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notesMasterIdLst>
    <p:notesMasterId r:id="rId7"/>
  </p:notesMasterIdLst>
  <p:sldIdLst>
    <p:sldId id="256" r:id="rId6"/>
  </p:sldIdLst>
  <p:sldSz cx="21383625" cy="30275213"/>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81"/>
    <p:restoredTop sz="94708"/>
  </p:normalViewPr>
  <p:slideViewPr>
    <p:cSldViewPr snapToGrid="0">
      <p:cViewPr varScale="1">
        <p:scale>
          <a:sx n="45" d="100"/>
          <a:sy n="45" d="100"/>
        </p:scale>
        <p:origin x="6600"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05FE2F82-69FA-F648-914A-5DBD8D780640}" type="datetimeFigureOut">
              <a:rPr kumimoji="1" lang="ja-JP" altLang="en-US" smtClean="0"/>
              <a:t>2024/9/6</a:t>
            </a:fld>
            <a:endParaRPr kumimoji="1" lang="ja-JP" altLang="en-US"/>
          </a:p>
        </p:txBody>
      </p:sp>
      <p:sp>
        <p:nvSpPr>
          <p:cNvPr id="4" name="スライド イメージ プレースホルダー 3"/>
          <p:cNvSpPr>
            <a:spLocks noGrp="1" noRot="1" noChangeAspect="1"/>
          </p:cNvSpPr>
          <p:nvPr>
            <p:ph type="sldImg" idx="2"/>
          </p:nvPr>
        </p:nvSpPr>
        <p:spPr>
          <a:xfrm>
            <a:off x="2505075" y="1336675"/>
            <a:ext cx="2549525" cy="3608388"/>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3FB10C89-3F71-0643-A991-CFCDDDBD5306}" type="slidenum">
              <a:rPr kumimoji="1" lang="ja-JP" altLang="en-US" smtClean="0"/>
              <a:t>‹#›</a:t>
            </a:fld>
            <a:endParaRPr kumimoji="1" lang="ja-JP" altLang="en-US"/>
          </a:p>
        </p:txBody>
      </p:sp>
    </p:spTree>
    <p:extLst>
      <p:ext uri="{BB962C8B-B14F-4D97-AF65-F5344CB8AC3E}">
        <p14:creationId xmlns:p14="http://schemas.microsoft.com/office/powerpoint/2010/main" val="106680345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FB10C89-3F71-0643-A991-CFCDDDBD5306}" type="slidenum">
              <a:rPr kumimoji="1" lang="ja-JP" altLang="en-US" smtClean="0"/>
              <a:t>1</a:t>
            </a:fld>
            <a:endParaRPr kumimoji="1" lang="ja-JP" altLang="en-US"/>
          </a:p>
        </p:txBody>
      </p:sp>
    </p:spTree>
    <p:extLst>
      <p:ext uri="{BB962C8B-B14F-4D97-AF65-F5344CB8AC3E}">
        <p14:creationId xmlns:p14="http://schemas.microsoft.com/office/powerpoint/2010/main" val="19860099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115"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16"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3"/>
          </p:nvPr>
        </p:nvSpPr>
        <p:spPr/>
        <p:txBody>
          <a:bodyPr/>
          <a:lstStyle/>
          <a:p>
            <a:fld id="{56C2D298-1BC4-4AC9-8563-3D8EA216618B}" type="slidenum">
              <a:t>‹#›</a:t>
            </a:fld>
            <a:endParaRPr/>
          </a:p>
        </p:txBody>
      </p:sp>
      <p:sp>
        <p:nvSpPr>
          <p:cNvPr id="6"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32"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33"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BEB6689F-823E-4ECF-8963-5A8A2A9BD5E4}"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350"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1"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3DA426DF-15C6-4B48-8237-9368DC68F620}"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467"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468"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D66120A5-B982-41BC-9008-9A6D0A687230}"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584"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585"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19ECF8C8-23B1-4D60-8B92-7531236F763D}"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theme" Target="../theme/theme4.xml"/><Relationship Id="rId1" Type="http://schemas.openxmlformats.org/officeDocument/2006/relationships/slideLayout" Target="../slideLayouts/slideLayout4.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theme" Target="../theme/theme5.xml"/><Relationship Id="rId1" Type="http://schemas.openxmlformats.org/officeDocument/2006/relationships/slideLayout" Target="../slideLayouts/slideLayout5.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15" name="bg object 16"/>
          <p:cNvSpPr/>
          <p:nvPr/>
        </p:nvSpPr>
        <p:spPr>
          <a:xfrm>
            <a:off x="360" y="2546280"/>
            <a:ext cx="21385080" cy="27729720"/>
          </a:xfrm>
          <a:custGeom>
            <a:avLst/>
            <a:gdLst>
              <a:gd name="textAreaLeft" fmla="*/ 0 w 21385080"/>
              <a:gd name="textAreaRight" fmla="*/ 21385440 w 21385080"/>
              <a:gd name="textAreaTop" fmla="*/ 0 h 27729720"/>
              <a:gd name="textAreaBottom" fmla="*/ 27730080 h 27729720"/>
            </a:gdLst>
            <a:ahLst/>
            <a:cxnLst/>
            <a:rect l="textAreaLeft" t="textAreaTop" r="textAreaRight" b="textAreaBottom"/>
            <a:pathLst>
              <a:path w="14199869" h="18413730">
                <a:moveTo>
                  <a:pt x="0" y="18413239"/>
                </a:moveTo>
                <a:lnTo>
                  <a:pt x="14199544" y="18413239"/>
                </a:lnTo>
                <a:lnTo>
                  <a:pt x="14199544" y="0"/>
                </a:lnTo>
                <a:lnTo>
                  <a:pt x="0" y="0"/>
                </a:lnTo>
                <a:lnTo>
                  <a:pt x="0" y="18413239"/>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bg object 17"/>
          <p:cNvSpPr/>
          <p:nvPr/>
        </p:nvSpPr>
        <p:spPr>
          <a:xfrm>
            <a:off x="356040" y="5682600"/>
            <a:ext cx="20672640" cy="21293640"/>
          </a:xfrm>
          <a:custGeom>
            <a:avLst/>
            <a:gdLst>
              <a:gd name="textAreaLeft" fmla="*/ 0 w 20672640"/>
              <a:gd name="textAreaRight" fmla="*/ 20673000 w 20672640"/>
              <a:gd name="textAreaTop" fmla="*/ 0 h 21293640"/>
              <a:gd name="textAreaBottom" fmla="*/ 21294000 h 21293640"/>
            </a:gdLst>
            <a:ahLst/>
            <a:cxnLst/>
            <a:rect l="textAreaLeft" t="textAreaTop" r="textAreaRight" b="textAreaBottom"/>
            <a:pathLst>
              <a:path w="13726794" h="14140180">
                <a:moveTo>
                  <a:pt x="13726236" y="13824217"/>
                </a:moveTo>
                <a:lnTo>
                  <a:pt x="0" y="13824217"/>
                </a:lnTo>
                <a:lnTo>
                  <a:pt x="0" y="14139761"/>
                </a:lnTo>
                <a:lnTo>
                  <a:pt x="13726236" y="14139761"/>
                </a:lnTo>
                <a:lnTo>
                  <a:pt x="13726236" y="13824217"/>
                </a:lnTo>
                <a:close/>
              </a:path>
              <a:path w="13726794" h="14140180">
                <a:moveTo>
                  <a:pt x="13726236" y="0"/>
                </a:moveTo>
                <a:lnTo>
                  <a:pt x="0" y="0"/>
                </a:lnTo>
                <a:lnTo>
                  <a:pt x="0" y="7306462"/>
                </a:lnTo>
                <a:lnTo>
                  <a:pt x="13726236" y="7306462"/>
                </a:lnTo>
                <a:lnTo>
                  <a:pt x="13726236"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 name="bg object 18"/>
          <p:cNvSpPr/>
          <p:nvPr/>
        </p:nvSpPr>
        <p:spPr>
          <a:xfrm>
            <a:off x="356040" y="272628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5">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 name="bg object 19"/>
          <p:cNvSpPr/>
          <p:nvPr/>
        </p:nvSpPr>
        <p:spPr>
          <a:xfrm>
            <a:off x="356040" y="3426120"/>
            <a:ext cx="20672640" cy="2256480"/>
          </a:xfrm>
          <a:custGeom>
            <a:avLst/>
            <a:gdLst>
              <a:gd name="textAreaLeft" fmla="*/ 0 w 20672640"/>
              <a:gd name="textAreaRight" fmla="*/ 20673000 w 20672640"/>
              <a:gd name="textAreaTop" fmla="*/ 0 h 2256480"/>
              <a:gd name="textAreaBottom" fmla="*/ 2256840 h 2256480"/>
            </a:gdLst>
            <a:ahLst/>
            <a:cxnLst/>
            <a:rect l="textAreaLeft" t="textAreaTop" r="textAreaRight" b="textAreaBottom"/>
            <a:pathLst>
              <a:path w="13726794" h="1498600">
                <a:moveTo>
                  <a:pt x="13726217" y="0"/>
                </a:moveTo>
                <a:lnTo>
                  <a:pt x="0" y="0"/>
                </a:lnTo>
                <a:lnTo>
                  <a:pt x="0" y="1498231"/>
                </a:lnTo>
                <a:lnTo>
                  <a:pt x="13726217" y="1498231"/>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 name="bg object 20"/>
          <p:cNvSpPr/>
          <p:nvPr/>
        </p:nvSpPr>
        <p:spPr>
          <a:xfrm>
            <a:off x="475200" y="3545640"/>
            <a:ext cx="20434680" cy="2018160"/>
          </a:xfrm>
          <a:custGeom>
            <a:avLst/>
            <a:gdLst>
              <a:gd name="textAreaLeft" fmla="*/ 0 w 20434680"/>
              <a:gd name="textAreaRight" fmla="*/ 20435040 w 20434680"/>
              <a:gd name="textAreaTop" fmla="*/ 0 h 2018160"/>
              <a:gd name="textAreaBottom" fmla="*/ 2018520 h 2018160"/>
            </a:gdLst>
            <a:ahLst/>
            <a:cxnLst/>
            <a:rect l="textAreaLeft" t="textAreaTop" r="textAreaRight" b="textAreaBottom"/>
            <a:pathLst>
              <a:path w="13568680" h="1340485">
                <a:moveTo>
                  <a:pt x="13568442" y="0"/>
                </a:moveTo>
                <a:lnTo>
                  <a:pt x="0" y="0"/>
                </a:lnTo>
                <a:lnTo>
                  <a:pt x="0" y="1340456"/>
                </a:lnTo>
                <a:lnTo>
                  <a:pt x="13568442" y="1340456"/>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 name="bg object 21"/>
          <p:cNvSpPr/>
          <p:nvPr/>
        </p:nvSpPr>
        <p:spPr>
          <a:xfrm>
            <a:off x="356040" y="615816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 name="bg object 22"/>
          <p:cNvSpPr/>
          <p:nvPr/>
        </p:nvSpPr>
        <p:spPr>
          <a:xfrm>
            <a:off x="356040" y="6858000"/>
            <a:ext cx="10265400" cy="2843280"/>
          </a:xfrm>
          <a:custGeom>
            <a:avLst/>
            <a:gdLst>
              <a:gd name="textAreaLeft" fmla="*/ 0 w 10265400"/>
              <a:gd name="textAreaRight" fmla="*/ 10265760 w 10265400"/>
              <a:gd name="textAreaTop" fmla="*/ 0 h 2843280"/>
              <a:gd name="textAreaBottom" fmla="*/ 2843640 h 2843280"/>
            </a:gdLst>
            <a:ahLst/>
            <a:cxnLst/>
            <a:rect l="textAreaLeft" t="textAreaTop" r="textAreaRight" b="textAreaBottom"/>
            <a:pathLst>
              <a:path w="6816725" h="1888489">
                <a:moveTo>
                  <a:pt x="6816524" y="0"/>
                </a:moveTo>
                <a:lnTo>
                  <a:pt x="0" y="0"/>
                </a:lnTo>
                <a:lnTo>
                  <a:pt x="0" y="1888331"/>
                </a:lnTo>
                <a:lnTo>
                  <a:pt x="6816524" y="1888331"/>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 name="bg object 23"/>
          <p:cNvSpPr/>
          <p:nvPr/>
        </p:nvSpPr>
        <p:spPr>
          <a:xfrm>
            <a:off x="475560" y="6976800"/>
            <a:ext cx="10028520" cy="2606040"/>
          </a:xfrm>
          <a:custGeom>
            <a:avLst/>
            <a:gdLst>
              <a:gd name="textAreaLeft" fmla="*/ 0 w 10028520"/>
              <a:gd name="textAreaRight" fmla="*/ 10028880 w 10028520"/>
              <a:gd name="textAreaTop" fmla="*/ 0 h 2606040"/>
              <a:gd name="textAreaBottom" fmla="*/ 2606400 h 2606040"/>
            </a:gdLst>
            <a:ahLst/>
            <a:cxnLst/>
            <a:rect l="textAreaLeft" t="textAreaTop" r="textAreaRight" b="textAreaBottom"/>
            <a:pathLst>
              <a:path w="6659245" h="1731010">
                <a:moveTo>
                  <a:pt x="6658748" y="0"/>
                </a:moveTo>
                <a:lnTo>
                  <a:pt x="0" y="0"/>
                </a:lnTo>
                <a:lnTo>
                  <a:pt x="0" y="1730556"/>
                </a:lnTo>
                <a:lnTo>
                  <a:pt x="6658748" y="1730556"/>
                </a:lnTo>
                <a:lnTo>
                  <a:pt x="665874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 name="bg object 24"/>
          <p:cNvSpPr/>
          <p:nvPr/>
        </p:nvSpPr>
        <p:spPr>
          <a:xfrm>
            <a:off x="10762560" y="615816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 name="bg object 25"/>
          <p:cNvSpPr/>
          <p:nvPr/>
        </p:nvSpPr>
        <p:spPr>
          <a:xfrm>
            <a:off x="10762560" y="6858000"/>
            <a:ext cx="10265400" cy="2843280"/>
          </a:xfrm>
          <a:custGeom>
            <a:avLst/>
            <a:gdLst>
              <a:gd name="textAreaLeft" fmla="*/ 0 w 10265400"/>
              <a:gd name="textAreaRight" fmla="*/ 10265760 w 10265400"/>
              <a:gd name="textAreaTop" fmla="*/ 0 h 2843280"/>
              <a:gd name="textAreaBottom" fmla="*/ 2843640 h 2843280"/>
            </a:gdLst>
            <a:ahLst/>
            <a:cxnLst/>
            <a:rect l="textAreaLeft" t="textAreaTop" r="textAreaRight" b="textAreaBottom"/>
            <a:pathLst>
              <a:path w="6816725" h="1888489">
                <a:moveTo>
                  <a:pt x="6816524" y="0"/>
                </a:moveTo>
                <a:lnTo>
                  <a:pt x="0" y="0"/>
                </a:lnTo>
                <a:lnTo>
                  <a:pt x="0" y="1888331"/>
                </a:lnTo>
                <a:lnTo>
                  <a:pt x="6816524" y="1888331"/>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 name="bg object 26"/>
          <p:cNvSpPr/>
          <p:nvPr/>
        </p:nvSpPr>
        <p:spPr>
          <a:xfrm>
            <a:off x="10881360" y="6976800"/>
            <a:ext cx="10028520" cy="2606040"/>
          </a:xfrm>
          <a:custGeom>
            <a:avLst/>
            <a:gdLst>
              <a:gd name="textAreaLeft" fmla="*/ 0 w 10028520"/>
              <a:gd name="textAreaRight" fmla="*/ 10028880 w 10028520"/>
              <a:gd name="textAreaTop" fmla="*/ 0 h 2606040"/>
              <a:gd name="textAreaBottom" fmla="*/ 2606400 h 2606040"/>
            </a:gdLst>
            <a:ahLst/>
            <a:cxnLst/>
            <a:rect l="textAreaLeft" t="textAreaTop" r="textAreaRight" b="textAreaBottom"/>
            <a:pathLst>
              <a:path w="6659244" h="1731010">
                <a:moveTo>
                  <a:pt x="6658756" y="0"/>
                </a:moveTo>
                <a:lnTo>
                  <a:pt x="0" y="0"/>
                </a:lnTo>
                <a:lnTo>
                  <a:pt x="0" y="1730556"/>
                </a:lnTo>
                <a:lnTo>
                  <a:pt x="6658756" y="1730556"/>
                </a:lnTo>
                <a:lnTo>
                  <a:pt x="665875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 name="bg object 27"/>
          <p:cNvSpPr/>
          <p:nvPr/>
        </p:nvSpPr>
        <p:spPr>
          <a:xfrm>
            <a:off x="356040" y="1017684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 name="bg object 28"/>
          <p:cNvSpPr/>
          <p:nvPr/>
        </p:nvSpPr>
        <p:spPr>
          <a:xfrm>
            <a:off x="356040" y="10877400"/>
            <a:ext cx="10265400" cy="5333760"/>
          </a:xfrm>
          <a:custGeom>
            <a:avLst/>
            <a:gdLst>
              <a:gd name="textAreaLeft" fmla="*/ 0 w 10265400"/>
              <a:gd name="textAreaRight" fmla="*/ 10265760 w 10265400"/>
              <a:gd name="textAreaTop" fmla="*/ 0 h 5333760"/>
              <a:gd name="textAreaBottom" fmla="*/ 5334120 h 5333760"/>
            </a:gdLst>
            <a:ahLst/>
            <a:cxnLst/>
            <a:rect l="textAreaLeft" t="textAreaTop" r="textAreaRight" b="textAreaBottom"/>
            <a:pathLst>
              <a:path w="6816725" h="3542029">
                <a:moveTo>
                  <a:pt x="6816524" y="0"/>
                </a:moveTo>
                <a:lnTo>
                  <a:pt x="0" y="0"/>
                </a:lnTo>
                <a:lnTo>
                  <a:pt x="0" y="3541598"/>
                </a:lnTo>
                <a:lnTo>
                  <a:pt x="6816524" y="3541598"/>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 name="bg object 29"/>
          <p:cNvSpPr/>
          <p:nvPr/>
        </p:nvSpPr>
        <p:spPr>
          <a:xfrm>
            <a:off x="475560" y="10996200"/>
            <a:ext cx="10028520" cy="5095440"/>
          </a:xfrm>
          <a:custGeom>
            <a:avLst/>
            <a:gdLst>
              <a:gd name="textAreaLeft" fmla="*/ 0 w 10028520"/>
              <a:gd name="textAreaRight" fmla="*/ 10028880 w 10028520"/>
              <a:gd name="textAreaTop" fmla="*/ 0 h 5095440"/>
              <a:gd name="textAreaBottom" fmla="*/ 5095800 h 5095440"/>
            </a:gdLst>
            <a:ahLst/>
            <a:cxnLst/>
            <a:rect l="textAreaLeft" t="textAreaTop" r="textAreaRight" b="textAreaBottom"/>
            <a:pathLst>
              <a:path w="6659245" h="3383915">
                <a:moveTo>
                  <a:pt x="6658748" y="0"/>
                </a:moveTo>
                <a:lnTo>
                  <a:pt x="0" y="0"/>
                </a:lnTo>
                <a:lnTo>
                  <a:pt x="0" y="3383831"/>
                </a:lnTo>
                <a:lnTo>
                  <a:pt x="6658748" y="3383831"/>
                </a:lnTo>
                <a:lnTo>
                  <a:pt x="665874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 name="bg object 30"/>
          <p:cNvSpPr/>
          <p:nvPr/>
        </p:nvSpPr>
        <p:spPr>
          <a:xfrm>
            <a:off x="10762560" y="1017684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 name="bg object 31"/>
          <p:cNvSpPr/>
          <p:nvPr/>
        </p:nvSpPr>
        <p:spPr>
          <a:xfrm>
            <a:off x="10762920" y="10877400"/>
            <a:ext cx="10265400" cy="5333760"/>
          </a:xfrm>
          <a:custGeom>
            <a:avLst/>
            <a:gdLst>
              <a:gd name="textAreaLeft" fmla="*/ 0 w 10265400"/>
              <a:gd name="textAreaRight" fmla="*/ 10265760 w 10265400"/>
              <a:gd name="textAreaTop" fmla="*/ 0 h 5333760"/>
              <a:gd name="textAreaBottom" fmla="*/ 5334120 h 5333760"/>
            </a:gdLst>
            <a:ahLst/>
            <a:cxnLst/>
            <a:rect l="textAreaLeft" t="textAreaTop" r="textAreaRight" b="textAreaBottom"/>
            <a:pathLst>
              <a:path w="6816725" h="3542029">
                <a:moveTo>
                  <a:pt x="6816524" y="0"/>
                </a:moveTo>
                <a:lnTo>
                  <a:pt x="0" y="0"/>
                </a:lnTo>
                <a:lnTo>
                  <a:pt x="0" y="3541598"/>
                </a:lnTo>
                <a:lnTo>
                  <a:pt x="6816524" y="3541598"/>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6" name="bg object 32"/>
          <p:cNvSpPr/>
          <p:nvPr/>
        </p:nvSpPr>
        <p:spPr>
          <a:xfrm>
            <a:off x="10881360" y="10996200"/>
            <a:ext cx="10028520" cy="5095440"/>
          </a:xfrm>
          <a:custGeom>
            <a:avLst/>
            <a:gdLst>
              <a:gd name="textAreaLeft" fmla="*/ 0 w 10028520"/>
              <a:gd name="textAreaRight" fmla="*/ 10028880 w 10028520"/>
              <a:gd name="textAreaTop" fmla="*/ 0 h 5095440"/>
              <a:gd name="textAreaBottom" fmla="*/ 5095800 h 5095440"/>
            </a:gdLst>
            <a:ahLst/>
            <a:cxnLst/>
            <a:rect l="textAreaLeft" t="textAreaTop" r="textAreaRight" b="textAreaBottom"/>
            <a:pathLst>
              <a:path w="6659244" h="3383915">
                <a:moveTo>
                  <a:pt x="6658756" y="0"/>
                </a:moveTo>
                <a:lnTo>
                  <a:pt x="0" y="0"/>
                </a:lnTo>
                <a:lnTo>
                  <a:pt x="0" y="3383831"/>
                </a:lnTo>
                <a:lnTo>
                  <a:pt x="6658756" y="3383831"/>
                </a:lnTo>
                <a:lnTo>
                  <a:pt x="665875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 name="bg object 33"/>
          <p:cNvSpPr/>
          <p:nvPr/>
        </p:nvSpPr>
        <p:spPr>
          <a:xfrm>
            <a:off x="356040" y="1668600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4">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 name="bg object 34"/>
          <p:cNvSpPr/>
          <p:nvPr/>
        </p:nvSpPr>
        <p:spPr>
          <a:xfrm>
            <a:off x="356040" y="17385840"/>
            <a:ext cx="20672640" cy="9114480"/>
          </a:xfrm>
          <a:custGeom>
            <a:avLst/>
            <a:gdLst>
              <a:gd name="textAreaLeft" fmla="*/ 0 w 20672640"/>
              <a:gd name="textAreaRight" fmla="*/ 20673000 w 20672640"/>
              <a:gd name="textAreaTop" fmla="*/ 0 h 9114480"/>
              <a:gd name="textAreaBottom" fmla="*/ 9114840 h 9114480"/>
            </a:gdLst>
            <a:ahLst/>
            <a:cxnLst/>
            <a:rect l="textAreaLeft" t="textAreaTop" r="textAreaRight" b="textAreaBottom"/>
            <a:pathLst>
              <a:path w="13726794" h="6052819">
                <a:moveTo>
                  <a:pt x="13726217" y="0"/>
                </a:moveTo>
                <a:lnTo>
                  <a:pt x="0" y="0"/>
                </a:lnTo>
                <a:lnTo>
                  <a:pt x="0" y="6052802"/>
                </a:lnTo>
                <a:lnTo>
                  <a:pt x="13726217" y="6052802"/>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 name="bg object 35"/>
          <p:cNvSpPr/>
          <p:nvPr/>
        </p:nvSpPr>
        <p:spPr>
          <a:xfrm>
            <a:off x="475200" y="17505360"/>
            <a:ext cx="20434680" cy="8877600"/>
          </a:xfrm>
          <a:custGeom>
            <a:avLst/>
            <a:gdLst>
              <a:gd name="textAreaLeft" fmla="*/ 0 w 20434680"/>
              <a:gd name="textAreaRight" fmla="*/ 20435040 w 20434680"/>
              <a:gd name="textAreaTop" fmla="*/ 0 h 8877600"/>
              <a:gd name="textAreaBottom" fmla="*/ 8877960 h 8877600"/>
            </a:gdLst>
            <a:ahLst/>
            <a:cxnLst/>
            <a:rect l="textAreaLeft" t="textAreaTop" r="textAreaRight" b="textAreaBottom"/>
            <a:pathLst>
              <a:path w="13568680" h="5895340">
                <a:moveTo>
                  <a:pt x="13568442" y="0"/>
                </a:moveTo>
                <a:lnTo>
                  <a:pt x="0" y="0"/>
                </a:lnTo>
                <a:lnTo>
                  <a:pt x="0" y="5895026"/>
                </a:lnTo>
                <a:lnTo>
                  <a:pt x="13568442" y="5895026"/>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 name="bg object 36"/>
          <p:cNvSpPr/>
          <p:nvPr/>
        </p:nvSpPr>
        <p:spPr>
          <a:xfrm>
            <a:off x="356040" y="2697624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5">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 name="bg object 37"/>
          <p:cNvSpPr/>
          <p:nvPr/>
        </p:nvSpPr>
        <p:spPr>
          <a:xfrm>
            <a:off x="356040" y="27676800"/>
            <a:ext cx="20672640" cy="2270520"/>
          </a:xfrm>
          <a:custGeom>
            <a:avLst/>
            <a:gdLst>
              <a:gd name="textAreaLeft" fmla="*/ 0 w 20672640"/>
              <a:gd name="textAreaRight" fmla="*/ 20673000 w 20672640"/>
              <a:gd name="textAreaTop" fmla="*/ 0 h 2270520"/>
              <a:gd name="textAreaBottom" fmla="*/ 2270880 h 2270520"/>
            </a:gdLst>
            <a:ahLst/>
            <a:cxnLst/>
            <a:rect l="textAreaLeft" t="textAreaTop" r="textAreaRight" b="textAreaBottom"/>
            <a:pathLst>
              <a:path w="13726794" h="1508125">
                <a:moveTo>
                  <a:pt x="13726217" y="0"/>
                </a:moveTo>
                <a:lnTo>
                  <a:pt x="0" y="0"/>
                </a:lnTo>
                <a:lnTo>
                  <a:pt x="0" y="1507600"/>
                </a:lnTo>
                <a:lnTo>
                  <a:pt x="13726217" y="1507600"/>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 name="bg object 38"/>
          <p:cNvSpPr/>
          <p:nvPr/>
        </p:nvSpPr>
        <p:spPr>
          <a:xfrm>
            <a:off x="475200" y="27795600"/>
            <a:ext cx="20434680" cy="2032200"/>
          </a:xfrm>
          <a:custGeom>
            <a:avLst/>
            <a:gdLst>
              <a:gd name="textAreaLeft" fmla="*/ 0 w 20434680"/>
              <a:gd name="textAreaRight" fmla="*/ 20435040 w 20434680"/>
              <a:gd name="textAreaTop" fmla="*/ 0 h 2032200"/>
              <a:gd name="textAreaBottom" fmla="*/ 2032560 h 2032200"/>
            </a:gdLst>
            <a:ahLst/>
            <a:cxnLst/>
            <a:rect l="textAreaLeft" t="textAreaTop" r="textAreaRight" b="textAreaBottom"/>
            <a:pathLst>
              <a:path w="13568680" h="1350009">
                <a:moveTo>
                  <a:pt x="13568442" y="0"/>
                </a:moveTo>
                <a:lnTo>
                  <a:pt x="0" y="0"/>
                </a:lnTo>
                <a:lnTo>
                  <a:pt x="0" y="1349825"/>
                </a:lnTo>
                <a:lnTo>
                  <a:pt x="13568442" y="1349825"/>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23" name="bg object 39"/>
          <p:cNvPicPr/>
          <p:nvPr/>
        </p:nvPicPr>
        <p:blipFill>
          <a:blip r:embed="rId3"/>
          <a:stretch/>
        </p:blipFill>
        <p:spPr>
          <a:xfrm>
            <a:off x="661320" y="11147760"/>
            <a:ext cx="9599760" cy="4341960"/>
          </a:xfrm>
          <a:prstGeom prst="rect">
            <a:avLst/>
          </a:prstGeom>
          <a:ln w="0">
            <a:noFill/>
          </a:ln>
        </p:spPr>
      </p:pic>
      <p:pic>
        <p:nvPicPr>
          <p:cNvPr id="24" name="bg object 40"/>
          <p:cNvPicPr/>
          <p:nvPr/>
        </p:nvPicPr>
        <p:blipFill>
          <a:blip r:embed="rId4"/>
          <a:stretch/>
        </p:blipFill>
        <p:spPr>
          <a:xfrm>
            <a:off x="11072160" y="11147760"/>
            <a:ext cx="9599760" cy="4341960"/>
          </a:xfrm>
          <a:prstGeom prst="rect">
            <a:avLst/>
          </a:prstGeom>
          <a:ln w="0">
            <a:noFill/>
          </a:ln>
        </p:spPr>
      </p:pic>
      <p:pic>
        <p:nvPicPr>
          <p:cNvPr id="25" name="bg object 41"/>
          <p:cNvPicPr/>
          <p:nvPr/>
        </p:nvPicPr>
        <p:blipFill>
          <a:blip r:embed="rId5"/>
          <a:stretch/>
        </p:blipFill>
        <p:spPr>
          <a:xfrm>
            <a:off x="1220760" y="22132800"/>
            <a:ext cx="8387640" cy="349560"/>
          </a:xfrm>
          <a:prstGeom prst="rect">
            <a:avLst/>
          </a:prstGeom>
          <a:ln w="0">
            <a:noFill/>
          </a:ln>
        </p:spPr>
      </p:pic>
      <p:sp>
        <p:nvSpPr>
          <p:cNvPr id="26" name="bg object 42"/>
          <p:cNvSpPr/>
          <p:nvPr/>
        </p:nvSpPr>
        <p:spPr>
          <a:xfrm>
            <a:off x="1265400" y="20522160"/>
            <a:ext cx="8049600" cy="1011960"/>
          </a:xfrm>
          <a:custGeom>
            <a:avLst/>
            <a:gdLst>
              <a:gd name="textAreaLeft" fmla="*/ 0 w 8049600"/>
              <a:gd name="textAreaRight" fmla="*/ 8049960 w 8049600"/>
              <a:gd name="textAreaTop" fmla="*/ 0 h 1011960"/>
              <a:gd name="textAreaBottom" fmla="*/ 1012320 h 1011960"/>
            </a:gdLst>
            <a:ahLst/>
            <a:cxnLst/>
            <a:rect l="textAreaLeft" t="textAreaTop" r="textAreaRight" b="textAreaBottom"/>
            <a:pathLst>
              <a:path w="5345430" h="672465">
                <a:moveTo>
                  <a:pt x="68135" y="217398"/>
                </a:moveTo>
                <a:lnTo>
                  <a:pt x="0" y="217398"/>
                </a:lnTo>
                <a:lnTo>
                  <a:pt x="0" y="237528"/>
                </a:lnTo>
                <a:lnTo>
                  <a:pt x="68135" y="237528"/>
                </a:lnTo>
                <a:lnTo>
                  <a:pt x="68135" y="217398"/>
                </a:lnTo>
                <a:close/>
              </a:path>
              <a:path w="5345430" h="672465">
                <a:moveTo>
                  <a:pt x="68135" y="0"/>
                </a:moveTo>
                <a:lnTo>
                  <a:pt x="0" y="0"/>
                </a:lnTo>
                <a:lnTo>
                  <a:pt x="0" y="20129"/>
                </a:lnTo>
                <a:lnTo>
                  <a:pt x="68135" y="20129"/>
                </a:lnTo>
                <a:lnTo>
                  <a:pt x="68135" y="0"/>
                </a:lnTo>
                <a:close/>
              </a:path>
              <a:path w="5345430" h="672465">
                <a:moveTo>
                  <a:pt x="340664" y="434797"/>
                </a:moveTo>
                <a:lnTo>
                  <a:pt x="0" y="434797"/>
                </a:lnTo>
                <a:lnTo>
                  <a:pt x="0" y="454914"/>
                </a:lnTo>
                <a:lnTo>
                  <a:pt x="340664" y="454914"/>
                </a:lnTo>
                <a:lnTo>
                  <a:pt x="340664" y="434797"/>
                </a:lnTo>
                <a:close/>
              </a:path>
              <a:path w="5345430" h="672465">
                <a:moveTo>
                  <a:pt x="340664" y="217398"/>
                </a:moveTo>
                <a:lnTo>
                  <a:pt x="136271" y="217398"/>
                </a:lnTo>
                <a:lnTo>
                  <a:pt x="136271" y="237528"/>
                </a:lnTo>
                <a:lnTo>
                  <a:pt x="340664" y="237528"/>
                </a:lnTo>
                <a:lnTo>
                  <a:pt x="340664" y="217398"/>
                </a:lnTo>
                <a:close/>
              </a:path>
              <a:path w="5345430" h="672465">
                <a:moveTo>
                  <a:pt x="340664" y="0"/>
                </a:moveTo>
                <a:lnTo>
                  <a:pt x="136271" y="0"/>
                </a:lnTo>
                <a:lnTo>
                  <a:pt x="136271" y="20129"/>
                </a:lnTo>
                <a:lnTo>
                  <a:pt x="340664" y="20129"/>
                </a:lnTo>
                <a:lnTo>
                  <a:pt x="340664" y="0"/>
                </a:lnTo>
                <a:close/>
              </a:path>
              <a:path w="5345430" h="672465">
                <a:moveTo>
                  <a:pt x="476935" y="0"/>
                </a:moveTo>
                <a:lnTo>
                  <a:pt x="408800" y="0"/>
                </a:lnTo>
                <a:lnTo>
                  <a:pt x="408800" y="20129"/>
                </a:lnTo>
                <a:lnTo>
                  <a:pt x="476935" y="20129"/>
                </a:lnTo>
                <a:lnTo>
                  <a:pt x="476935" y="0"/>
                </a:lnTo>
                <a:close/>
              </a:path>
              <a:path w="5345430" h="672465">
                <a:moveTo>
                  <a:pt x="613206" y="652208"/>
                </a:moveTo>
                <a:lnTo>
                  <a:pt x="0" y="652208"/>
                </a:lnTo>
                <a:lnTo>
                  <a:pt x="0" y="672325"/>
                </a:lnTo>
                <a:lnTo>
                  <a:pt x="613206" y="672325"/>
                </a:lnTo>
                <a:lnTo>
                  <a:pt x="613206" y="652208"/>
                </a:lnTo>
                <a:close/>
              </a:path>
              <a:path w="5345430" h="672465">
                <a:moveTo>
                  <a:pt x="613206" y="434797"/>
                </a:moveTo>
                <a:lnTo>
                  <a:pt x="408800" y="434797"/>
                </a:lnTo>
                <a:lnTo>
                  <a:pt x="408800" y="454914"/>
                </a:lnTo>
                <a:lnTo>
                  <a:pt x="613206" y="454914"/>
                </a:lnTo>
                <a:lnTo>
                  <a:pt x="613206" y="434797"/>
                </a:lnTo>
                <a:close/>
              </a:path>
              <a:path w="5345430" h="672465">
                <a:moveTo>
                  <a:pt x="613206" y="217398"/>
                </a:moveTo>
                <a:lnTo>
                  <a:pt x="408800" y="217398"/>
                </a:lnTo>
                <a:lnTo>
                  <a:pt x="408800" y="237528"/>
                </a:lnTo>
                <a:lnTo>
                  <a:pt x="613206" y="237528"/>
                </a:lnTo>
                <a:lnTo>
                  <a:pt x="613206" y="217398"/>
                </a:lnTo>
                <a:close/>
              </a:path>
              <a:path w="5345430" h="672465">
                <a:moveTo>
                  <a:pt x="613206" y="0"/>
                </a:moveTo>
                <a:lnTo>
                  <a:pt x="545071" y="0"/>
                </a:lnTo>
                <a:lnTo>
                  <a:pt x="545071" y="20129"/>
                </a:lnTo>
                <a:lnTo>
                  <a:pt x="613206" y="20129"/>
                </a:lnTo>
                <a:lnTo>
                  <a:pt x="613206" y="0"/>
                </a:lnTo>
                <a:close/>
              </a:path>
              <a:path w="5345430" h="672465">
                <a:moveTo>
                  <a:pt x="749477" y="217398"/>
                </a:moveTo>
                <a:lnTo>
                  <a:pt x="681342" y="217398"/>
                </a:lnTo>
                <a:lnTo>
                  <a:pt x="681342" y="237528"/>
                </a:lnTo>
                <a:lnTo>
                  <a:pt x="749477" y="237528"/>
                </a:lnTo>
                <a:lnTo>
                  <a:pt x="749477" y="217398"/>
                </a:lnTo>
                <a:close/>
              </a:path>
              <a:path w="5345430" h="672465">
                <a:moveTo>
                  <a:pt x="749477" y="0"/>
                </a:moveTo>
                <a:lnTo>
                  <a:pt x="681342" y="0"/>
                </a:lnTo>
                <a:lnTo>
                  <a:pt x="681342" y="20129"/>
                </a:lnTo>
                <a:lnTo>
                  <a:pt x="749477" y="20129"/>
                </a:lnTo>
                <a:lnTo>
                  <a:pt x="749477" y="0"/>
                </a:lnTo>
                <a:close/>
              </a:path>
              <a:path w="5345430" h="672465">
                <a:moveTo>
                  <a:pt x="1022032" y="652208"/>
                </a:moveTo>
                <a:lnTo>
                  <a:pt x="681342" y="652208"/>
                </a:lnTo>
                <a:lnTo>
                  <a:pt x="681342" y="672325"/>
                </a:lnTo>
                <a:lnTo>
                  <a:pt x="1022032" y="672325"/>
                </a:lnTo>
                <a:lnTo>
                  <a:pt x="1022032" y="652208"/>
                </a:lnTo>
                <a:close/>
              </a:path>
              <a:path w="5345430" h="672465">
                <a:moveTo>
                  <a:pt x="1022032" y="434797"/>
                </a:moveTo>
                <a:lnTo>
                  <a:pt x="681342" y="434797"/>
                </a:lnTo>
                <a:lnTo>
                  <a:pt x="681342" y="454914"/>
                </a:lnTo>
                <a:lnTo>
                  <a:pt x="1022032" y="454914"/>
                </a:lnTo>
                <a:lnTo>
                  <a:pt x="1022032" y="434797"/>
                </a:lnTo>
                <a:close/>
              </a:path>
              <a:path w="5345430" h="672465">
                <a:moveTo>
                  <a:pt x="1022032" y="217398"/>
                </a:moveTo>
                <a:lnTo>
                  <a:pt x="817613" y="217398"/>
                </a:lnTo>
                <a:lnTo>
                  <a:pt x="817613" y="237528"/>
                </a:lnTo>
                <a:lnTo>
                  <a:pt x="1022032" y="237528"/>
                </a:lnTo>
                <a:lnTo>
                  <a:pt x="1022032" y="217398"/>
                </a:lnTo>
                <a:close/>
              </a:path>
              <a:path w="5345430" h="672465">
                <a:moveTo>
                  <a:pt x="1022032" y="0"/>
                </a:moveTo>
                <a:lnTo>
                  <a:pt x="817613" y="0"/>
                </a:lnTo>
                <a:lnTo>
                  <a:pt x="817613" y="20129"/>
                </a:lnTo>
                <a:lnTo>
                  <a:pt x="1022032" y="20129"/>
                </a:lnTo>
                <a:lnTo>
                  <a:pt x="1022032" y="0"/>
                </a:lnTo>
                <a:close/>
              </a:path>
              <a:path w="5345430" h="672465">
                <a:moveTo>
                  <a:pt x="1158290" y="0"/>
                </a:moveTo>
                <a:lnTo>
                  <a:pt x="1090155" y="0"/>
                </a:lnTo>
                <a:lnTo>
                  <a:pt x="1090155" y="20129"/>
                </a:lnTo>
                <a:lnTo>
                  <a:pt x="1158290" y="20129"/>
                </a:lnTo>
                <a:lnTo>
                  <a:pt x="1158290" y="0"/>
                </a:lnTo>
                <a:close/>
              </a:path>
              <a:path w="5345430" h="672465">
                <a:moveTo>
                  <a:pt x="1567091" y="217398"/>
                </a:moveTo>
                <a:lnTo>
                  <a:pt x="1090155" y="217398"/>
                </a:lnTo>
                <a:lnTo>
                  <a:pt x="1090155" y="237528"/>
                </a:lnTo>
                <a:lnTo>
                  <a:pt x="1567091" y="237528"/>
                </a:lnTo>
                <a:lnTo>
                  <a:pt x="1567091" y="217398"/>
                </a:lnTo>
                <a:close/>
              </a:path>
              <a:path w="5345430" h="672465">
                <a:moveTo>
                  <a:pt x="1567091" y="0"/>
                </a:moveTo>
                <a:lnTo>
                  <a:pt x="1226426" y="0"/>
                </a:lnTo>
                <a:lnTo>
                  <a:pt x="1226426" y="20129"/>
                </a:lnTo>
                <a:lnTo>
                  <a:pt x="1567091" y="20129"/>
                </a:lnTo>
                <a:lnTo>
                  <a:pt x="1567091" y="0"/>
                </a:lnTo>
                <a:close/>
              </a:path>
              <a:path w="5345430" h="672465">
                <a:moveTo>
                  <a:pt x="1703362" y="652208"/>
                </a:moveTo>
                <a:lnTo>
                  <a:pt x="1090155" y="652208"/>
                </a:lnTo>
                <a:lnTo>
                  <a:pt x="1090155" y="672325"/>
                </a:lnTo>
                <a:lnTo>
                  <a:pt x="1703362" y="672325"/>
                </a:lnTo>
                <a:lnTo>
                  <a:pt x="1703362" y="652208"/>
                </a:lnTo>
                <a:close/>
              </a:path>
              <a:path w="5345430" h="672465">
                <a:moveTo>
                  <a:pt x="1703362" y="434797"/>
                </a:moveTo>
                <a:lnTo>
                  <a:pt x="1090155" y="434797"/>
                </a:lnTo>
                <a:lnTo>
                  <a:pt x="1090155" y="454914"/>
                </a:lnTo>
                <a:lnTo>
                  <a:pt x="1703362" y="454914"/>
                </a:lnTo>
                <a:lnTo>
                  <a:pt x="1703362" y="434797"/>
                </a:lnTo>
                <a:close/>
              </a:path>
              <a:path w="5345430" h="672465">
                <a:moveTo>
                  <a:pt x="1703362" y="217398"/>
                </a:moveTo>
                <a:lnTo>
                  <a:pt x="1635239" y="217398"/>
                </a:lnTo>
                <a:lnTo>
                  <a:pt x="1635239" y="237528"/>
                </a:lnTo>
                <a:lnTo>
                  <a:pt x="1703362" y="237528"/>
                </a:lnTo>
                <a:lnTo>
                  <a:pt x="1703362" y="217398"/>
                </a:lnTo>
                <a:close/>
              </a:path>
              <a:path w="5345430" h="672465">
                <a:moveTo>
                  <a:pt x="1703362" y="0"/>
                </a:moveTo>
                <a:lnTo>
                  <a:pt x="1635239" y="0"/>
                </a:lnTo>
                <a:lnTo>
                  <a:pt x="1635239" y="20129"/>
                </a:lnTo>
                <a:lnTo>
                  <a:pt x="1703362" y="20129"/>
                </a:lnTo>
                <a:lnTo>
                  <a:pt x="1703362" y="0"/>
                </a:lnTo>
                <a:close/>
              </a:path>
              <a:path w="5345430" h="672465">
                <a:moveTo>
                  <a:pt x="1839633" y="434797"/>
                </a:moveTo>
                <a:lnTo>
                  <a:pt x="1771497" y="434797"/>
                </a:lnTo>
                <a:lnTo>
                  <a:pt x="1771497" y="454914"/>
                </a:lnTo>
                <a:lnTo>
                  <a:pt x="1839633" y="454914"/>
                </a:lnTo>
                <a:lnTo>
                  <a:pt x="1839633" y="434797"/>
                </a:lnTo>
                <a:close/>
              </a:path>
              <a:path w="5345430" h="672465">
                <a:moveTo>
                  <a:pt x="1839633" y="217398"/>
                </a:moveTo>
                <a:lnTo>
                  <a:pt x="1771497" y="217398"/>
                </a:lnTo>
                <a:lnTo>
                  <a:pt x="1771497" y="237528"/>
                </a:lnTo>
                <a:lnTo>
                  <a:pt x="1839633" y="237528"/>
                </a:lnTo>
                <a:lnTo>
                  <a:pt x="1839633" y="217398"/>
                </a:lnTo>
                <a:close/>
              </a:path>
              <a:path w="5345430" h="672465">
                <a:moveTo>
                  <a:pt x="1839633" y="0"/>
                </a:moveTo>
                <a:lnTo>
                  <a:pt x="1771497" y="0"/>
                </a:lnTo>
                <a:lnTo>
                  <a:pt x="1771497" y="20129"/>
                </a:lnTo>
                <a:lnTo>
                  <a:pt x="1839633" y="20129"/>
                </a:lnTo>
                <a:lnTo>
                  <a:pt x="1839633" y="0"/>
                </a:lnTo>
                <a:close/>
              </a:path>
              <a:path w="5345430" h="672465">
                <a:moveTo>
                  <a:pt x="1975904" y="0"/>
                </a:moveTo>
                <a:lnTo>
                  <a:pt x="1907768" y="0"/>
                </a:lnTo>
                <a:lnTo>
                  <a:pt x="1907768" y="20129"/>
                </a:lnTo>
                <a:lnTo>
                  <a:pt x="1975904" y="20129"/>
                </a:lnTo>
                <a:lnTo>
                  <a:pt x="1975904" y="0"/>
                </a:lnTo>
                <a:close/>
              </a:path>
              <a:path w="5345430" h="672465">
                <a:moveTo>
                  <a:pt x="2112175" y="434797"/>
                </a:moveTo>
                <a:lnTo>
                  <a:pt x="1907768" y="434797"/>
                </a:lnTo>
                <a:lnTo>
                  <a:pt x="1907768" y="454914"/>
                </a:lnTo>
                <a:lnTo>
                  <a:pt x="2112175" y="454914"/>
                </a:lnTo>
                <a:lnTo>
                  <a:pt x="2112175" y="434797"/>
                </a:lnTo>
                <a:close/>
              </a:path>
              <a:path w="5345430" h="672465">
                <a:moveTo>
                  <a:pt x="2112175" y="217398"/>
                </a:moveTo>
                <a:lnTo>
                  <a:pt x="1907768" y="217398"/>
                </a:lnTo>
                <a:lnTo>
                  <a:pt x="1907768" y="237528"/>
                </a:lnTo>
                <a:lnTo>
                  <a:pt x="2112175" y="237528"/>
                </a:lnTo>
                <a:lnTo>
                  <a:pt x="2112175" y="217398"/>
                </a:lnTo>
                <a:close/>
              </a:path>
              <a:path w="5345430" h="672465">
                <a:moveTo>
                  <a:pt x="2112175" y="0"/>
                </a:moveTo>
                <a:lnTo>
                  <a:pt x="2044039" y="0"/>
                </a:lnTo>
                <a:lnTo>
                  <a:pt x="2044039" y="20129"/>
                </a:lnTo>
                <a:lnTo>
                  <a:pt x="2112175" y="20129"/>
                </a:lnTo>
                <a:lnTo>
                  <a:pt x="2112175" y="0"/>
                </a:lnTo>
                <a:close/>
              </a:path>
              <a:path w="5345430" h="672465">
                <a:moveTo>
                  <a:pt x="2248446" y="0"/>
                </a:moveTo>
                <a:lnTo>
                  <a:pt x="2180310" y="0"/>
                </a:lnTo>
                <a:lnTo>
                  <a:pt x="2180310" y="20129"/>
                </a:lnTo>
                <a:lnTo>
                  <a:pt x="2248446" y="20129"/>
                </a:lnTo>
                <a:lnTo>
                  <a:pt x="2248446" y="0"/>
                </a:lnTo>
                <a:close/>
              </a:path>
              <a:path w="5345430" h="672465">
                <a:moveTo>
                  <a:pt x="2384717" y="217398"/>
                </a:moveTo>
                <a:lnTo>
                  <a:pt x="2180310" y="217398"/>
                </a:lnTo>
                <a:lnTo>
                  <a:pt x="2180310" y="237528"/>
                </a:lnTo>
                <a:lnTo>
                  <a:pt x="2384717" y="237528"/>
                </a:lnTo>
                <a:lnTo>
                  <a:pt x="2384717" y="217398"/>
                </a:lnTo>
                <a:close/>
              </a:path>
              <a:path w="5345430" h="672465">
                <a:moveTo>
                  <a:pt x="2384717" y="0"/>
                </a:moveTo>
                <a:lnTo>
                  <a:pt x="2316594" y="0"/>
                </a:lnTo>
                <a:lnTo>
                  <a:pt x="2316594" y="20129"/>
                </a:lnTo>
                <a:lnTo>
                  <a:pt x="2384717" y="20129"/>
                </a:lnTo>
                <a:lnTo>
                  <a:pt x="2384717" y="0"/>
                </a:lnTo>
                <a:close/>
              </a:path>
              <a:path w="5345430" h="672465">
                <a:moveTo>
                  <a:pt x="2793530" y="217398"/>
                </a:moveTo>
                <a:lnTo>
                  <a:pt x="2452865" y="217398"/>
                </a:lnTo>
                <a:lnTo>
                  <a:pt x="2452865" y="237528"/>
                </a:lnTo>
                <a:lnTo>
                  <a:pt x="2793530" y="237528"/>
                </a:lnTo>
                <a:lnTo>
                  <a:pt x="2793530" y="217398"/>
                </a:lnTo>
                <a:close/>
              </a:path>
              <a:path w="5345430" h="672465">
                <a:moveTo>
                  <a:pt x="2793530" y="0"/>
                </a:moveTo>
                <a:lnTo>
                  <a:pt x="2452865" y="0"/>
                </a:lnTo>
                <a:lnTo>
                  <a:pt x="2452865" y="20129"/>
                </a:lnTo>
                <a:lnTo>
                  <a:pt x="2793530" y="20129"/>
                </a:lnTo>
                <a:lnTo>
                  <a:pt x="2793530" y="0"/>
                </a:lnTo>
                <a:close/>
              </a:path>
              <a:path w="5345430" h="672465">
                <a:moveTo>
                  <a:pt x="2929801" y="434797"/>
                </a:moveTo>
                <a:lnTo>
                  <a:pt x="2180310" y="434797"/>
                </a:lnTo>
                <a:lnTo>
                  <a:pt x="2180310" y="454914"/>
                </a:lnTo>
                <a:lnTo>
                  <a:pt x="2929801" y="454914"/>
                </a:lnTo>
                <a:lnTo>
                  <a:pt x="2929801" y="434797"/>
                </a:lnTo>
                <a:close/>
              </a:path>
              <a:path w="5345430" h="672465">
                <a:moveTo>
                  <a:pt x="2929801" y="217398"/>
                </a:moveTo>
                <a:lnTo>
                  <a:pt x="2861653" y="217398"/>
                </a:lnTo>
                <a:lnTo>
                  <a:pt x="2861653" y="237528"/>
                </a:lnTo>
                <a:lnTo>
                  <a:pt x="2929801" y="237528"/>
                </a:lnTo>
                <a:lnTo>
                  <a:pt x="2929801" y="217398"/>
                </a:lnTo>
                <a:close/>
              </a:path>
              <a:path w="5345430" h="672465">
                <a:moveTo>
                  <a:pt x="2929801" y="0"/>
                </a:moveTo>
                <a:lnTo>
                  <a:pt x="2861653" y="0"/>
                </a:lnTo>
                <a:lnTo>
                  <a:pt x="2861653" y="20129"/>
                </a:lnTo>
                <a:lnTo>
                  <a:pt x="2929801" y="20129"/>
                </a:lnTo>
                <a:lnTo>
                  <a:pt x="2929801" y="0"/>
                </a:lnTo>
                <a:close/>
              </a:path>
              <a:path w="5345430" h="672465">
                <a:moveTo>
                  <a:pt x="3066072" y="0"/>
                </a:moveTo>
                <a:lnTo>
                  <a:pt x="2997924" y="0"/>
                </a:lnTo>
                <a:lnTo>
                  <a:pt x="2997924" y="20129"/>
                </a:lnTo>
                <a:lnTo>
                  <a:pt x="3066072" y="20129"/>
                </a:lnTo>
                <a:lnTo>
                  <a:pt x="3066072" y="0"/>
                </a:lnTo>
                <a:close/>
              </a:path>
              <a:path w="5345430" h="672465">
                <a:moveTo>
                  <a:pt x="3202343" y="434797"/>
                </a:moveTo>
                <a:lnTo>
                  <a:pt x="2997924" y="434797"/>
                </a:lnTo>
                <a:lnTo>
                  <a:pt x="2997924" y="454914"/>
                </a:lnTo>
                <a:lnTo>
                  <a:pt x="3202343" y="454914"/>
                </a:lnTo>
                <a:lnTo>
                  <a:pt x="3202343" y="434797"/>
                </a:lnTo>
                <a:close/>
              </a:path>
              <a:path w="5345430" h="672465">
                <a:moveTo>
                  <a:pt x="3202343" y="217398"/>
                </a:moveTo>
                <a:lnTo>
                  <a:pt x="2997924" y="217398"/>
                </a:lnTo>
                <a:lnTo>
                  <a:pt x="2997924" y="237528"/>
                </a:lnTo>
                <a:lnTo>
                  <a:pt x="3202343" y="237528"/>
                </a:lnTo>
                <a:lnTo>
                  <a:pt x="3202343" y="217398"/>
                </a:lnTo>
                <a:close/>
              </a:path>
              <a:path w="5345430" h="672465">
                <a:moveTo>
                  <a:pt x="3202343" y="0"/>
                </a:moveTo>
                <a:lnTo>
                  <a:pt x="3134195" y="0"/>
                </a:lnTo>
                <a:lnTo>
                  <a:pt x="3134195" y="20129"/>
                </a:lnTo>
                <a:lnTo>
                  <a:pt x="3202343" y="20129"/>
                </a:lnTo>
                <a:lnTo>
                  <a:pt x="3202343" y="0"/>
                </a:lnTo>
                <a:close/>
              </a:path>
              <a:path w="5345430" h="672465">
                <a:moveTo>
                  <a:pt x="3338601" y="652208"/>
                </a:moveTo>
                <a:lnTo>
                  <a:pt x="1771497" y="652208"/>
                </a:lnTo>
                <a:lnTo>
                  <a:pt x="1771497" y="672325"/>
                </a:lnTo>
                <a:lnTo>
                  <a:pt x="3338601" y="672325"/>
                </a:lnTo>
                <a:lnTo>
                  <a:pt x="3338601" y="652208"/>
                </a:lnTo>
                <a:close/>
              </a:path>
              <a:path w="5345430" h="672465">
                <a:moveTo>
                  <a:pt x="3338601" y="434797"/>
                </a:moveTo>
                <a:lnTo>
                  <a:pt x="3270466" y="434797"/>
                </a:lnTo>
                <a:lnTo>
                  <a:pt x="3270466" y="454914"/>
                </a:lnTo>
                <a:lnTo>
                  <a:pt x="3338601" y="454914"/>
                </a:lnTo>
                <a:lnTo>
                  <a:pt x="3338601" y="434797"/>
                </a:lnTo>
                <a:close/>
              </a:path>
              <a:path w="5345430" h="672465">
                <a:moveTo>
                  <a:pt x="3338601" y="217398"/>
                </a:moveTo>
                <a:lnTo>
                  <a:pt x="3270466" y="217398"/>
                </a:lnTo>
                <a:lnTo>
                  <a:pt x="3270466" y="237528"/>
                </a:lnTo>
                <a:lnTo>
                  <a:pt x="3338601" y="237528"/>
                </a:lnTo>
                <a:lnTo>
                  <a:pt x="3338601" y="217398"/>
                </a:lnTo>
                <a:close/>
              </a:path>
              <a:path w="5345430" h="672465">
                <a:moveTo>
                  <a:pt x="3338601" y="0"/>
                </a:moveTo>
                <a:lnTo>
                  <a:pt x="3270466" y="0"/>
                </a:lnTo>
                <a:lnTo>
                  <a:pt x="3270466" y="20129"/>
                </a:lnTo>
                <a:lnTo>
                  <a:pt x="3338601" y="20129"/>
                </a:lnTo>
                <a:lnTo>
                  <a:pt x="3338601" y="0"/>
                </a:lnTo>
                <a:close/>
              </a:path>
              <a:path w="5345430" h="672465">
                <a:moveTo>
                  <a:pt x="3611143" y="434797"/>
                </a:moveTo>
                <a:lnTo>
                  <a:pt x="3406737" y="434797"/>
                </a:lnTo>
                <a:lnTo>
                  <a:pt x="3406737" y="454914"/>
                </a:lnTo>
                <a:lnTo>
                  <a:pt x="3611143" y="454914"/>
                </a:lnTo>
                <a:lnTo>
                  <a:pt x="3611143" y="434797"/>
                </a:lnTo>
                <a:close/>
              </a:path>
              <a:path w="5345430" h="672465">
                <a:moveTo>
                  <a:pt x="3611143" y="217398"/>
                </a:moveTo>
                <a:lnTo>
                  <a:pt x="3406737" y="217398"/>
                </a:lnTo>
                <a:lnTo>
                  <a:pt x="3406737" y="237528"/>
                </a:lnTo>
                <a:lnTo>
                  <a:pt x="3611143" y="237528"/>
                </a:lnTo>
                <a:lnTo>
                  <a:pt x="3611143" y="217398"/>
                </a:lnTo>
                <a:close/>
              </a:path>
              <a:path w="5345430" h="672465">
                <a:moveTo>
                  <a:pt x="3611143" y="0"/>
                </a:moveTo>
                <a:lnTo>
                  <a:pt x="3406737" y="0"/>
                </a:lnTo>
                <a:lnTo>
                  <a:pt x="3406737" y="20129"/>
                </a:lnTo>
                <a:lnTo>
                  <a:pt x="3611143" y="20129"/>
                </a:lnTo>
                <a:lnTo>
                  <a:pt x="3611143" y="0"/>
                </a:lnTo>
                <a:close/>
              </a:path>
              <a:path w="5345430" h="672465">
                <a:moveTo>
                  <a:pt x="3747414" y="0"/>
                </a:moveTo>
                <a:lnTo>
                  <a:pt x="3679279" y="0"/>
                </a:lnTo>
                <a:lnTo>
                  <a:pt x="3679279" y="20129"/>
                </a:lnTo>
                <a:lnTo>
                  <a:pt x="3747414" y="20129"/>
                </a:lnTo>
                <a:lnTo>
                  <a:pt x="3747414" y="0"/>
                </a:lnTo>
                <a:close/>
              </a:path>
              <a:path w="5345430" h="672465">
                <a:moveTo>
                  <a:pt x="3883685" y="434797"/>
                </a:moveTo>
                <a:lnTo>
                  <a:pt x="3679279" y="434797"/>
                </a:lnTo>
                <a:lnTo>
                  <a:pt x="3679279" y="454914"/>
                </a:lnTo>
                <a:lnTo>
                  <a:pt x="3883685" y="454914"/>
                </a:lnTo>
                <a:lnTo>
                  <a:pt x="3883685" y="434797"/>
                </a:lnTo>
                <a:close/>
              </a:path>
              <a:path w="5345430" h="672465">
                <a:moveTo>
                  <a:pt x="3883685" y="217398"/>
                </a:moveTo>
                <a:lnTo>
                  <a:pt x="3679279" y="217398"/>
                </a:lnTo>
                <a:lnTo>
                  <a:pt x="3679279" y="237528"/>
                </a:lnTo>
                <a:lnTo>
                  <a:pt x="3883685" y="237528"/>
                </a:lnTo>
                <a:lnTo>
                  <a:pt x="3883685" y="217398"/>
                </a:lnTo>
                <a:close/>
              </a:path>
              <a:path w="5345430" h="672465">
                <a:moveTo>
                  <a:pt x="3883685" y="0"/>
                </a:moveTo>
                <a:lnTo>
                  <a:pt x="3815550" y="0"/>
                </a:lnTo>
                <a:lnTo>
                  <a:pt x="3815550" y="20129"/>
                </a:lnTo>
                <a:lnTo>
                  <a:pt x="3883685" y="20129"/>
                </a:lnTo>
                <a:lnTo>
                  <a:pt x="3883685" y="0"/>
                </a:lnTo>
                <a:close/>
              </a:path>
              <a:path w="5345430" h="672465">
                <a:moveTo>
                  <a:pt x="4156214" y="0"/>
                </a:moveTo>
                <a:lnTo>
                  <a:pt x="3951821" y="0"/>
                </a:lnTo>
                <a:lnTo>
                  <a:pt x="3951821" y="20129"/>
                </a:lnTo>
                <a:lnTo>
                  <a:pt x="4156214" y="20129"/>
                </a:lnTo>
                <a:lnTo>
                  <a:pt x="4156214" y="0"/>
                </a:lnTo>
                <a:close/>
              </a:path>
              <a:path w="5345430" h="672465">
                <a:moveTo>
                  <a:pt x="4292485" y="0"/>
                </a:moveTo>
                <a:lnTo>
                  <a:pt x="4224350" y="0"/>
                </a:lnTo>
                <a:lnTo>
                  <a:pt x="4224350" y="20129"/>
                </a:lnTo>
                <a:lnTo>
                  <a:pt x="4292485" y="20129"/>
                </a:lnTo>
                <a:lnTo>
                  <a:pt x="4292485" y="0"/>
                </a:lnTo>
                <a:close/>
              </a:path>
              <a:path w="5345430" h="672465">
                <a:moveTo>
                  <a:pt x="4428756" y="652208"/>
                </a:moveTo>
                <a:lnTo>
                  <a:pt x="3406737" y="652208"/>
                </a:lnTo>
                <a:lnTo>
                  <a:pt x="3406737" y="672325"/>
                </a:lnTo>
                <a:lnTo>
                  <a:pt x="4428756" y="672325"/>
                </a:lnTo>
                <a:lnTo>
                  <a:pt x="4428756" y="652208"/>
                </a:lnTo>
                <a:close/>
              </a:path>
              <a:path w="5345430" h="672465">
                <a:moveTo>
                  <a:pt x="4428756" y="434797"/>
                </a:moveTo>
                <a:lnTo>
                  <a:pt x="3951821" y="434797"/>
                </a:lnTo>
                <a:lnTo>
                  <a:pt x="3951821" y="454914"/>
                </a:lnTo>
                <a:lnTo>
                  <a:pt x="4428756" y="454914"/>
                </a:lnTo>
                <a:lnTo>
                  <a:pt x="4428756" y="434797"/>
                </a:lnTo>
                <a:close/>
              </a:path>
              <a:path w="5345430" h="672465">
                <a:moveTo>
                  <a:pt x="4428756" y="217398"/>
                </a:moveTo>
                <a:lnTo>
                  <a:pt x="3951821" y="217398"/>
                </a:lnTo>
                <a:lnTo>
                  <a:pt x="3951821" y="237528"/>
                </a:lnTo>
                <a:lnTo>
                  <a:pt x="4428756" y="237528"/>
                </a:lnTo>
                <a:lnTo>
                  <a:pt x="4428756" y="217398"/>
                </a:lnTo>
                <a:close/>
              </a:path>
              <a:path w="5345430" h="672465">
                <a:moveTo>
                  <a:pt x="4428756" y="0"/>
                </a:moveTo>
                <a:lnTo>
                  <a:pt x="4360621" y="0"/>
                </a:lnTo>
                <a:lnTo>
                  <a:pt x="4360621" y="20129"/>
                </a:lnTo>
                <a:lnTo>
                  <a:pt x="4428756" y="20129"/>
                </a:lnTo>
                <a:lnTo>
                  <a:pt x="4428756" y="0"/>
                </a:lnTo>
                <a:close/>
              </a:path>
              <a:path w="5345430" h="672465">
                <a:moveTo>
                  <a:pt x="4565027" y="652208"/>
                </a:moveTo>
                <a:lnTo>
                  <a:pt x="4496892" y="652208"/>
                </a:lnTo>
                <a:lnTo>
                  <a:pt x="4496892" y="672325"/>
                </a:lnTo>
                <a:lnTo>
                  <a:pt x="4565027" y="672325"/>
                </a:lnTo>
                <a:lnTo>
                  <a:pt x="4565027" y="652208"/>
                </a:lnTo>
                <a:close/>
              </a:path>
              <a:path w="5345430" h="672465">
                <a:moveTo>
                  <a:pt x="4565027" y="434797"/>
                </a:moveTo>
                <a:lnTo>
                  <a:pt x="4496892" y="434797"/>
                </a:lnTo>
                <a:lnTo>
                  <a:pt x="4496892" y="454914"/>
                </a:lnTo>
                <a:lnTo>
                  <a:pt x="4565027" y="454914"/>
                </a:lnTo>
                <a:lnTo>
                  <a:pt x="4565027" y="434797"/>
                </a:lnTo>
                <a:close/>
              </a:path>
              <a:path w="5345430" h="672465">
                <a:moveTo>
                  <a:pt x="4565027" y="217398"/>
                </a:moveTo>
                <a:lnTo>
                  <a:pt x="4496892" y="217398"/>
                </a:lnTo>
                <a:lnTo>
                  <a:pt x="4496892" y="237528"/>
                </a:lnTo>
                <a:lnTo>
                  <a:pt x="4565027" y="237528"/>
                </a:lnTo>
                <a:lnTo>
                  <a:pt x="4565027" y="217398"/>
                </a:lnTo>
                <a:close/>
              </a:path>
              <a:path w="5345430" h="672465">
                <a:moveTo>
                  <a:pt x="4565027" y="0"/>
                </a:moveTo>
                <a:lnTo>
                  <a:pt x="4496892" y="0"/>
                </a:lnTo>
                <a:lnTo>
                  <a:pt x="4496892" y="20129"/>
                </a:lnTo>
                <a:lnTo>
                  <a:pt x="4565027" y="20129"/>
                </a:lnTo>
                <a:lnTo>
                  <a:pt x="4565027" y="0"/>
                </a:lnTo>
                <a:close/>
              </a:path>
              <a:path w="5345430" h="672465">
                <a:moveTo>
                  <a:pt x="4701298" y="434797"/>
                </a:moveTo>
                <a:lnTo>
                  <a:pt x="4633163" y="434797"/>
                </a:lnTo>
                <a:lnTo>
                  <a:pt x="4633163" y="454914"/>
                </a:lnTo>
                <a:lnTo>
                  <a:pt x="4701298" y="454914"/>
                </a:lnTo>
                <a:lnTo>
                  <a:pt x="4701298" y="434797"/>
                </a:lnTo>
                <a:close/>
              </a:path>
              <a:path w="5345430" h="672465">
                <a:moveTo>
                  <a:pt x="4701298" y="217398"/>
                </a:moveTo>
                <a:lnTo>
                  <a:pt x="4633163" y="217398"/>
                </a:lnTo>
                <a:lnTo>
                  <a:pt x="4633163" y="237528"/>
                </a:lnTo>
                <a:lnTo>
                  <a:pt x="4701298" y="237528"/>
                </a:lnTo>
                <a:lnTo>
                  <a:pt x="4701298" y="217398"/>
                </a:lnTo>
                <a:close/>
              </a:path>
              <a:path w="5345430" h="672465">
                <a:moveTo>
                  <a:pt x="4701298" y="0"/>
                </a:moveTo>
                <a:lnTo>
                  <a:pt x="4633163" y="0"/>
                </a:lnTo>
                <a:lnTo>
                  <a:pt x="4633163" y="20129"/>
                </a:lnTo>
                <a:lnTo>
                  <a:pt x="4701298" y="20129"/>
                </a:lnTo>
                <a:lnTo>
                  <a:pt x="4701298" y="0"/>
                </a:lnTo>
                <a:close/>
              </a:path>
              <a:path w="5345430" h="672465">
                <a:moveTo>
                  <a:pt x="4973840" y="434797"/>
                </a:moveTo>
                <a:lnTo>
                  <a:pt x="4769434" y="434797"/>
                </a:lnTo>
                <a:lnTo>
                  <a:pt x="4769434" y="454914"/>
                </a:lnTo>
                <a:lnTo>
                  <a:pt x="4973840" y="454914"/>
                </a:lnTo>
                <a:lnTo>
                  <a:pt x="4973840" y="434797"/>
                </a:lnTo>
                <a:close/>
              </a:path>
              <a:path w="5345430" h="672465">
                <a:moveTo>
                  <a:pt x="4973840" y="217398"/>
                </a:moveTo>
                <a:lnTo>
                  <a:pt x="4769434" y="217398"/>
                </a:lnTo>
                <a:lnTo>
                  <a:pt x="4769434" y="237528"/>
                </a:lnTo>
                <a:lnTo>
                  <a:pt x="4973840" y="237528"/>
                </a:lnTo>
                <a:lnTo>
                  <a:pt x="4973840" y="217398"/>
                </a:lnTo>
                <a:close/>
              </a:path>
              <a:path w="5345430" h="672465">
                <a:moveTo>
                  <a:pt x="5345290" y="652208"/>
                </a:moveTo>
                <a:lnTo>
                  <a:pt x="4633163" y="652208"/>
                </a:lnTo>
                <a:lnTo>
                  <a:pt x="4633163" y="672325"/>
                </a:lnTo>
                <a:lnTo>
                  <a:pt x="5345290" y="672325"/>
                </a:lnTo>
                <a:lnTo>
                  <a:pt x="5345290" y="652208"/>
                </a:lnTo>
                <a:close/>
              </a:path>
              <a:path w="5345430" h="672465">
                <a:moveTo>
                  <a:pt x="5345290" y="434797"/>
                </a:moveTo>
                <a:lnTo>
                  <a:pt x="5041976" y="434797"/>
                </a:lnTo>
                <a:lnTo>
                  <a:pt x="5041976" y="454914"/>
                </a:lnTo>
                <a:lnTo>
                  <a:pt x="5345290" y="454914"/>
                </a:lnTo>
                <a:lnTo>
                  <a:pt x="5345290" y="434797"/>
                </a:lnTo>
                <a:close/>
              </a:path>
              <a:path w="5345430" h="672465">
                <a:moveTo>
                  <a:pt x="5345290" y="217398"/>
                </a:moveTo>
                <a:lnTo>
                  <a:pt x="5041976" y="217398"/>
                </a:lnTo>
                <a:lnTo>
                  <a:pt x="5041976" y="237528"/>
                </a:lnTo>
                <a:lnTo>
                  <a:pt x="5345290" y="237528"/>
                </a:lnTo>
                <a:lnTo>
                  <a:pt x="5345290" y="21739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 name="bg object 43"/>
          <p:cNvSpPr/>
          <p:nvPr/>
        </p:nvSpPr>
        <p:spPr>
          <a:xfrm>
            <a:off x="1265400" y="19867320"/>
            <a:ext cx="8049600" cy="685440"/>
          </a:xfrm>
          <a:custGeom>
            <a:avLst/>
            <a:gdLst>
              <a:gd name="textAreaLeft" fmla="*/ 0 w 8049600"/>
              <a:gd name="textAreaRight" fmla="*/ 8049960 w 8049600"/>
              <a:gd name="textAreaTop" fmla="*/ 0 h 685440"/>
              <a:gd name="textAreaBottom" fmla="*/ 685800 h 685440"/>
            </a:gdLst>
            <a:ahLst/>
            <a:cxnLst/>
            <a:rect l="textAreaLeft" t="textAreaTop" r="textAreaRight" b="textAreaBottom"/>
            <a:pathLst>
              <a:path w="5345430" h="455294">
                <a:moveTo>
                  <a:pt x="68135" y="217398"/>
                </a:moveTo>
                <a:lnTo>
                  <a:pt x="0" y="217398"/>
                </a:lnTo>
                <a:lnTo>
                  <a:pt x="0" y="237515"/>
                </a:lnTo>
                <a:lnTo>
                  <a:pt x="68135" y="237515"/>
                </a:lnTo>
                <a:lnTo>
                  <a:pt x="68135" y="217398"/>
                </a:lnTo>
                <a:close/>
              </a:path>
              <a:path w="5345430" h="455294">
                <a:moveTo>
                  <a:pt x="68135" y="0"/>
                </a:moveTo>
                <a:lnTo>
                  <a:pt x="0" y="0"/>
                </a:lnTo>
                <a:lnTo>
                  <a:pt x="0" y="20116"/>
                </a:lnTo>
                <a:lnTo>
                  <a:pt x="68135" y="20116"/>
                </a:lnTo>
                <a:lnTo>
                  <a:pt x="68135" y="0"/>
                </a:lnTo>
                <a:close/>
              </a:path>
              <a:path w="5345430" h="455294">
                <a:moveTo>
                  <a:pt x="204406" y="217398"/>
                </a:moveTo>
                <a:lnTo>
                  <a:pt x="136271" y="217398"/>
                </a:lnTo>
                <a:lnTo>
                  <a:pt x="136271" y="237515"/>
                </a:lnTo>
                <a:lnTo>
                  <a:pt x="204406" y="237515"/>
                </a:lnTo>
                <a:lnTo>
                  <a:pt x="204406" y="217398"/>
                </a:lnTo>
                <a:close/>
              </a:path>
              <a:path w="5345430" h="455294">
                <a:moveTo>
                  <a:pt x="204406" y="0"/>
                </a:moveTo>
                <a:lnTo>
                  <a:pt x="136271" y="0"/>
                </a:lnTo>
                <a:lnTo>
                  <a:pt x="136271" y="20116"/>
                </a:lnTo>
                <a:lnTo>
                  <a:pt x="204406" y="20116"/>
                </a:lnTo>
                <a:lnTo>
                  <a:pt x="204406" y="0"/>
                </a:lnTo>
                <a:close/>
              </a:path>
              <a:path w="5345430" h="455294">
                <a:moveTo>
                  <a:pt x="340664" y="217398"/>
                </a:moveTo>
                <a:lnTo>
                  <a:pt x="272542" y="217398"/>
                </a:lnTo>
                <a:lnTo>
                  <a:pt x="272542" y="237515"/>
                </a:lnTo>
                <a:lnTo>
                  <a:pt x="340664" y="237515"/>
                </a:lnTo>
                <a:lnTo>
                  <a:pt x="340664" y="217398"/>
                </a:lnTo>
                <a:close/>
              </a:path>
              <a:path w="5345430" h="455294">
                <a:moveTo>
                  <a:pt x="340664" y="0"/>
                </a:moveTo>
                <a:lnTo>
                  <a:pt x="272542" y="0"/>
                </a:lnTo>
                <a:lnTo>
                  <a:pt x="272542" y="20116"/>
                </a:lnTo>
                <a:lnTo>
                  <a:pt x="340664" y="20116"/>
                </a:lnTo>
                <a:lnTo>
                  <a:pt x="340664" y="0"/>
                </a:lnTo>
                <a:close/>
              </a:path>
              <a:path w="5345430" h="455294">
                <a:moveTo>
                  <a:pt x="476935" y="217398"/>
                </a:moveTo>
                <a:lnTo>
                  <a:pt x="408800" y="217398"/>
                </a:lnTo>
                <a:lnTo>
                  <a:pt x="408800" y="237515"/>
                </a:lnTo>
                <a:lnTo>
                  <a:pt x="476935" y="237515"/>
                </a:lnTo>
                <a:lnTo>
                  <a:pt x="476935" y="217398"/>
                </a:lnTo>
                <a:close/>
              </a:path>
              <a:path w="5345430" h="455294">
                <a:moveTo>
                  <a:pt x="545084" y="0"/>
                </a:moveTo>
                <a:lnTo>
                  <a:pt x="476935" y="0"/>
                </a:lnTo>
                <a:lnTo>
                  <a:pt x="476935" y="20116"/>
                </a:lnTo>
                <a:lnTo>
                  <a:pt x="545084" y="20116"/>
                </a:lnTo>
                <a:lnTo>
                  <a:pt x="545084" y="0"/>
                </a:lnTo>
                <a:close/>
              </a:path>
              <a:path w="5345430" h="455294">
                <a:moveTo>
                  <a:pt x="613206" y="217398"/>
                </a:moveTo>
                <a:lnTo>
                  <a:pt x="545071" y="217398"/>
                </a:lnTo>
                <a:lnTo>
                  <a:pt x="545071" y="237515"/>
                </a:lnTo>
                <a:lnTo>
                  <a:pt x="613206" y="237515"/>
                </a:lnTo>
                <a:lnTo>
                  <a:pt x="613206" y="217398"/>
                </a:lnTo>
                <a:close/>
              </a:path>
              <a:path w="5345430" h="455294">
                <a:moveTo>
                  <a:pt x="681355" y="0"/>
                </a:moveTo>
                <a:lnTo>
                  <a:pt x="613206" y="0"/>
                </a:lnTo>
                <a:lnTo>
                  <a:pt x="613206" y="20116"/>
                </a:lnTo>
                <a:lnTo>
                  <a:pt x="681355" y="20116"/>
                </a:lnTo>
                <a:lnTo>
                  <a:pt x="681355" y="0"/>
                </a:lnTo>
                <a:close/>
              </a:path>
              <a:path w="5345430" h="455294">
                <a:moveTo>
                  <a:pt x="749477" y="217398"/>
                </a:moveTo>
                <a:lnTo>
                  <a:pt x="681342" y="217398"/>
                </a:lnTo>
                <a:lnTo>
                  <a:pt x="681342" y="237515"/>
                </a:lnTo>
                <a:lnTo>
                  <a:pt x="749477" y="237515"/>
                </a:lnTo>
                <a:lnTo>
                  <a:pt x="749477" y="217398"/>
                </a:lnTo>
                <a:close/>
              </a:path>
              <a:path w="5345430" h="455294">
                <a:moveTo>
                  <a:pt x="817626" y="0"/>
                </a:moveTo>
                <a:lnTo>
                  <a:pt x="749477" y="0"/>
                </a:lnTo>
                <a:lnTo>
                  <a:pt x="749477" y="20116"/>
                </a:lnTo>
                <a:lnTo>
                  <a:pt x="817626" y="20116"/>
                </a:lnTo>
                <a:lnTo>
                  <a:pt x="817626" y="0"/>
                </a:lnTo>
                <a:close/>
              </a:path>
              <a:path w="5345430" h="455294">
                <a:moveTo>
                  <a:pt x="885761" y="217398"/>
                </a:moveTo>
                <a:lnTo>
                  <a:pt x="817613" y="217398"/>
                </a:lnTo>
                <a:lnTo>
                  <a:pt x="817613" y="237515"/>
                </a:lnTo>
                <a:lnTo>
                  <a:pt x="885761" y="237515"/>
                </a:lnTo>
                <a:lnTo>
                  <a:pt x="885761" y="217398"/>
                </a:lnTo>
                <a:close/>
              </a:path>
              <a:path w="5345430" h="455294">
                <a:moveTo>
                  <a:pt x="953884" y="0"/>
                </a:moveTo>
                <a:lnTo>
                  <a:pt x="885761" y="0"/>
                </a:lnTo>
                <a:lnTo>
                  <a:pt x="885761" y="20116"/>
                </a:lnTo>
                <a:lnTo>
                  <a:pt x="953884" y="20116"/>
                </a:lnTo>
                <a:lnTo>
                  <a:pt x="953884" y="0"/>
                </a:lnTo>
                <a:close/>
              </a:path>
              <a:path w="5345430" h="455294">
                <a:moveTo>
                  <a:pt x="1022032" y="217398"/>
                </a:moveTo>
                <a:lnTo>
                  <a:pt x="953884" y="217398"/>
                </a:lnTo>
                <a:lnTo>
                  <a:pt x="953884" y="237515"/>
                </a:lnTo>
                <a:lnTo>
                  <a:pt x="1022032" y="237515"/>
                </a:lnTo>
                <a:lnTo>
                  <a:pt x="1022032" y="217398"/>
                </a:lnTo>
                <a:close/>
              </a:path>
              <a:path w="5345430" h="455294">
                <a:moveTo>
                  <a:pt x="1090155" y="0"/>
                </a:moveTo>
                <a:lnTo>
                  <a:pt x="1022032" y="0"/>
                </a:lnTo>
                <a:lnTo>
                  <a:pt x="1022032" y="20116"/>
                </a:lnTo>
                <a:lnTo>
                  <a:pt x="1090155" y="20116"/>
                </a:lnTo>
                <a:lnTo>
                  <a:pt x="1090155" y="0"/>
                </a:lnTo>
                <a:close/>
              </a:path>
              <a:path w="5345430" h="455294">
                <a:moveTo>
                  <a:pt x="1158290" y="217398"/>
                </a:moveTo>
                <a:lnTo>
                  <a:pt x="1090155" y="217398"/>
                </a:lnTo>
                <a:lnTo>
                  <a:pt x="1090155" y="237515"/>
                </a:lnTo>
                <a:lnTo>
                  <a:pt x="1158290" y="237515"/>
                </a:lnTo>
                <a:lnTo>
                  <a:pt x="1158290" y="217398"/>
                </a:lnTo>
                <a:close/>
              </a:path>
              <a:path w="5345430" h="455294">
                <a:moveTo>
                  <a:pt x="1226426" y="0"/>
                </a:moveTo>
                <a:lnTo>
                  <a:pt x="1158290" y="0"/>
                </a:lnTo>
                <a:lnTo>
                  <a:pt x="1158290" y="20116"/>
                </a:lnTo>
                <a:lnTo>
                  <a:pt x="1226426" y="20116"/>
                </a:lnTo>
                <a:lnTo>
                  <a:pt x="1226426" y="0"/>
                </a:lnTo>
                <a:close/>
              </a:path>
              <a:path w="5345430" h="455294">
                <a:moveTo>
                  <a:pt x="1294561" y="217398"/>
                </a:moveTo>
                <a:lnTo>
                  <a:pt x="1226426" y="217398"/>
                </a:lnTo>
                <a:lnTo>
                  <a:pt x="1226426" y="237515"/>
                </a:lnTo>
                <a:lnTo>
                  <a:pt x="1294561" y="237515"/>
                </a:lnTo>
                <a:lnTo>
                  <a:pt x="1294561" y="217398"/>
                </a:lnTo>
                <a:close/>
              </a:path>
              <a:path w="5345430" h="455294">
                <a:moveTo>
                  <a:pt x="1362697" y="0"/>
                </a:moveTo>
                <a:lnTo>
                  <a:pt x="1294561" y="0"/>
                </a:lnTo>
                <a:lnTo>
                  <a:pt x="1294561" y="20116"/>
                </a:lnTo>
                <a:lnTo>
                  <a:pt x="1362697" y="20116"/>
                </a:lnTo>
                <a:lnTo>
                  <a:pt x="1362697" y="0"/>
                </a:lnTo>
                <a:close/>
              </a:path>
              <a:path w="5345430" h="455294">
                <a:moveTo>
                  <a:pt x="1498968" y="0"/>
                </a:moveTo>
                <a:lnTo>
                  <a:pt x="1430832" y="0"/>
                </a:lnTo>
                <a:lnTo>
                  <a:pt x="1430832" y="20116"/>
                </a:lnTo>
                <a:lnTo>
                  <a:pt x="1498968" y="20116"/>
                </a:lnTo>
                <a:lnTo>
                  <a:pt x="1498968" y="0"/>
                </a:lnTo>
                <a:close/>
              </a:path>
              <a:path w="5345430" h="455294">
                <a:moveTo>
                  <a:pt x="1567091" y="217398"/>
                </a:moveTo>
                <a:lnTo>
                  <a:pt x="1362697" y="217398"/>
                </a:lnTo>
                <a:lnTo>
                  <a:pt x="1362697" y="237515"/>
                </a:lnTo>
                <a:lnTo>
                  <a:pt x="1567091" y="237515"/>
                </a:lnTo>
                <a:lnTo>
                  <a:pt x="1567091" y="217398"/>
                </a:lnTo>
                <a:close/>
              </a:path>
              <a:path w="5345430" h="455294">
                <a:moveTo>
                  <a:pt x="1635239" y="0"/>
                </a:moveTo>
                <a:lnTo>
                  <a:pt x="1567091" y="0"/>
                </a:lnTo>
                <a:lnTo>
                  <a:pt x="1567091" y="20116"/>
                </a:lnTo>
                <a:lnTo>
                  <a:pt x="1635239" y="20116"/>
                </a:lnTo>
                <a:lnTo>
                  <a:pt x="1635239" y="0"/>
                </a:lnTo>
                <a:close/>
              </a:path>
              <a:path w="5345430" h="455294">
                <a:moveTo>
                  <a:pt x="1703362" y="217398"/>
                </a:moveTo>
                <a:lnTo>
                  <a:pt x="1635239" y="217398"/>
                </a:lnTo>
                <a:lnTo>
                  <a:pt x="1635239" y="237515"/>
                </a:lnTo>
                <a:lnTo>
                  <a:pt x="1703362" y="237515"/>
                </a:lnTo>
                <a:lnTo>
                  <a:pt x="1703362" y="217398"/>
                </a:lnTo>
                <a:close/>
              </a:path>
              <a:path w="5345430" h="455294">
                <a:moveTo>
                  <a:pt x="1771510" y="0"/>
                </a:moveTo>
                <a:lnTo>
                  <a:pt x="1703362" y="0"/>
                </a:lnTo>
                <a:lnTo>
                  <a:pt x="1703362" y="20116"/>
                </a:lnTo>
                <a:lnTo>
                  <a:pt x="1771510" y="20116"/>
                </a:lnTo>
                <a:lnTo>
                  <a:pt x="1771510" y="0"/>
                </a:lnTo>
                <a:close/>
              </a:path>
              <a:path w="5345430" h="455294">
                <a:moveTo>
                  <a:pt x="1839633" y="217398"/>
                </a:moveTo>
                <a:lnTo>
                  <a:pt x="1771497" y="217398"/>
                </a:lnTo>
                <a:lnTo>
                  <a:pt x="1771497" y="237515"/>
                </a:lnTo>
                <a:lnTo>
                  <a:pt x="1839633" y="237515"/>
                </a:lnTo>
                <a:lnTo>
                  <a:pt x="1839633" y="217398"/>
                </a:lnTo>
                <a:close/>
              </a:path>
              <a:path w="5345430" h="455294">
                <a:moveTo>
                  <a:pt x="1907781" y="0"/>
                </a:moveTo>
                <a:lnTo>
                  <a:pt x="1839633" y="0"/>
                </a:lnTo>
                <a:lnTo>
                  <a:pt x="1839633" y="20116"/>
                </a:lnTo>
                <a:lnTo>
                  <a:pt x="1907781" y="20116"/>
                </a:lnTo>
                <a:lnTo>
                  <a:pt x="1907781" y="0"/>
                </a:lnTo>
                <a:close/>
              </a:path>
              <a:path w="5345430" h="455294">
                <a:moveTo>
                  <a:pt x="1975904" y="217398"/>
                </a:moveTo>
                <a:lnTo>
                  <a:pt x="1907768" y="217398"/>
                </a:lnTo>
                <a:lnTo>
                  <a:pt x="1907768" y="237515"/>
                </a:lnTo>
                <a:lnTo>
                  <a:pt x="1975904" y="237515"/>
                </a:lnTo>
                <a:lnTo>
                  <a:pt x="1975904" y="217398"/>
                </a:lnTo>
                <a:close/>
              </a:path>
              <a:path w="5345430" h="455294">
                <a:moveTo>
                  <a:pt x="2044052" y="0"/>
                </a:moveTo>
                <a:lnTo>
                  <a:pt x="1975904" y="0"/>
                </a:lnTo>
                <a:lnTo>
                  <a:pt x="1975904" y="20116"/>
                </a:lnTo>
                <a:lnTo>
                  <a:pt x="2044052" y="20116"/>
                </a:lnTo>
                <a:lnTo>
                  <a:pt x="2044052" y="0"/>
                </a:lnTo>
                <a:close/>
              </a:path>
              <a:path w="5345430" h="455294">
                <a:moveTo>
                  <a:pt x="2112175" y="217398"/>
                </a:moveTo>
                <a:lnTo>
                  <a:pt x="2044039" y="217398"/>
                </a:lnTo>
                <a:lnTo>
                  <a:pt x="2044039" y="237515"/>
                </a:lnTo>
                <a:lnTo>
                  <a:pt x="2112175" y="237515"/>
                </a:lnTo>
                <a:lnTo>
                  <a:pt x="2112175" y="217398"/>
                </a:lnTo>
                <a:close/>
              </a:path>
              <a:path w="5345430" h="455294">
                <a:moveTo>
                  <a:pt x="2180323" y="0"/>
                </a:moveTo>
                <a:lnTo>
                  <a:pt x="2112175" y="0"/>
                </a:lnTo>
                <a:lnTo>
                  <a:pt x="2112175" y="20116"/>
                </a:lnTo>
                <a:lnTo>
                  <a:pt x="2180323" y="20116"/>
                </a:lnTo>
                <a:lnTo>
                  <a:pt x="2180323" y="0"/>
                </a:lnTo>
                <a:close/>
              </a:path>
              <a:path w="5345430" h="455294">
                <a:moveTo>
                  <a:pt x="2248446" y="217398"/>
                </a:moveTo>
                <a:lnTo>
                  <a:pt x="2180310" y="217398"/>
                </a:lnTo>
                <a:lnTo>
                  <a:pt x="2180310" y="237515"/>
                </a:lnTo>
                <a:lnTo>
                  <a:pt x="2248446" y="237515"/>
                </a:lnTo>
                <a:lnTo>
                  <a:pt x="2248446" y="217398"/>
                </a:lnTo>
                <a:close/>
              </a:path>
              <a:path w="5345430" h="455294">
                <a:moveTo>
                  <a:pt x="2316594" y="0"/>
                </a:moveTo>
                <a:lnTo>
                  <a:pt x="2248446" y="0"/>
                </a:lnTo>
                <a:lnTo>
                  <a:pt x="2248446" y="20116"/>
                </a:lnTo>
                <a:lnTo>
                  <a:pt x="2316594" y="20116"/>
                </a:lnTo>
                <a:lnTo>
                  <a:pt x="2316594" y="0"/>
                </a:lnTo>
                <a:close/>
              </a:path>
              <a:path w="5345430" h="455294">
                <a:moveTo>
                  <a:pt x="2384717" y="217398"/>
                </a:moveTo>
                <a:lnTo>
                  <a:pt x="2316594" y="217398"/>
                </a:lnTo>
                <a:lnTo>
                  <a:pt x="2316594" y="237515"/>
                </a:lnTo>
                <a:lnTo>
                  <a:pt x="2384717" y="237515"/>
                </a:lnTo>
                <a:lnTo>
                  <a:pt x="2384717" y="217398"/>
                </a:lnTo>
                <a:close/>
              </a:path>
              <a:path w="5345430" h="455294">
                <a:moveTo>
                  <a:pt x="2452852" y="0"/>
                </a:moveTo>
                <a:lnTo>
                  <a:pt x="2384717" y="0"/>
                </a:lnTo>
                <a:lnTo>
                  <a:pt x="2384717" y="20116"/>
                </a:lnTo>
                <a:lnTo>
                  <a:pt x="2452852" y="20116"/>
                </a:lnTo>
                <a:lnTo>
                  <a:pt x="2452852" y="0"/>
                </a:lnTo>
                <a:close/>
              </a:path>
              <a:path w="5345430" h="455294">
                <a:moveTo>
                  <a:pt x="2657259" y="217398"/>
                </a:moveTo>
                <a:lnTo>
                  <a:pt x="2452865" y="217398"/>
                </a:lnTo>
                <a:lnTo>
                  <a:pt x="2452865" y="237515"/>
                </a:lnTo>
                <a:lnTo>
                  <a:pt x="2657259" y="237515"/>
                </a:lnTo>
                <a:lnTo>
                  <a:pt x="2657259" y="217398"/>
                </a:lnTo>
                <a:close/>
              </a:path>
              <a:path w="5345430" h="455294">
                <a:moveTo>
                  <a:pt x="2657259" y="0"/>
                </a:moveTo>
                <a:lnTo>
                  <a:pt x="2520988" y="0"/>
                </a:lnTo>
                <a:lnTo>
                  <a:pt x="2520988" y="20116"/>
                </a:lnTo>
                <a:lnTo>
                  <a:pt x="2657259" y="20116"/>
                </a:lnTo>
                <a:lnTo>
                  <a:pt x="2657259" y="0"/>
                </a:lnTo>
                <a:close/>
              </a:path>
              <a:path w="5345430" h="455294">
                <a:moveTo>
                  <a:pt x="2793530" y="217398"/>
                </a:moveTo>
                <a:lnTo>
                  <a:pt x="2725382" y="217398"/>
                </a:lnTo>
                <a:lnTo>
                  <a:pt x="2725382" y="237515"/>
                </a:lnTo>
                <a:lnTo>
                  <a:pt x="2793530" y="237515"/>
                </a:lnTo>
                <a:lnTo>
                  <a:pt x="2793530" y="217398"/>
                </a:lnTo>
                <a:close/>
              </a:path>
              <a:path w="5345430" h="455294">
                <a:moveTo>
                  <a:pt x="2793530" y="0"/>
                </a:moveTo>
                <a:lnTo>
                  <a:pt x="2725382" y="0"/>
                </a:lnTo>
                <a:lnTo>
                  <a:pt x="2725382" y="20116"/>
                </a:lnTo>
                <a:lnTo>
                  <a:pt x="2793530" y="20116"/>
                </a:lnTo>
                <a:lnTo>
                  <a:pt x="2793530" y="0"/>
                </a:lnTo>
                <a:close/>
              </a:path>
              <a:path w="5345430" h="455294">
                <a:moveTo>
                  <a:pt x="2929801" y="217398"/>
                </a:moveTo>
                <a:lnTo>
                  <a:pt x="2861653" y="217398"/>
                </a:lnTo>
                <a:lnTo>
                  <a:pt x="2861653" y="237515"/>
                </a:lnTo>
                <a:lnTo>
                  <a:pt x="2929801" y="237515"/>
                </a:lnTo>
                <a:lnTo>
                  <a:pt x="2929801" y="217398"/>
                </a:lnTo>
                <a:close/>
              </a:path>
              <a:path w="5345430" h="455294">
                <a:moveTo>
                  <a:pt x="2929801" y="0"/>
                </a:moveTo>
                <a:lnTo>
                  <a:pt x="2861653" y="0"/>
                </a:lnTo>
                <a:lnTo>
                  <a:pt x="2861653" y="20116"/>
                </a:lnTo>
                <a:lnTo>
                  <a:pt x="2929801" y="20116"/>
                </a:lnTo>
                <a:lnTo>
                  <a:pt x="2929801" y="0"/>
                </a:lnTo>
                <a:close/>
              </a:path>
              <a:path w="5345430" h="455294">
                <a:moveTo>
                  <a:pt x="3066072" y="217398"/>
                </a:moveTo>
                <a:lnTo>
                  <a:pt x="2997924" y="217398"/>
                </a:lnTo>
                <a:lnTo>
                  <a:pt x="2997924" y="237515"/>
                </a:lnTo>
                <a:lnTo>
                  <a:pt x="3066072" y="237515"/>
                </a:lnTo>
                <a:lnTo>
                  <a:pt x="3066072" y="217398"/>
                </a:lnTo>
                <a:close/>
              </a:path>
              <a:path w="5345430" h="455294">
                <a:moveTo>
                  <a:pt x="3066072" y="0"/>
                </a:moveTo>
                <a:lnTo>
                  <a:pt x="2997924" y="0"/>
                </a:lnTo>
                <a:lnTo>
                  <a:pt x="2997924" y="20116"/>
                </a:lnTo>
                <a:lnTo>
                  <a:pt x="3066072" y="20116"/>
                </a:lnTo>
                <a:lnTo>
                  <a:pt x="3066072" y="0"/>
                </a:lnTo>
                <a:close/>
              </a:path>
              <a:path w="5345430" h="455294">
                <a:moveTo>
                  <a:pt x="3202343" y="217398"/>
                </a:moveTo>
                <a:lnTo>
                  <a:pt x="3134195" y="217398"/>
                </a:lnTo>
                <a:lnTo>
                  <a:pt x="3134195" y="237515"/>
                </a:lnTo>
                <a:lnTo>
                  <a:pt x="3202343" y="237515"/>
                </a:lnTo>
                <a:lnTo>
                  <a:pt x="3202343" y="217398"/>
                </a:lnTo>
                <a:close/>
              </a:path>
              <a:path w="5345430" h="455294">
                <a:moveTo>
                  <a:pt x="3202343" y="0"/>
                </a:moveTo>
                <a:lnTo>
                  <a:pt x="3134195" y="0"/>
                </a:lnTo>
                <a:lnTo>
                  <a:pt x="3134195" y="20116"/>
                </a:lnTo>
                <a:lnTo>
                  <a:pt x="3202343" y="20116"/>
                </a:lnTo>
                <a:lnTo>
                  <a:pt x="3202343" y="0"/>
                </a:lnTo>
                <a:close/>
              </a:path>
              <a:path w="5345430" h="455294">
                <a:moveTo>
                  <a:pt x="3338601" y="217398"/>
                </a:moveTo>
                <a:lnTo>
                  <a:pt x="3270466" y="217398"/>
                </a:lnTo>
                <a:lnTo>
                  <a:pt x="3270466" y="237515"/>
                </a:lnTo>
                <a:lnTo>
                  <a:pt x="3338601" y="237515"/>
                </a:lnTo>
                <a:lnTo>
                  <a:pt x="3338601" y="217398"/>
                </a:lnTo>
                <a:close/>
              </a:path>
              <a:path w="5345430" h="455294">
                <a:moveTo>
                  <a:pt x="3338601" y="0"/>
                </a:moveTo>
                <a:lnTo>
                  <a:pt x="3270466" y="0"/>
                </a:lnTo>
                <a:lnTo>
                  <a:pt x="3270466" y="20116"/>
                </a:lnTo>
                <a:lnTo>
                  <a:pt x="3338601" y="20116"/>
                </a:lnTo>
                <a:lnTo>
                  <a:pt x="3338601" y="0"/>
                </a:lnTo>
                <a:close/>
              </a:path>
              <a:path w="5345430" h="455294">
                <a:moveTo>
                  <a:pt x="3474872" y="217398"/>
                </a:moveTo>
                <a:lnTo>
                  <a:pt x="3406737" y="217398"/>
                </a:lnTo>
                <a:lnTo>
                  <a:pt x="3406737" y="237515"/>
                </a:lnTo>
                <a:lnTo>
                  <a:pt x="3474872" y="237515"/>
                </a:lnTo>
                <a:lnTo>
                  <a:pt x="3474872" y="217398"/>
                </a:lnTo>
                <a:close/>
              </a:path>
              <a:path w="5345430" h="455294">
                <a:moveTo>
                  <a:pt x="3474872" y="0"/>
                </a:moveTo>
                <a:lnTo>
                  <a:pt x="3406737" y="0"/>
                </a:lnTo>
                <a:lnTo>
                  <a:pt x="3406737" y="20116"/>
                </a:lnTo>
                <a:lnTo>
                  <a:pt x="3474872" y="20116"/>
                </a:lnTo>
                <a:lnTo>
                  <a:pt x="3474872" y="0"/>
                </a:lnTo>
                <a:close/>
              </a:path>
              <a:path w="5345430" h="455294">
                <a:moveTo>
                  <a:pt x="3611143" y="217398"/>
                </a:moveTo>
                <a:lnTo>
                  <a:pt x="3543008" y="217398"/>
                </a:lnTo>
                <a:lnTo>
                  <a:pt x="3543008" y="237515"/>
                </a:lnTo>
                <a:lnTo>
                  <a:pt x="3611143" y="237515"/>
                </a:lnTo>
                <a:lnTo>
                  <a:pt x="3611143" y="217398"/>
                </a:lnTo>
                <a:close/>
              </a:path>
              <a:path w="5345430" h="455294">
                <a:moveTo>
                  <a:pt x="3611143" y="0"/>
                </a:moveTo>
                <a:lnTo>
                  <a:pt x="3543008" y="0"/>
                </a:lnTo>
                <a:lnTo>
                  <a:pt x="3543008" y="20116"/>
                </a:lnTo>
                <a:lnTo>
                  <a:pt x="3611143" y="20116"/>
                </a:lnTo>
                <a:lnTo>
                  <a:pt x="3611143" y="0"/>
                </a:lnTo>
                <a:close/>
              </a:path>
              <a:path w="5345430" h="455294">
                <a:moveTo>
                  <a:pt x="3747414" y="217398"/>
                </a:moveTo>
                <a:lnTo>
                  <a:pt x="3679279" y="217398"/>
                </a:lnTo>
                <a:lnTo>
                  <a:pt x="3679279" y="237515"/>
                </a:lnTo>
                <a:lnTo>
                  <a:pt x="3747414" y="237515"/>
                </a:lnTo>
                <a:lnTo>
                  <a:pt x="3747414" y="217398"/>
                </a:lnTo>
                <a:close/>
              </a:path>
              <a:path w="5345430" h="455294">
                <a:moveTo>
                  <a:pt x="3747414" y="0"/>
                </a:moveTo>
                <a:lnTo>
                  <a:pt x="3679279" y="0"/>
                </a:lnTo>
                <a:lnTo>
                  <a:pt x="3679279" y="20116"/>
                </a:lnTo>
                <a:lnTo>
                  <a:pt x="3747414" y="20116"/>
                </a:lnTo>
                <a:lnTo>
                  <a:pt x="3747414" y="0"/>
                </a:lnTo>
                <a:close/>
              </a:path>
              <a:path w="5345430" h="455294">
                <a:moveTo>
                  <a:pt x="3883685" y="217398"/>
                </a:moveTo>
                <a:lnTo>
                  <a:pt x="3815550" y="217398"/>
                </a:lnTo>
                <a:lnTo>
                  <a:pt x="3815550" y="237515"/>
                </a:lnTo>
                <a:lnTo>
                  <a:pt x="3883685" y="237515"/>
                </a:lnTo>
                <a:lnTo>
                  <a:pt x="3883685" y="217398"/>
                </a:lnTo>
                <a:close/>
              </a:path>
              <a:path w="5345430" h="455294">
                <a:moveTo>
                  <a:pt x="3883685" y="0"/>
                </a:moveTo>
                <a:lnTo>
                  <a:pt x="3815550" y="0"/>
                </a:lnTo>
                <a:lnTo>
                  <a:pt x="3815550" y="20116"/>
                </a:lnTo>
                <a:lnTo>
                  <a:pt x="3883685" y="20116"/>
                </a:lnTo>
                <a:lnTo>
                  <a:pt x="3883685" y="0"/>
                </a:lnTo>
                <a:close/>
              </a:path>
              <a:path w="5345430" h="455294">
                <a:moveTo>
                  <a:pt x="4019956" y="0"/>
                </a:moveTo>
                <a:lnTo>
                  <a:pt x="3951821" y="0"/>
                </a:lnTo>
                <a:lnTo>
                  <a:pt x="3951821" y="20116"/>
                </a:lnTo>
                <a:lnTo>
                  <a:pt x="4019956" y="20116"/>
                </a:lnTo>
                <a:lnTo>
                  <a:pt x="4019956" y="0"/>
                </a:lnTo>
                <a:close/>
              </a:path>
              <a:path w="5345430" h="455294">
                <a:moveTo>
                  <a:pt x="4156214" y="217398"/>
                </a:moveTo>
                <a:lnTo>
                  <a:pt x="3951821" y="217398"/>
                </a:lnTo>
                <a:lnTo>
                  <a:pt x="3951821" y="237515"/>
                </a:lnTo>
                <a:lnTo>
                  <a:pt x="4156214" y="237515"/>
                </a:lnTo>
                <a:lnTo>
                  <a:pt x="4156214" y="217398"/>
                </a:lnTo>
                <a:close/>
              </a:path>
              <a:path w="5345430" h="455294">
                <a:moveTo>
                  <a:pt x="4156214" y="0"/>
                </a:moveTo>
                <a:lnTo>
                  <a:pt x="4088092" y="0"/>
                </a:lnTo>
                <a:lnTo>
                  <a:pt x="4088092" y="20116"/>
                </a:lnTo>
                <a:lnTo>
                  <a:pt x="4156214" y="20116"/>
                </a:lnTo>
                <a:lnTo>
                  <a:pt x="4156214" y="0"/>
                </a:lnTo>
                <a:close/>
              </a:path>
              <a:path w="5345430" h="455294">
                <a:moveTo>
                  <a:pt x="4292485" y="217398"/>
                </a:moveTo>
                <a:lnTo>
                  <a:pt x="4224350" y="217398"/>
                </a:lnTo>
                <a:lnTo>
                  <a:pt x="4224350" y="237515"/>
                </a:lnTo>
                <a:lnTo>
                  <a:pt x="4292485" y="237515"/>
                </a:lnTo>
                <a:lnTo>
                  <a:pt x="4292485" y="217398"/>
                </a:lnTo>
                <a:close/>
              </a:path>
              <a:path w="5345430" h="455294">
                <a:moveTo>
                  <a:pt x="4428756" y="217398"/>
                </a:moveTo>
                <a:lnTo>
                  <a:pt x="4360621" y="217398"/>
                </a:lnTo>
                <a:lnTo>
                  <a:pt x="4360621" y="237515"/>
                </a:lnTo>
                <a:lnTo>
                  <a:pt x="4428756" y="237515"/>
                </a:lnTo>
                <a:lnTo>
                  <a:pt x="4428756" y="217398"/>
                </a:lnTo>
                <a:close/>
              </a:path>
              <a:path w="5345430" h="455294">
                <a:moveTo>
                  <a:pt x="4565027" y="217398"/>
                </a:moveTo>
                <a:lnTo>
                  <a:pt x="4496892" y="217398"/>
                </a:lnTo>
                <a:lnTo>
                  <a:pt x="4496892" y="237515"/>
                </a:lnTo>
                <a:lnTo>
                  <a:pt x="4565027" y="237515"/>
                </a:lnTo>
                <a:lnTo>
                  <a:pt x="4565027" y="217398"/>
                </a:lnTo>
                <a:close/>
              </a:path>
              <a:path w="5345430" h="455294">
                <a:moveTo>
                  <a:pt x="4701298" y="434822"/>
                </a:moveTo>
                <a:lnTo>
                  <a:pt x="4633163" y="434822"/>
                </a:lnTo>
                <a:lnTo>
                  <a:pt x="4633163" y="454952"/>
                </a:lnTo>
                <a:lnTo>
                  <a:pt x="4701298" y="454952"/>
                </a:lnTo>
                <a:lnTo>
                  <a:pt x="4701298" y="434822"/>
                </a:lnTo>
                <a:close/>
              </a:path>
              <a:path w="5345430" h="455294">
                <a:moveTo>
                  <a:pt x="4701298" y="217398"/>
                </a:moveTo>
                <a:lnTo>
                  <a:pt x="4633163" y="217398"/>
                </a:lnTo>
                <a:lnTo>
                  <a:pt x="4633163" y="237515"/>
                </a:lnTo>
                <a:lnTo>
                  <a:pt x="4701298" y="237515"/>
                </a:lnTo>
                <a:lnTo>
                  <a:pt x="4701298" y="217398"/>
                </a:lnTo>
                <a:close/>
              </a:path>
              <a:path w="5345430" h="455294">
                <a:moveTo>
                  <a:pt x="4837569" y="434822"/>
                </a:moveTo>
                <a:lnTo>
                  <a:pt x="4769434" y="434822"/>
                </a:lnTo>
                <a:lnTo>
                  <a:pt x="4769434" y="454952"/>
                </a:lnTo>
                <a:lnTo>
                  <a:pt x="4837569" y="454952"/>
                </a:lnTo>
                <a:lnTo>
                  <a:pt x="4837569" y="434822"/>
                </a:lnTo>
                <a:close/>
              </a:path>
              <a:path w="5345430" h="455294">
                <a:moveTo>
                  <a:pt x="4837569" y="217398"/>
                </a:moveTo>
                <a:lnTo>
                  <a:pt x="4769434" y="217398"/>
                </a:lnTo>
                <a:lnTo>
                  <a:pt x="4769434" y="237515"/>
                </a:lnTo>
                <a:lnTo>
                  <a:pt x="4837569" y="237515"/>
                </a:lnTo>
                <a:lnTo>
                  <a:pt x="4837569" y="217398"/>
                </a:lnTo>
                <a:close/>
              </a:path>
              <a:path w="5345430" h="455294">
                <a:moveTo>
                  <a:pt x="4973840" y="434822"/>
                </a:moveTo>
                <a:lnTo>
                  <a:pt x="4905705" y="434822"/>
                </a:lnTo>
                <a:lnTo>
                  <a:pt x="4905705" y="454952"/>
                </a:lnTo>
                <a:lnTo>
                  <a:pt x="4973840" y="454952"/>
                </a:lnTo>
                <a:lnTo>
                  <a:pt x="4973840" y="434822"/>
                </a:lnTo>
                <a:close/>
              </a:path>
              <a:path w="5345430" h="455294">
                <a:moveTo>
                  <a:pt x="4973840" y="217398"/>
                </a:moveTo>
                <a:lnTo>
                  <a:pt x="4905705" y="217398"/>
                </a:lnTo>
                <a:lnTo>
                  <a:pt x="4905705" y="237515"/>
                </a:lnTo>
                <a:lnTo>
                  <a:pt x="4973840" y="237515"/>
                </a:lnTo>
                <a:lnTo>
                  <a:pt x="4973840" y="217398"/>
                </a:lnTo>
                <a:close/>
              </a:path>
              <a:path w="5345430" h="455294">
                <a:moveTo>
                  <a:pt x="5110111" y="434822"/>
                </a:moveTo>
                <a:lnTo>
                  <a:pt x="5041976" y="434822"/>
                </a:lnTo>
                <a:lnTo>
                  <a:pt x="5041976" y="454952"/>
                </a:lnTo>
                <a:lnTo>
                  <a:pt x="5110111" y="454952"/>
                </a:lnTo>
                <a:lnTo>
                  <a:pt x="5110111" y="434822"/>
                </a:lnTo>
                <a:close/>
              </a:path>
              <a:path w="5345430" h="455294">
                <a:moveTo>
                  <a:pt x="5110111" y="217398"/>
                </a:moveTo>
                <a:lnTo>
                  <a:pt x="5041976" y="217398"/>
                </a:lnTo>
                <a:lnTo>
                  <a:pt x="5041976" y="237515"/>
                </a:lnTo>
                <a:lnTo>
                  <a:pt x="5110111" y="237515"/>
                </a:lnTo>
                <a:lnTo>
                  <a:pt x="5110111" y="217398"/>
                </a:lnTo>
                <a:close/>
              </a:path>
              <a:path w="5345430" h="455294">
                <a:moveTo>
                  <a:pt x="5345290" y="434822"/>
                </a:moveTo>
                <a:lnTo>
                  <a:pt x="5178247" y="434822"/>
                </a:lnTo>
                <a:lnTo>
                  <a:pt x="5178247" y="454952"/>
                </a:lnTo>
                <a:lnTo>
                  <a:pt x="5345290" y="454952"/>
                </a:lnTo>
                <a:lnTo>
                  <a:pt x="5345290" y="434822"/>
                </a:lnTo>
                <a:close/>
              </a:path>
              <a:path w="5345430" h="455294">
                <a:moveTo>
                  <a:pt x="5345290" y="217398"/>
                </a:moveTo>
                <a:lnTo>
                  <a:pt x="5178247" y="217398"/>
                </a:lnTo>
                <a:lnTo>
                  <a:pt x="5178247" y="237515"/>
                </a:lnTo>
                <a:lnTo>
                  <a:pt x="5345290" y="237515"/>
                </a:lnTo>
                <a:lnTo>
                  <a:pt x="5345290" y="21739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 name="bg object 44"/>
          <p:cNvSpPr/>
          <p:nvPr/>
        </p:nvSpPr>
        <p:spPr>
          <a:xfrm>
            <a:off x="1368360" y="19212480"/>
            <a:ext cx="7947720" cy="685080"/>
          </a:xfrm>
          <a:custGeom>
            <a:avLst/>
            <a:gdLst>
              <a:gd name="textAreaLeft" fmla="*/ 0 w 7947720"/>
              <a:gd name="textAreaRight" fmla="*/ 7948080 w 7947720"/>
              <a:gd name="textAreaTop" fmla="*/ 0 h 685080"/>
              <a:gd name="textAreaBottom" fmla="*/ 685440 h 685080"/>
            </a:gdLst>
            <a:ahLst/>
            <a:cxnLst/>
            <a:rect l="textAreaLeft" t="textAreaTop" r="textAreaRight" b="textAreaBottom"/>
            <a:pathLst>
              <a:path w="5277485" h="455294">
                <a:moveTo>
                  <a:pt x="68135" y="217411"/>
                </a:moveTo>
                <a:lnTo>
                  <a:pt x="0" y="217411"/>
                </a:lnTo>
                <a:lnTo>
                  <a:pt x="0" y="237528"/>
                </a:lnTo>
                <a:lnTo>
                  <a:pt x="68135" y="237528"/>
                </a:lnTo>
                <a:lnTo>
                  <a:pt x="68135" y="217411"/>
                </a:lnTo>
                <a:close/>
              </a:path>
              <a:path w="5277485" h="455294">
                <a:moveTo>
                  <a:pt x="68135" y="0"/>
                </a:moveTo>
                <a:lnTo>
                  <a:pt x="0" y="0"/>
                </a:lnTo>
                <a:lnTo>
                  <a:pt x="0" y="20116"/>
                </a:lnTo>
                <a:lnTo>
                  <a:pt x="68135" y="20116"/>
                </a:lnTo>
                <a:lnTo>
                  <a:pt x="68135" y="0"/>
                </a:lnTo>
                <a:close/>
              </a:path>
              <a:path w="5277485" h="455294">
                <a:moveTo>
                  <a:pt x="204393" y="217411"/>
                </a:moveTo>
                <a:lnTo>
                  <a:pt x="136271" y="217411"/>
                </a:lnTo>
                <a:lnTo>
                  <a:pt x="136271" y="237528"/>
                </a:lnTo>
                <a:lnTo>
                  <a:pt x="204393" y="237528"/>
                </a:lnTo>
                <a:lnTo>
                  <a:pt x="204393" y="217411"/>
                </a:lnTo>
                <a:close/>
              </a:path>
              <a:path w="5277485" h="455294">
                <a:moveTo>
                  <a:pt x="204393" y="0"/>
                </a:moveTo>
                <a:lnTo>
                  <a:pt x="136271" y="0"/>
                </a:lnTo>
                <a:lnTo>
                  <a:pt x="136271" y="20116"/>
                </a:lnTo>
                <a:lnTo>
                  <a:pt x="204393" y="20116"/>
                </a:lnTo>
                <a:lnTo>
                  <a:pt x="204393" y="0"/>
                </a:lnTo>
                <a:close/>
              </a:path>
              <a:path w="5277485" h="455294">
                <a:moveTo>
                  <a:pt x="340677" y="217411"/>
                </a:moveTo>
                <a:lnTo>
                  <a:pt x="272529" y="217411"/>
                </a:lnTo>
                <a:lnTo>
                  <a:pt x="272529" y="237528"/>
                </a:lnTo>
                <a:lnTo>
                  <a:pt x="340677" y="237528"/>
                </a:lnTo>
                <a:lnTo>
                  <a:pt x="340677" y="217411"/>
                </a:lnTo>
                <a:close/>
              </a:path>
              <a:path w="5277485" h="455294">
                <a:moveTo>
                  <a:pt x="340677" y="0"/>
                </a:moveTo>
                <a:lnTo>
                  <a:pt x="272529" y="0"/>
                </a:lnTo>
                <a:lnTo>
                  <a:pt x="272529" y="20116"/>
                </a:lnTo>
                <a:lnTo>
                  <a:pt x="340677" y="20116"/>
                </a:lnTo>
                <a:lnTo>
                  <a:pt x="340677" y="0"/>
                </a:lnTo>
                <a:close/>
              </a:path>
              <a:path w="5277485" h="455294">
                <a:moveTo>
                  <a:pt x="476948" y="217411"/>
                </a:moveTo>
                <a:lnTo>
                  <a:pt x="408800" y="217411"/>
                </a:lnTo>
                <a:lnTo>
                  <a:pt x="408800" y="237528"/>
                </a:lnTo>
                <a:lnTo>
                  <a:pt x="476948" y="237528"/>
                </a:lnTo>
                <a:lnTo>
                  <a:pt x="476948" y="217411"/>
                </a:lnTo>
                <a:close/>
              </a:path>
              <a:path w="5277485" h="455294">
                <a:moveTo>
                  <a:pt x="476948" y="0"/>
                </a:moveTo>
                <a:lnTo>
                  <a:pt x="408800" y="0"/>
                </a:lnTo>
                <a:lnTo>
                  <a:pt x="408800" y="20116"/>
                </a:lnTo>
                <a:lnTo>
                  <a:pt x="476948" y="20116"/>
                </a:lnTo>
                <a:lnTo>
                  <a:pt x="476948" y="0"/>
                </a:lnTo>
                <a:close/>
              </a:path>
              <a:path w="5277485" h="455294">
                <a:moveTo>
                  <a:pt x="613219" y="217411"/>
                </a:moveTo>
                <a:lnTo>
                  <a:pt x="545071" y="217411"/>
                </a:lnTo>
                <a:lnTo>
                  <a:pt x="545071" y="237528"/>
                </a:lnTo>
                <a:lnTo>
                  <a:pt x="613219" y="237528"/>
                </a:lnTo>
                <a:lnTo>
                  <a:pt x="613219" y="217411"/>
                </a:lnTo>
                <a:close/>
              </a:path>
              <a:path w="5277485" h="455294">
                <a:moveTo>
                  <a:pt x="613219" y="0"/>
                </a:moveTo>
                <a:lnTo>
                  <a:pt x="545071" y="0"/>
                </a:lnTo>
                <a:lnTo>
                  <a:pt x="545071" y="20116"/>
                </a:lnTo>
                <a:lnTo>
                  <a:pt x="613219" y="20116"/>
                </a:lnTo>
                <a:lnTo>
                  <a:pt x="613219" y="0"/>
                </a:lnTo>
                <a:close/>
              </a:path>
              <a:path w="5277485" h="455294">
                <a:moveTo>
                  <a:pt x="749490" y="217411"/>
                </a:moveTo>
                <a:lnTo>
                  <a:pt x="681342" y="217411"/>
                </a:lnTo>
                <a:lnTo>
                  <a:pt x="681342" y="237528"/>
                </a:lnTo>
                <a:lnTo>
                  <a:pt x="749490" y="237528"/>
                </a:lnTo>
                <a:lnTo>
                  <a:pt x="749490" y="217411"/>
                </a:lnTo>
                <a:close/>
              </a:path>
              <a:path w="5277485" h="455294">
                <a:moveTo>
                  <a:pt x="749490" y="0"/>
                </a:moveTo>
                <a:lnTo>
                  <a:pt x="681342" y="0"/>
                </a:lnTo>
                <a:lnTo>
                  <a:pt x="681342" y="20116"/>
                </a:lnTo>
                <a:lnTo>
                  <a:pt x="749490" y="20116"/>
                </a:lnTo>
                <a:lnTo>
                  <a:pt x="749490" y="0"/>
                </a:lnTo>
                <a:close/>
              </a:path>
              <a:path w="5277485" h="455294">
                <a:moveTo>
                  <a:pt x="885748" y="217411"/>
                </a:moveTo>
                <a:lnTo>
                  <a:pt x="817626" y="217411"/>
                </a:lnTo>
                <a:lnTo>
                  <a:pt x="817626" y="237528"/>
                </a:lnTo>
                <a:lnTo>
                  <a:pt x="885748" y="237528"/>
                </a:lnTo>
                <a:lnTo>
                  <a:pt x="885748" y="217411"/>
                </a:lnTo>
                <a:close/>
              </a:path>
              <a:path w="5277485" h="455294">
                <a:moveTo>
                  <a:pt x="885748" y="0"/>
                </a:moveTo>
                <a:lnTo>
                  <a:pt x="817626" y="0"/>
                </a:lnTo>
                <a:lnTo>
                  <a:pt x="817626" y="20116"/>
                </a:lnTo>
                <a:lnTo>
                  <a:pt x="885748" y="20116"/>
                </a:lnTo>
                <a:lnTo>
                  <a:pt x="885748" y="0"/>
                </a:lnTo>
                <a:close/>
              </a:path>
              <a:path w="5277485" h="455294">
                <a:moveTo>
                  <a:pt x="1022019" y="217411"/>
                </a:moveTo>
                <a:lnTo>
                  <a:pt x="953897" y="217411"/>
                </a:lnTo>
                <a:lnTo>
                  <a:pt x="953897" y="237528"/>
                </a:lnTo>
                <a:lnTo>
                  <a:pt x="1022019" y="237528"/>
                </a:lnTo>
                <a:lnTo>
                  <a:pt x="1022019" y="217411"/>
                </a:lnTo>
                <a:close/>
              </a:path>
              <a:path w="5277485" h="455294">
                <a:moveTo>
                  <a:pt x="1022019" y="0"/>
                </a:moveTo>
                <a:lnTo>
                  <a:pt x="953897" y="0"/>
                </a:lnTo>
                <a:lnTo>
                  <a:pt x="953897" y="20116"/>
                </a:lnTo>
                <a:lnTo>
                  <a:pt x="1022019" y="20116"/>
                </a:lnTo>
                <a:lnTo>
                  <a:pt x="1022019" y="0"/>
                </a:lnTo>
                <a:close/>
              </a:path>
              <a:path w="5277485" h="455294">
                <a:moveTo>
                  <a:pt x="1158290" y="217411"/>
                </a:moveTo>
                <a:lnTo>
                  <a:pt x="1090155" y="217411"/>
                </a:lnTo>
                <a:lnTo>
                  <a:pt x="1090155" y="237528"/>
                </a:lnTo>
                <a:lnTo>
                  <a:pt x="1158290" y="237528"/>
                </a:lnTo>
                <a:lnTo>
                  <a:pt x="1158290" y="217411"/>
                </a:lnTo>
                <a:close/>
              </a:path>
              <a:path w="5277485" h="455294">
                <a:moveTo>
                  <a:pt x="1430832" y="217411"/>
                </a:moveTo>
                <a:lnTo>
                  <a:pt x="1226426" y="217411"/>
                </a:lnTo>
                <a:lnTo>
                  <a:pt x="1226426" y="237528"/>
                </a:lnTo>
                <a:lnTo>
                  <a:pt x="1430832" y="237528"/>
                </a:lnTo>
                <a:lnTo>
                  <a:pt x="1430832" y="217411"/>
                </a:lnTo>
                <a:close/>
              </a:path>
              <a:path w="5277485" h="455294">
                <a:moveTo>
                  <a:pt x="1430832" y="0"/>
                </a:moveTo>
                <a:lnTo>
                  <a:pt x="1090155" y="0"/>
                </a:lnTo>
                <a:lnTo>
                  <a:pt x="1090155" y="20116"/>
                </a:lnTo>
                <a:lnTo>
                  <a:pt x="1430832" y="20116"/>
                </a:lnTo>
                <a:lnTo>
                  <a:pt x="1430832" y="0"/>
                </a:lnTo>
                <a:close/>
              </a:path>
              <a:path w="5277485" h="455294">
                <a:moveTo>
                  <a:pt x="1567103" y="217411"/>
                </a:moveTo>
                <a:lnTo>
                  <a:pt x="1498955" y="217411"/>
                </a:lnTo>
                <a:lnTo>
                  <a:pt x="1498955" y="237528"/>
                </a:lnTo>
                <a:lnTo>
                  <a:pt x="1567103" y="237528"/>
                </a:lnTo>
                <a:lnTo>
                  <a:pt x="1567103" y="217411"/>
                </a:lnTo>
                <a:close/>
              </a:path>
              <a:path w="5277485" h="455294">
                <a:moveTo>
                  <a:pt x="1567103" y="0"/>
                </a:moveTo>
                <a:lnTo>
                  <a:pt x="1498955" y="0"/>
                </a:lnTo>
                <a:lnTo>
                  <a:pt x="1498955" y="20116"/>
                </a:lnTo>
                <a:lnTo>
                  <a:pt x="1567103" y="20116"/>
                </a:lnTo>
                <a:lnTo>
                  <a:pt x="1567103" y="0"/>
                </a:lnTo>
                <a:close/>
              </a:path>
              <a:path w="5277485" h="455294">
                <a:moveTo>
                  <a:pt x="1703374" y="217411"/>
                </a:moveTo>
                <a:lnTo>
                  <a:pt x="1635226" y="217411"/>
                </a:lnTo>
                <a:lnTo>
                  <a:pt x="1635226" y="237528"/>
                </a:lnTo>
                <a:lnTo>
                  <a:pt x="1703374" y="237528"/>
                </a:lnTo>
                <a:lnTo>
                  <a:pt x="1703374" y="217411"/>
                </a:lnTo>
                <a:close/>
              </a:path>
              <a:path w="5277485" h="455294">
                <a:moveTo>
                  <a:pt x="1703374" y="0"/>
                </a:moveTo>
                <a:lnTo>
                  <a:pt x="1635226" y="0"/>
                </a:lnTo>
                <a:lnTo>
                  <a:pt x="1635226" y="20116"/>
                </a:lnTo>
                <a:lnTo>
                  <a:pt x="1703374" y="20116"/>
                </a:lnTo>
                <a:lnTo>
                  <a:pt x="1703374" y="0"/>
                </a:lnTo>
                <a:close/>
              </a:path>
              <a:path w="5277485" h="455294">
                <a:moveTo>
                  <a:pt x="1839645" y="217411"/>
                </a:moveTo>
                <a:lnTo>
                  <a:pt x="1771497" y="217411"/>
                </a:lnTo>
                <a:lnTo>
                  <a:pt x="1771497" y="237528"/>
                </a:lnTo>
                <a:lnTo>
                  <a:pt x="1839645" y="237528"/>
                </a:lnTo>
                <a:lnTo>
                  <a:pt x="1839645" y="217411"/>
                </a:lnTo>
                <a:close/>
              </a:path>
              <a:path w="5277485" h="455294">
                <a:moveTo>
                  <a:pt x="1839645" y="0"/>
                </a:moveTo>
                <a:lnTo>
                  <a:pt x="1771497" y="0"/>
                </a:lnTo>
                <a:lnTo>
                  <a:pt x="1771497" y="20116"/>
                </a:lnTo>
                <a:lnTo>
                  <a:pt x="1839645" y="20116"/>
                </a:lnTo>
                <a:lnTo>
                  <a:pt x="1839645" y="0"/>
                </a:lnTo>
                <a:close/>
              </a:path>
              <a:path w="5277485" h="455294">
                <a:moveTo>
                  <a:pt x="1975916" y="217411"/>
                </a:moveTo>
                <a:lnTo>
                  <a:pt x="1907768" y="217411"/>
                </a:lnTo>
                <a:lnTo>
                  <a:pt x="1907768" y="237528"/>
                </a:lnTo>
                <a:lnTo>
                  <a:pt x="1975916" y="237528"/>
                </a:lnTo>
                <a:lnTo>
                  <a:pt x="1975916" y="217411"/>
                </a:lnTo>
                <a:close/>
              </a:path>
              <a:path w="5277485" h="455294">
                <a:moveTo>
                  <a:pt x="2112187" y="217411"/>
                </a:moveTo>
                <a:lnTo>
                  <a:pt x="2044039" y="217411"/>
                </a:lnTo>
                <a:lnTo>
                  <a:pt x="2044039" y="237528"/>
                </a:lnTo>
                <a:lnTo>
                  <a:pt x="2112187" y="237528"/>
                </a:lnTo>
                <a:lnTo>
                  <a:pt x="2112187" y="217411"/>
                </a:lnTo>
                <a:close/>
              </a:path>
              <a:path w="5277485" h="455294">
                <a:moveTo>
                  <a:pt x="2112187" y="0"/>
                </a:moveTo>
                <a:lnTo>
                  <a:pt x="1907768" y="0"/>
                </a:lnTo>
                <a:lnTo>
                  <a:pt x="1907768" y="20116"/>
                </a:lnTo>
                <a:lnTo>
                  <a:pt x="2112187" y="20116"/>
                </a:lnTo>
                <a:lnTo>
                  <a:pt x="2112187" y="0"/>
                </a:lnTo>
                <a:close/>
              </a:path>
              <a:path w="5277485" h="455294">
                <a:moveTo>
                  <a:pt x="2384717" y="217411"/>
                </a:moveTo>
                <a:lnTo>
                  <a:pt x="2180310" y="217411"/>
                </a:lnTo>
                <a:lnTo>
                  <a:pt x="2180310" y="237528"/>
                </a:lnTo>
                <a:lnTo>
                  <a:pt x="2384717" y="237528"/>
                </a:lnTo>
                <a:lnTo>
                  <a:pt x="2384717" y="217411"/>
                </a:lnTo>
                <a:close/>
              </a:path>
              <a:path w="5277485" h="455294">
                <a:moveTo>
                  <a:pt x="2384717" y="0"/>
                </a:moveTo>
                <a:lnTo>
                  <a:pt x="2180310" y="0"/>
                </a:lnTo>
                <a:lnTo>
                  <a:pt x="2180310" y="20116"/>
                </a:lnTo>
                <a:lnTo>
                  <a:pt x="2384717" y="20116"/>
                </a:lnTo>
                <a:lnTo>
                  <a:pt x="2384717" y="0"/>
                </a:lnTo>
                <a:close/>
              </a:path>
              <a:path w="5277485" h="455294">
                <a:moveTo>
                  <a:pt x="2520988" y="217411"/>
                </a:moveTo>
                <a:lnTo>
                  <a:pt x="2452852" y="217411"/>
                </a:lnTo>
                <a:lnTo>
                  <a:pt x="2452852" y="237528"/>
                </a:lnTo>
                <a:lnTo>
                  <a:pt x="2520988" y="237528"/>
                </a:lnTo>
                <a:lnTo>
                  <a:pt x="2520988" y="217411"/>
                </a:lnTo>
                <a:close/>
              </a:path>
              <a:path w="5277485" h="455294">
                <a:moveTo>
                  <a:pt x="2520988" y="0"/>
                </a:moveTo>
                <a:lnTo>
                  <a:pt x="2452852" y="0"/>
                </a:lnTo>
                <a:lnTo>
                  <a:pt x="2452852" y="20116"/>
                </a:lnTo>
                <a:lnTo>
                  <a:pt x="2520988" y="20116"/>
                </a:lnTo>
                <a:lnTo>
                  <a:pt x="2520988" y="0"/>
                </a:lnTo>
                <a:close/>
              </a:path>
              <a:path w="5277485" h="455294">
                <a:moveTo>
                  <a:pt x="2657259" y="217411"/>
                </a:moveTo>
                <a:lnTo>
                  <a:pt x="2589123" y="217411"/>
                </a:lnTo>
                <a:lnTo>
                  <a:pt x="2589123" y="237528"/>
                </a:lnTo>
                <a:lnTo>
                  <a:pt x="2657259" y="237528"/>
                </a:lnTo>
                <a:lnTo>
                  <a:pt x="2657259" y="217411"/>
                </a:lnTo>
                <a:close/>
              </a:path>
              <a:path w="5277485" h="455294">
                <a:moveTo>
                  <a:pt x="2657259" y="0"/>
                </a:moveTo>
                <a:lnTo>
                  <a:pt x="2589123" y="0"/>
                </a:lnTo>
                <a:lnTo>
                  <a:pt x="2589123" y="20116"/>
                </a:lnTo>
                <a:lnTo>
                  <a:pt x="2657259" y="20116"/>
                </a:lnTo>
                <a:lnTo>
                  <a:pt x="2657259" y="0"/>
                </a:lnTo>
                <a:close/>
              </a:path>
              <a:path w="5277485" h="455294">
                <a:moveTo>
                  <a:pt x="2793530" y="217411"/>
                </a:moveTo>
                <a:lnTo>
                  <a:pt x="2725394" y="217411"/>
                </a:lnTo>
                <a:lnTo>
                  <a:pt x="2725394" y="237528"/>
                </a:lnTo>
                <a:lnTo>
                  <a:pt x="2793530" y="237528"/>
                </a:lnTo>
                <a:lnTo>
                  <a:pt x="2793530" y="217411"/>
                </a:lnTo>
                <a:close/>
              </a:path>
              <a:path w="5277485" h="455294">
                <a:moveTo>
                  <a:pt x="2793530" y="0"/>
                </a:moveTo>
                <a:lnTo>
                  <a:pt x="2725394" y="0"/>
                </a:lnTo>
                <a:lnTo>
                  <a:pt x="2725394" y="20116"/>
                </a:lnTo>
                <a:lnTo>
                  <a:pt x="2793530" y="20116"/>
                </a:lnTo>
                <a:lnTo>
                  <a:pt x="2793530" y="0"/>
                </a:lnTo>
                <a:close/>
              </a:path>
              <a:path w="5277485" h="455294">
                <a:moveTo>
                  <a:pt x="2929801" y="217411"/>
                </a:moveTo>
                <a:lnTo>
                  <a:pt x="2861665" y="217411"/>
                </a:lnTo>
                <a:lnTo>
                  <a:pt x="2861665" y="237528"/>
                </a:lnTo>
                <a:lnTo>
                  <a:pt x="2929801" y="237528"/>
                </a:lnTo>
                <a:lnTo>
                  <a:pt x="2929801" y="217411"/>
                </a:lnTo>
                <a:close/>
              </a:path>
              <a:path w="5277485" h="455294">
                <a:moveTo>
                  <a:pt x="2929801" y="0"/>
                </a:moveTo>
                <a:lnTo>
                  <a:pt x="2861665" y="0"/>
                </a:lnTo>
                <a:lnTo>
                  <a:pt x="2861665" y="20116"/>
                </a:lnTo>
                <a:lnTo>
                  <a:pt x="2929801" y="20116"/>
                </a:lnTo>
                <a:lnTo>
                  <a:pt x="2929801" y="0"/>
                </a:lnTo>
                <a:close/>
              </a:path>
              <a:path w="5277485" h="455294">
                <a:moveTo>
                  <a:pt x="3066072" y="217411"/>
                </a:moveTo>
                <a:lnTo>
                  <a:pt x="2997936" y="217411"/>
                </a:lnTo>
                <a:lnTo>
                  <a:pt x="2997936" y="237528"/>
                </a:lnTo>
                <a:lnTo>
                  <a:pt x="3066072" y="237528"/>
                </a:lnTo>
                <a:lnTo>
                  <a:pt x="3066072" y="217411"/>
                </a:lnTo>
                <a:close/>
              </a:path>
              <a:path w="5277485" h="455294">
                <a:moveTo>
                  <a:pt x="3066072" y="0"/>
                </a:moveTo>
                <a:lnTo>
                  <a:pt x="2997936" y="0"/>
                </a:lnTo>
                <a:lnTo>
                  <a:pt x="2997936" y="20116"/>
                </a:lnTo>
                <a:lnTo>
                  <a:pt x="3066072" y="20116"/>
                </a:lnTo>
                <a:lnTo>
                  <a:pt x="3066072" y="0"/>
                </a:lnTo>
                <a:close/>
              </a:path>
              <a:path w="5277485" h="455294">
                <a:moveTo>
                  <a:pt x="3202330" y="217411"/>
                </a:moveTo>
                <a:lnTo>
                  <a:pt x="3134207" y="217411"/>
                </a:lnTo>
                <a:lnTo>
                  <a:pt x="3134207" y="237528"/>
                </a:lnTo>
                <a:lnTo>
                  <a:pt x="3202330" y="237528"/>
                </a:lnTo>
                <a:lnTo>
                  <a:pt x="3202330" y="217411"/>
                </a:lnTo>
                <a:close/>
              </a:path>
              <a:path w="5277485" h="455294">
                <a:moveTo>
                  <a:pt x="3202330" y="0"/>
                </a:moveTo>
                <a:lnTo>
                  <a:pt x="3134207" y="0"/>
                </a:lnTo>
                <a:lnTo>
                  <a:pt x="3134207" y="20116"/>
                </a:lnTo>
                <a:lnTo>
                  <a:pt x="3202330" y="20116"/>
                </a:lnTo>
                <a:lnTo>
                  <a:pt x="3202330" y="0"/>
                </a:lnTo>
                <a:close/>
              </a:path>
              <a:path w="5277485" h="455294">
                <a:moveTo>
                  <a:pt x="3338601" y="217411"/>
                </a:moveTo>
                <a:lnTo>
                  <a:pt x="3270466" y="217411"/>
                </a:lnTo>
                <a:lnTo>
                  <a:pt x="3270466" y="237528"/>
                </a:lnTo>
                <a:lnTo>
                  <a:pt x="3338601" y="237528"/>
                </a:lnTo>
                <a:lnTo>
                  <a:pt x="3338601" y="217411"/>
                </a:lnTo>
                <a:close/>
              </a:path>
              <a:path w="5277485" h="455294">
                <a:moveTo>
                  <a:pt x="3338601" y="0"/>
                </a:moveTo>
                <a:lnTo>
                  <a:pt x="3270466" y="0"/>
                </a:lnTo>
                <a:lnTo>
                  <a:pt x="3270466" y="20116"/>
                </a:lnTo>
                <a:lnTo>
                  <a:pt x="3338601" y="20116"/>
                </a:lnTo>
                <a:lnTo>
                  <a:pt x="3338601" y="0"/>
                </a:lnTo>
                <a:close/>
              </a:path>
              <a:path w="5277485" h="455294">
                <a:moveTo>
                  <a:pt x="3474872" y="217411"/>
                </a:moveTo>
                <a:lnTo>
                  <a:pt x="3406737" y="217411"/>
                </a:lnTo>
                <a:lnTo>
                  <a:pt x="3406737" y="237528"/>
                </a:lnTo>
                <a:lnTo>
                  <a:pt x="3474872" y="237528"/>
                </a:lnTo>
                <a:lnTo>
                  <a:pt x="3474872" y="217411"/>
                </a:lnTo>
                <a:close/>
              </a:path>
              <a:path w="5277485" h="455294">
                <a:moveTo>
                  <a:pt x="3474872" y="0"/>
                </a:moveTo>
                <a:lnTo>
                  <a:pt x="3406737" y="0"/>
                </a:lnTo>
                <a:lnTo>
                  <a:pt x="3406737" y="20116"/>
                </a:lnTo>
                <a:lnTo>
                  <a:pt x="3474872" y="20116"/>
                </a:lnTo>
                <a:lnTo>
                  <a:pt x="3474872" y="0"/>
                </a:lnTo>
                <a:close/>
              </a:path>
              <a:path w="5277485" h="455294">
                <a:moveTo>
                  <a:pt x="3611143" y="217411"/>
                </a:moveTo>
                <a:lnTo>
                  <a:pt x="3543008" y="217411"/>
                </a:lnTo>
                <a:lnTo>
                  <a:pt x="3543008" y="237528"/>
                </a:lnTo>
                <a:lnTo>
                  <a:pt x="3611143" y="237528"/>
                </a:lnTo>
                <a:lnTo>
                  <a:pt x="3611143" y="217411"/>
                </a:lnTo>
                <a:close/>
              </a:path>
              <a:path w="5277485" h="455294">
                <a:moveTo>
                  <a:pt x="3611143" y="0"/>
                </a:moveTo>
                <a:lnTo>
                  <a:pt x="3543008" y="0"/>
                </a:lnTo>
                <a:lnTo>
                  <a:pt x="3543008" y="20116"/>
                </a:lnTo>
                <a:lnTo>
                  <a:pt x="3611143" y="20116"/>
                </a:lnTo>
                <a:lnTo>
                  <a:pt x="3611143" y="0"/>
                </a:lnTo>
                <a:close/>
              </a:path>
              <a:path w="5277485" h="455294">
                <a:moveTo>
                  <a:pt x="3747414" y="217411"/>
                </a:moveTo>
                <a:lnTo>
                  <a:pt x="3679279" y="217411"/>
                </a:lnTo>
                <a:lnTo>
                  <a:pt x="3679279" y="237528"/>
                </a:lnTo>
                <a:lnTo>
                  <a:pt x="3747414" y="237528"/>
                </a:lnTo>
                <a:lnTo>
                  <a:pt x="3747414" y="217411"/>
                </a:lnTo>
                <a:close/>
              </a:path>
              <a:path w="5277485" h="455294">
                <a:moveTo>
                  <a:pt x="3747414" y="0"/>
                </a:moveTo>
                <a:lnTo>
                  <a:pt x="3679279" y="0"/>
                </a:lnTo>
                <a:lnTo>
                  <a:pt x="3679279" y="20116"/>
                </a:lnTo>
                <a:lnTo>
                  <a:pt x="3747414" y="20116"/>
                </a:lnTo>
                <a:lnTo>
                  <a:pt x="3747414" y="0"/>
                </a:lnTo>
                <a:close/>
              </a:path>
              <a:path w="5277485" h="455294">
                <a:moveTo>
                  <a:pt x="3883685" y="217411"/>
                </a:moveTo>
                <a:lnTo>
                  <a:pt x="3815550" y="217411"/>
                </a:lnTo>
                <a:lnTo>
                  <a:pt x="3815550" y="237528"/>
                </a:lnTo>
                <a:lnTo>
                  <a:pt x="3883685" y="237528"/>
                </a:lnTo>
                <a:lnTo>
                  <a:pt x="3883685" y="217411"/>
                </a:lnTo>
                <a:close/>
              </a:path>
              <a:path w="5277485" h="455294">
                <a:moveTo>
                  <a:pt x="3883685" y="0"/>
                </a:moveTo>
                <a:lnTo>
                  <a:pt x="3815550" y="0"/>
                </a:lnTo>
                <a:lnTo>
                  <a:pt x="3815550" y="20116"/>
                </a:lnTo>
                <a:lnTo>
                  <a:pt x="3883685" y="20116"/>
                </a:lnTo>
                <a:lnTo>
                  <a:pt x="3883685" y="0"/>
                </a:lnTo>
                <a:close/>
              </a:path>
              <a:path w="5277485" h="455294">
                <a:moveTo>
                  <a:pt x="4019956" y="217411"/>
                </a:moveTo>
                <a:lnTo>
                  <a:pt x="3951821" y="217411"/>
                </a:lnTo>
                <a:lnTo>
                  <a:pt x="3951821" y="237528"/>
                </a:lnTo>
                <a:lnTo>
                  <a:pt x="4019956" y="237528"/>
                </a:lnTo>
                <a:lnTo>
                  <a:pt x="4019956" y="217411"/>
                </a:lnTo>
                <a:close/>
              </a:path>
              <a:path w="5277485" h="455294">
                <a:moveTo>
                  <a:pt x="4088079" y="434809"/>
                </a:moveTo>
                <a:lnTo>
                  <a:pt x="4019956" y="434809"/>
                </a:lnTo>
                <a:lnTo>
                  <a:pt x="4019956" y="454926"/>
                </a:lnTo>
                <a:lnTo>
                  <a:pt x="4088079" y="454926"/>
                </a:lnTo>
                <a:lnTo>
                  <a:pt x="4088079" y="434809"/>
                </a:lnTo>
                <a:close/>
              </a:path>
              <a:path w="5277485" h="455294">
                <a:moveTo>
                  <a:pt x="4156227" y="217411"/>
                </a:moveTo>
                <a:lnTo>
                  <a:pt x="4088079" y="217411"/>
                </a:lnTo>
                <a:lnTo>
                  <a:pt x="4088079" y="237528"/>
                </a:lnTo>
                <a:lnTo>
                  <a:pt x="4156227" y="237528"/>
                </a:lnTo>
                <a:lnTo>
                  <a:pt x="4156227" y="217411"/>
                </a:lnTo>
                <a:close/>
              </a:path>
              <a:path w="5277485" h="455294">
                <a:moveTo>
                  <a:pt x="4156227" y="0"/>
                </a:moveTo>
                <a:lnTo>
                  <a:pt x="3951821" y="0"/>
                </a:lnTo>
                <a:lnTo>
                  <a:pt x="3951821" y="20116"/>
                </a:lnTo>
                <a:lnTo>
                  <a:pt x="4156227" y="20116"/>
                </a:lnTo>
                <a:lnTo>
                  <a:pt x="4156227" y="0"/>
                </a:lnTo>
                <a:close/>
              </a:path>
              <a:path w="5277485" h="455294">
                <a:moveTo>
                  <a:pt x="4224350" y="434809"/>
                </a:moveTo>
                <a:lnTo>
                  <a:pt x="4156214" y="434809"/>
                </a:lnTo>
                <a:lnTo>
                  <a:pt x="4156214" y="454926"/>
                </a:lnTo>
                <a:lnTo>
                  <a:pt x="4224350" y="454926"/>
                </a:lnTo>
                <a:lnTo>
                  <a:pt x="4224350" y="434809"/>
                </a:lnTo>
                <a:close/>
              </a:path>
              <a:path w="5277485" h="455294">
                <a:moveTo>
                  <a:pt x="4292498" y="217411"/>
                </a:moveTo>
                <a:lnTo>
                  <a:pt x="4224350" y="217411"/>
                </a:lnTo>
                <a:lnTo>
                  <a:pt x="4224350" y="237528"/>
                </a:lnTo>
                <a:lnTo>
                  <a:pt x="4292498" y="237528"/>
                </a:lnTo>
                <a:lnTo>
                  <a:pt x="4292498" y="217411"/>
                </a:lnTo>
                <a:close/>
              </a:path>
              <a:path w="5277485" h="455294">
                <a:moveTo>
                  <a:pt x="4360621" y="434809"/>
                </a:moveTo>
                <a:lnTo>
                  <a:pt x="4292485" y="434809"/>
                </a:lnTo>
                <a:lnTo>
                  <a:pt x="4292485" y="454926"/>
                </a:lnTo>
                <a:lnTo>
                  <a:pt x="4360621" y="454926"/>
                </a:lnTo>
                <a:lnTo>
                  <a:pt x="4360621" y="434809"/>
                </a:lnTo>
                <a:close/>
              </a:path>
              <a:path w="5277485" h="455294">
                <a:moveTo>
                  <a:pt x="4428756" y="217411"/>
                </a:moveTo>
                <a:lnTo>
                  <a:pt x="4360621" y="217411"/>
                </a:lnTo>
                <a:lnTo>
                  <a:pt x="4360621" y="237528"/>
                </a:lnTo>
                <a:lnTo>
                  <a:pt x="4428756" y="237528"/>
                </a:lnTo>
                <a:lnTo>
                  <a:pt x="4428756" y="217411"/>
                </a:lnTo>
                <a:close/>
              </a:path>
              <a:path w="5277485" h="455294">
                <a:moveTo>
                  <a:pt x="4496892" y="434809"/>
                </a:moveTo>
                <a:lnTo>
                  <a:pt x="4428756" y="434809"/>
                </a:lnTo>
                <a:lnTo>
                  <a:pt x="4428756" y="454926"/>
                </a:lnTo>
                <a:lnTo>
                  <a:pt x="4496892" y="454926"/>
                </a:lnTo>
                <a:lnTo>
                  <a:pt x="4496892" y="434809"/>
                </a:lnTo>
                <a:close/>
              </a:path>
              <a:path w="5277485" h="455294">
                <a:moveTo>
                  <a:pt x="4565040" y="217411"/>
                </a:moveTo>
                <a:lnTo>
                  <a:pt x="4496892" y="217411"/>
                </a:lnTo>
                <a:lnTo>
                  <a:pt x="4496892" y="237528"/>
                </a:lnTo>
                <a:lnTo>
                  <a:pt x="4565040" y="237528"/>
                </a:lnTo>
                <a:lnTo>
                  <a:pt x="4565040" y="217411"/>
                </a:lnTo>
                <a:close/>
              </a:path>
              <a:path w="5277485" h="455294">
                <a:moveTo>
                  <a:pt x="4633163" y="434809"/>
                </a:moveTo>
                <a:lnTo>
                  <a:pt x="4565027" y="434809"/>
                </a:lnTo>
                <a:lnTo>
                  <a:pt x="4565027" y="454926"/>
                </a:lnTo>
                <a:lnTo>
                  <a:pt x="4633163" y="454926"/>
                </a:lnTo>
                <a:lnTo>
                  <a:pt x="4633163" y="434809"/>
                </a:lnTo>
                <a:close/>
              </a:path>
              <a:path w="5277485" h="455294">
                <a:moveTo>
                  <a:pt x="4701298" y="217411"/>
                </a:moveTo>
                <a:lnTo>
                  <a:pt x="4633163" y="217411"/>
                </a:lnTo>
                <a:lnTo>
                  <a:pt x="4633163" y="237528"/>
                </a:lnTo>
                <a:lnTo>
                  <a:pt x="4701298" y="237528"/>
                </a:lnTo>
                <a:lnTo>
                  <a:pt x="4701298" y="217411"/>
                </a:lnTo>
                <a:close/>
              </a:path>
              <a:path w="5277485" h="455294">
                <a:moveTo>
                  <a:pt x="4769434" y="434809"/>
                </a:moveTo>
                <a:lnTo>
                  <a:pt x="4701298" y="434809"/>
                </a:lnTo>
                <a:lnTo>
                  <a:pt x="4701298" y="454926"/>
                </a:lnTo>
                <a:lnTo>
                  <a:pt x="4769434" y="454926"/>
                </a:lnTo>
                <a:lnTo>
                  <a:pt x="4769434" y="434809"/>
                </a:lnTo>
                <a:close/>
              </a:path>
              <a:path w="5277485" h="455294">
                <a:moveTo>
                  <a:pt x="4905705" y="434809"/>
                </a:moveTo>
                <a:lnTo>
                  <a:pt x="4837569" y="434809"/>
                </a:lnTo>
                <a:lnTo>
                  <a:pt x="4837569" y="454926"/>
                </a:lnTo>
                <a:lnTo>
                  <a:pt x="4905705" y="454926"/>
                </a:lnTo>
                <a:lnTo>
                  <a:pt x="4905705" y="434809"/>
                </a:lnTo>
                <a:close/>
              </a:path>
              <a:path w="5277485" h="455294">
                <a:moveTo>
                  <a:pt x="5041976" y="434809"/>
                </a:moveTo>
                <a:lnTo>
                  <a:pt x="4973840" y="434809"/>
                </a:lnTo>
                <a:lnTo>
                  <a:pt x="4973840" y="454926"/>
                </a:lnTo>
                <a:lnTo>
                  <a:pt x="5041976" y="454926"/>
                </a:lnTo>
                <a:lnTo>
                  <a:pt x="5041976" y="434809"/>
                </a:lnTo>
                <a:close/>
              </a:path>
              <a:path w="5277485" h="455294">
                <a:moveTo>
                  <a:pt x="5110111" y="217411"/>
                </a:moveTo>
                <a:lnTo>
                  <a:pt x="4769434" y="217411"/>
                </a:lnTo>
                <a:lnTo>
                  <a:pt x="4769434" y="237528"/>
                </a:lnTo>
                <a:lnTo>
                  <a:pt x="5110111" y="237528"/>
                </a:lnTo>
                <a:lnTo>
                  <a:pt x="5110111" y="217411"/>
                </a:lnTo>
                <a:close/>
              </a:path>
              <a:path w="5277485" h="455294">
                <a:moveTo>
                  <a:pt x="5178247" y="434809"/>
                </a:moveTo>
                <a:lnTo>
                  <a:pt x="5110111" y="434809"/>
                </a:lnTo>
                <a:lnTo>
                  <a:pt x="5110111" y="454926"/>
                </a:lnTo>
                <a:lnTo>
                  <a:pt x="5178247" y="454926"/>
                </a:lnTo>
                <a:lnTo>
                  <a:pt x="5178247" y="434809"/>
                </a:lnTo>
                <a:close/>
              </a:path>
              <a:path w="5277485" h="455294">
                <a:moveTo>
                  <a:pt x="5246382" y="217411"/>
                </a:moveTo>
                <a:lnTo>
                  <a:pt x="5178247" y="217411"/>
                </a:lnTo>
                <a:lnTo>
                  <a:pt x="5178247" y="237528"/>
                </a:lnTo>
                <a:lnTo>
                  <a:pt x="5246382" y="237528"/>
                </a:lnTo>
                <a:lnTo>
                  <a:pt x="5246382" y="217411"/>
                </a:lnTo>
                <a:close/>
              </a:path>
              <a:path w="5277485" h="455294">
                <a:moveTo>
                  <a:pt x="5277155" y="434809"/>
                </a:moveTo>
                <a:lnTo>
                  <a:pt x="5246370" y="434809"/>
                </a:lnTo>
                <a:lnTo>
                  <a:pt x="5246370" y="454926"/>
                </a:lnTo>
                <a:lnTo>
                  <a:pt x="5277155" y="454926"/>
                </a:lnTo>
                <a:lnTo>
                  <a:pt x="5277155" y="43480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 name="bg object 45"/>
          <p:cNvSpPr/>
          <p:nvPr/>
        </p:nvSpPr>
        <p:spPr>
          <a:xfrm>
            <a:off x="1368360" y="17902440"/>
            <a:ext cx="7947720" cy="1340280"/>
          </a:xfrm>
          <a:custGeom>
            <a:avLst/>
            <a:gdLst>
              <a:gd name="textAreaLeft" fmla="*/ 0 w 7947720"/>
              <a:gd name="textAreaRight" fmla="*/ 7948080 w 7947720"/>
              <a:gd name="textAreaTop" fmla="*/ 0 h 1340280"/>
              <a:gd name="textAreaBottom" fmla="*/ 1340640 h 1340280"/>
            </a:gdLst>
            <a:ahLst/>
            <a:cxnLst/>
            <a:rect l="textAreaLeft" t="textAreaTop" r="textAreaRight" b="textAreaBottom"/>
            <a:pathLst>
              <a:path w="5277485" h="890270">
                <a:moveTo>
                  <a:pt x="68135" y="652221"/>
                </a:moveTo>
                <a:lnTo>
                  <a:pt x="0" y="652221"/>
                </a:lnTo>
                <a:lnTo>
                  <a:pt x="0" y="672350"/>
                </a:lnTo>
                <a:lnTo>
                  <a:pt x="68135" y="672350"/>
                </a:lnTo>
                <a:lnTo>
                  <a:pt x="68135" y="652221"/>
                </a:lnTo>
                <a:close/>
              </a:path>
              <a:path w="5277485" h="890270">
                <a:moveTo>
                  <a:pt x="68135" y="434809"/>
                </a:moveTo>
                <a:lnTo>
                  <a:pt x="0" y="434809"/>
                </a:lnTo>
                <a:lnTo>
                  <a:pt x="0" y="454926"/>
                </a:lnTo>
                <a:lnTo>
                  <a:pt x="68135" y="454926"/>
                </a:lnTo>
                <a:lnTo>
                  <a:pt x="68135" y="434809"/>
                </a:lnTo>
                <a:close/>
              </a:path>
              <a:path w="5277485" h="890270">
                <a:moveTo>
                  <a:pt x="68135" y="217398"/>
                </a:moveTo>
                <a:lnTo>
                  <a:pt x="0" y="217398"/>
                </a:lnTo>
                <a:lnTo>
                  <a:pt x="0" y="237528"/>
                </a:lnTo>
                <a:lnTo>
                  <a:pt x="68135" y="237528"/>
                </a:lnTo>
                <a:lnTo>
                  <a:pt x="68135" y="217398"/>
                </a:lnTo>
                <a:close/>
              </a:path>
              <a:path w="5277485" h="890270">
                <a:moveTo>
                  <a:pt x="340677" y="652221"/>
                </a:moveTo>
                <a:lnTo>
                  <a:pt x="136271" y="652221"/>
                </a:lnTo>
                <a:lnTo>
                  <a:pt x="136271" y="672350"/>
                </a:lnTo>
                <a:lnTo>
                  <a:pt x="340677" y="672350"/>
                </a:lnTo>
                <a:lnTo>
                  <a:pt x="340677" y="652221"/>
                </a:lnTo>
                <a:close/>
              </a:path>
              <a:path w="5277485" h="890270">
                <a:moveTo>
                  <a:pt x="340677" y="434809"/>
                </a:moveTo>
                <a:lnTo>
                  <a:pt x="136271" y="434809"/>
                </a:lnTo>
                <a:lnTo>
                  <a:pt x="136271" y="454926"/>
                </a:lnTo>
                <a:lnTo>
                  <a:pt x="340677" y="454926"/>
                </a:lnTo>
                <a:lnTo>
                  <a:pt x="340677" y="434809"/>
                </a:lnTo>
                <a:close/>
              </a:path>
              <a:path w="5277485" h="890270">
                <a:moveTo>
                  <a:pt x="476948" y="652221"/>
                </a:moveTo>
                <a:lnTo>
                  <a:pt x="408800" y="652221"/>
                </a:lnTo>
                <a:lnTo>
                  <a:pt x="408800" y="672350"/>
                </a:lnTo>
                <a:lnTo>
                  <a:pt x="476948" y="672350"/>
                </a:lnTo>
                <a:lnTo>
                  <a:pt x="476948" y="652221"/>
                </a:lnTo>
                <a:close/>
              </a:path>
              <a:path w="5277485" h="890270">
                <a:moveTo>
                  <a:pt x="613219" y="652221"/>
                </a:moveTo>
                <a:lnTo>
                  <a:pt x="545071" y="652221"/>
                </a:lnTo>
                <a:lnTo>
                  <a:pt x="545071" y="672350"/>
                </a:lnTo>
                <a:lnTo>
                  <a:pt x="613219" y="672350"/>
                </a:lnTo>
                <a:lnTo>
                  <a:pt x="613219" y="652221"/>
                </a:lnTo>
                <a:close/>
              </a:path>
              <a:path w="5277485" h="890270">
                <a:moveTo>
                  <a:pt x="613219" y="434809"/>
                </a:moveTo>
                <a:lnTo>
                  <a:pt x="408800" y="434809"/>
                </a:lnTo>
                <a:lnTo>
                  <a:pt x="408800" y="454926"/>
                </a:lnTo>
                <a:lnTo>
                  <a:pt x="613219" y="454926"/>
                </a:lnTo>
                <a:lnTo>
                  <a:pt x="613219" y="434809"/>
                </a:lnTo>
                <a:close/>
              </a:path>
              <a:path w="5277485" h="890270">
                <a:moveTo>
                  <a:pt x="613219" y="217398"/>
                </a:moveTo>
                <a:lnTo>
                  <a:pt x="136271" y="217398"/>
                </a:lnTo>
                <a:lnTo>
                  <a:pt x="136271" y="237528"/>
                </a:lnTo>
                <a:lnTo>
                  <a:pt x="613219" y="237528"/>
                </a:lnTo>
                <a:lnTo>
                  <a:pt x="613219" y="217398"/>
                </a:lnTo>
                <a:close/>
              </a:path>
              <a:path w="5277485" h="890270">
                <a:moveTo>
                  <a:pt x="749490" y="652221"/>
                </a:moveTo>
                <a:lnTo>
                  <a:pt x="681342" y="652221"/>
                </a:lnTo>
                <a:lnTo>
                  <a:pt x="681342" y="672350"/>
                </a:lnTo>
                <a:lnTo>
                  <a:pt x="749490" y="672350"/>
                </a:lnTo>
                <a:lnTo>
                  <a:pt x="749490" y="652221"/>
                </a:lnTo>
                <a:close/>
              </a:path>
              <a:path w="5277485" h="890270">
                <a:moveTo>
                  <a:pt x="1022019" y="652221"/>
                </a:moveTo>
                <a:lnTo>
                  <a:pt x="817626" y="652221"/>
                </a:lnTo>
                <a:lnTo>
                  <a:pt x="817626" y="672350"/>
                </a:lnTo>
                <a:lnTo>
                  <a:pt x="1022019" y="672350"/>
                </a:lnTo>
                <a:lnTo>
                  <a:pt x="1022019" y="652221"/>
                </a:lnTo>
                <a:close/>
              </a:path>
              <a:path w="5277485" h="890270">
                <a:moveTo>
                  <a:pt x="1022019" y="434809"/>
                </a:moveTo>
                <a:lnTo>
                  <a:pt x="681342" y="434809"/>
                </a:lnTo>
                <a:lnTo>
                  <a:pt x="681342" y="454926"/>
                </a:lnTo>
                <a:lnTo>
                  <a:pt x="1022019" y="454926"/>
                </a:lnTo>
                <a:lnTo>
                  <a:pt x="1022019" y="434809"/>
                </a:lnTo>
                <a:close/>
              </a:path>
              <a:path w="5277485" h="890270">
                <a:moveTo>
                  <a:pt x="1430832" y="652221"/>
                </a:moveTo>
                <a:lnTo>
                  <a:pt x="1090155" y="652221"/>
                </a:lnTo>
                <a:lnTo>
                  <a:pt x="1090155" y="672350"/>
                </a:lnTo>
                <a:lnTo>
                  <a:pt x="1430832" y="672350"/>
                </a:lnTo>
                <a:lnTo>
                  <a:pt x="1430832" y="652221"/>
                </a:lnTo>
                <a:close/>
              </a:path>
              <a:path w="5277485" h="890270">
                <a:moveTo>
                  <a:pt x="1567103" y="652221"/>
                </a:moveTo>
                <a:lnTo>
                  <a:pt x="1498955" y="652221"/>
                </a:lnTo>
                <a:lnTo>
                  <a:pt x="1498955" y="672350"/>
                </a:lnTo>
                <a:lnTo>
                  <a:pt x="1567103" y="672350"/>
                </a:lnTo>
                <a:lnTo>
                  <a:pt x="1567103" y="652221"/>
                </a:lnTo>
                <a:close/>
              </a:path>
              <a:path w="5277485" h="890270">
                <a:moveTo>
                  <a:pt x="1567103" y="434809"/>
                </a:moveTo>
                <a:lnTo>
                  <a:pt x="1090155" y="434809"/>
                </a:lnTo>
                <a:lnTo>
                  <a:pt x="1090155" y="454926"/>
                </a:lnTo>
                <a:lnTo>
                  <a:pt x="1567103" y="454926"/>
                </a:lnTo>
                <a:lnTo>
                  <a:pt x="1567103" y="434809"/>
                </a:lnTo>
                <a:close/>
              </a:path>
              <a:path w="5277485" h="890270">
                <a:moveTo>
                  <a:pt x="1703374" y="652221"/>
                </a:moveTo>
                <a:lnTo>
                  <a:pt x="1635226" y="652221"/>
                </a:lnTo>
                <a:lnTo>
                  <a:pt x="1635226" y="672350"/>
                </a:lnTo>
                <a:lnTo>
                  <a:pt x="1703374" y="672350"/>
                </a:lnTo>
                <a:lnTo>
                  <a:pt x="1703374" y="652221"/>
                </a:lnTo>
                <a:close/>
              </a:path>
              <a:path w="5277485" h="890270">
                <a:moveTo>
                  <a:pt x="1703374" y="434809"/>
                </a:moveTo>
                <a:lnTo>
                  <a:pt x="1635226" y="434809"/>
                </a:lnTo>
                <a:lnTo>
                  <a:pt x="1635226" y="454926"/>
                </a:lnTo>
                <a:lnTo>
                  <a:pt x="1703374" y="454926"/>
                </a:lnTo>
                <a:lnTo>
                  <a:pt x="1703374" y="434809"/>
                </a:lnTo>
                <a:close/>
              </a:path>
              <a:path w="5277485" h="890270">
                <a:moveTo>
                  <a:pt x="1703374" y="217398"/>
                </a:moveTo>
                <a:lnTo>
                  <a:pt x="681342" y="217398"/>
                </a:lnTo>
                <a:lnTo>
                  <a:pt x="681342" y="237528"/>
                </a:lnTo>
                <a:lnTo>
                  <a:pt x="1703374" y="237528"/>
                </a:lnTo>
                <a:lnTo>
                  <a:pt x="1703374" y="217398"/>
                </a:lnTo>
                <a:close/>
              </a:path>
              <a:path w="5277485" h="890270">
                <a:moveTo>
                  <a:pt x="1839645" y="652221"/>
                </a:moveTo>
                <a:lnTo>
                  <a:pt x="1771497" y="652221"/>
                </a:lnTo>
                <a:lnTo>
                  <a:pt x="1771497" y="672350"/>
                </a:lnTo>
                <a:lnTo>
                  <a:pt x="1839645" y="672350"/>
                </a:lnTo>
                <a:lnTo>
                  <a:pt x="1839645" y="652221"/>
                </a:lnTo>
                <a:close/>
              </a:path>
              <a:path w="5277485" h="890270">
                <a:moveTo>
                  <a:pt x="2384717" y="652221"/>
                </a:moveTo>
                <a:lnTo>
                  <a:pt x="1907768" y="652221"/>
                </a:lnTo>
                <a:lnTo>
                  <a:pt x="1907768" y="672350"/>
                </a:lnTo>
                <a:lnTo>
                  <a:pt x="2384717" y="672350"/>
                </a:lnTo>
                <a:lnTo>
                  <a:pt x="2384717" y="652221"/>
                </a:lnTo>
                <a:close/>
              </a:path>
              <a:path w="5277485" h="890270">
                <a:moveTo>
                  <a:pt x="2520988" y="652221"/>
                </a:moveTo>
                <a:lnTo>
                  <a:pt x="2452852" y="652221"/>
                </a:lnTo>
                <a:lnTo>
                  <a:pt x="2452852" y="672350"/>
                </a:lnTo>
                <a:lnTo>
                  <a:pt x="2520988" y="672350"/>
                </a:lnTo>
                <a:lnTo>
                  <a:pt x="2520988" y="652221"/>
                </a:lnTo>
                <a:close/>
              </a:path>
              <a:path w="5277485" h="890270">
                <a:moveTo>
                  <a:pt x="2520988" y="434809"/>
                </a:moveTo>
                <a:lnTo>
                  <a:pt x="1771497" y="434809"/>
                </a:lnTo>
                <a:lnTo>
                  <a:pt x="1771497" y="454926"/>
                </a:lnTo>
                <a:lnTo>
                  <a:pt x="2520988" y="454926"/>
                </a:lnTo>
                <a:lnTo>
                  <a:pt x="2520988" y="434809"/>
                </a:lnTo>
                <a:close/>
              </a:path>
              <a:path w="5277485" h="890270">
                <a:moveTo>
                  <a:pt x="2657259" y="652221"/>
                </a:moveTo>
                <a:lnTo>
                  <a:pt x="2589123" y="652221"/>
                </a:lnTo>
                <a:lnTo>
                  <a:pt x="2589123" y="672350"/>
                </a:lnTo>
                <a:lnTo>
                  <a:pt x="2657259" y="672350"/>
                </a:lnTo>
                <a:lnTo>
                  <a:pt x="2657259" y="652221"/>
                </a:lnTo>
                <a:close/>
              </a:path>
              <a:path w="5277485" h="890270">
                <a:moveTo>
                  <a:pt x="2929801" y="652221"/>
                </a:moveTo>
                <a:lnTo>
                  <a:pt x="2725394" y="652221"/>
                </a:lnTo>
                <a:lnTo>
                  <a:pt x="2725394" y="672350"/>
                </a:lnTo>
                <a:lnTo>
                  <a:pt x="2929801" y="672350"/>
                </a:lnTo>
                <a:lnTo>
                  <a:pt x="2929801" y="652221"/>
                </a:lnTo>
                <a:close/>
              </a:path>
              <a:path w="5277485" h="890270">
                <a:moveTo>
                  <a:pt x="2929801" y="434809"/>
                </a:moveTo>
                <a:lnTo>
                  <a:pt x="2589123" y="434809"/>
                </a:lnTo>
                <a:lnTo>
                  <a:pt x="2589123" y="454926"/>
                </a:lnTo>
                <a:lnTo>
                  <a:pt x="2929801" y="454926"/>
                </a:lnTo>
                <a:lnTo>
                  <a:pt x="2929801" y="434809"/>
                </a:lnTo>
                <a:close/>
              </a:path>
              <a:path w="5277485" h="890270">
                <a:moveTo>
                  <a:pt x="3066072" y="652221"/>
                </a:moveTo>
                <a:lnTo>
                  <a:pt x="2997936" y="652221"/>
                </a:lnTo>
                <a:lnTo>
                  <a:pt x="2997936" y="672350"/>
                </a:lnTo>
                <a:lnTo>
                  <a:pt x="3066072" y="672350"/>
                </a:lnTo>
                <a:lnTo>
                  <a:pt x="3066072" y="652221"/>
                </a:lnTo>
                <a:close/>
              </a:path>
              <a:path w="5277485" h="890270">
                <a:moveTo>
                  <a:pt x="3066072" y="434809"/>
                </a:moveTo>
                <a:lnTo>
                  <a:pt x="2997936" y="434809"/>
                </a:lnTo>
                <a:lnTo>
                  <a:pt x="2997936" y="454926"/>
                </a:lnTo>
                <a:lnTo>
                  <a:pt x="3066072" y="454926"/>
                </a:lnTo>
                <a:lnTo>
                  <a:pt x="3066072" y="434809"/>
                </a:lnTo>
                <a:close/>
              </a:path>
              <a:path w="5277485" h="890270">
                <a:moveTo>
                  <a:pt x="3066072" y="217398"/>
                </a:moveTo>
                <a:lnTo>
                  <a:pt x="1771497" y="217398"/>
                </a:lnTo>
                <a:lnTo>
                  <a:pt x="1771497" y="237528"/>
                </a:lnTo>
                <a:lnTo>
                  <a:pt x="3066072" y="237528"/>
                </a:lnTo>
                <a:lnTo>
                  <a:pt x="3066072" y="217398"/>
                </a:lnTo>
                <a:close/>
              </a:path>
              <a:path w="5277485" h="890270">
                <a:moveTo>
                  <a:pt x="3066072" y="0"/>
                </a:moveTo>
                <a:lnTo>
                  <a:pt x="0" y="0"/>
                </a:lnTo>
                <a:lnTo>
                  <a:pt x="0" y="20116"/>
                </a:lnTo>
                <a:lnTo>
                  <a:pt x="3066072" y="20116"/>
                </a:lnTo>
                <a:lnTo>
                  <a:pt x="3066072" y="0"/>
                </a:lnTo>
                <a:close/>
              </a:path>
              <a:path w="5277485" h="890270">
                <a:moveTo>
                  <a:pt x="3202330" y="652221"/>
                </a:moveTo>
                <a:lnTo>
                  <a:pt x="3134207" y="652221"/>
                </a:lnTo>
                <a:lnTo>
                  <a:pt x="3134207" y="672350"/>
                </a:lnTo>
                <a:lnTo>
                  <a:pt x="3202330" y="672350"/>
                </a:lnTo>
                <a:lnTo>
                  <a:pt x="3202330" y="652221"/>
                </a:lnTo>
                <a:close/>
              </a:path>
              <a:path w="5277485" h="890270">
                <a:moveTo>
                  <a:pt x="3338601" y="652221"/>
                </a:moveTo>
                <a:lnTo>
                  <a:pt x="3270466" y="652221"/>
                </a:lnTo>
                <a:lnTo>
                  <a:pt x="3270466" y="672350"/>
                </a:lnTo>
                <a:lnTo>
                  <a:pt x="3338601" y="672350"/>
                </a:lnTo>
                <a:lnTo>
                  <a:pt x="3338601" y="652221"/>
                </a:lnTo>
                <a:close/>
              </a:path>
              <a:path w="5277485" h="890270">
                <a:moveTo>
                  <a:pt x="3338601" y="434809"/>
                </a:moveTo>
                <a:lnTo>
                  <a:pt x="3134207" y="434809"/>
                </a:lnTo>
                <a:lnTo>
                  <a:pt x="3134207" y="454926"/>
                </a:lnTo>
                <a:lnTo>
                  <a:pt x="3338601" y="454926"/>
                </a:lnTo>
                <a:lnTo>
                  <a:pt x="3338601" y="434809"/>
                </a:lnTo>
                <a:close/>
              </a:path>
              <a:path w="5277485" h="890270">
                <a:moveTo>
                  <a:pt x="3338601" y="217398"/>
                </a:moveTo>
                <a:lnTo>
                  <a:pt x="3134207" y="217398"/>
                </a:lnTo>
                <a:lnTo>
                  <a:pt x="3134207" y="237528"/>
                </a:lnTo>
                <a:lnTo>
                  <a:pt x="3338601" y="237528"/>
                </a:lnTo>
                <a:lnTo>
                  <a:pt x="3338601" y="217398"/>
                </a:lnTo>
                <a:close/>
              </a:path>
              <a:path w="5277485" h="890270">
                <a:moveTo>
                  <a:pt x="3474872" y="652221"/>
                </a:moveTo>
                <a:lnTo>
                  <a:pt x="3406737" y="652221"/>
                </a:lnTo>
                <a:lnTo>
                  <a:pt x="3406737" y="672350"/>
                </a:lnTo>
                <a:lnTo>
                  <a:pt x="3474872" y="672350"/>
                </a:lnTo>
                <a:lnTo>
                  <a:pt x="3474872" y="652221"/>
                </a:lnTo>
                <a:close/>
              </a:path>
              <a:path w="5277485" h="890270">
                <a:moveTo>
                  <a:pt x="3474872" y="434809"/>
                </a:moveTo>
                <a:lnTo>
                  <a:pt x="3406737" y="434809"/>
                </a:lnTo>
                <a:lnTo>
                  <a:pt x="3406737" y="454926"/>
                </a:lnTo>
                <a:lnTo>
                  <a:pt x="3474872" y="454926"/>
                </a:lnTo>
                <a:lnTo>
                  <a:pt x="3474872" y="434809"/>
                </a:lnTo>
                <a:close/>
              </a:path>
              <a:path w="5277485" h="890270">
                <a:moveTo>
                  <a:pt x="3474872" y="217398"/>
                </a:moveTo>
                <a:lnTo>
                  <a:pt x="3406737" y="217398"/>
                </a:lnTo>
                <a:lnTo>
                  <a:pt x="3406737" y="237528"/>
                </a:lnTo>
                <a:lnTo>
                  <a:pt x="3474872" y="237528"/>
                </a:lnTo>
                <a:lnTo>
                  <a:pt x="3474872" y="217398"/>
                </a:lnTo>
                <a:close/>
              </a:path>
              <a:path w="5277485" h="890270">
                <a:moveTo>
                  <a:pt x="3474872" y="0"/>
                </a:moveTo>
                <a:lnTo>
                  <a:pt x="3134207" y="0"/>
                </a:lnTo>
                <a:lnTo>
                  <a:pt x="3134207" y="20116"/>
                </a:lnTo>
                <a:lnTo>
                  <a:pt x="3474872" y="20116"/>
                </a:lnTo>
                <a:lnTo>
                  <a:pt x="3474872" y="0"/>
                </a:lnTo>
                <a:close/>
              </a:path>
              <a:path w="5277485" h="890270">
                <a:moveTo>
                  <a:pt x="3747414" y="652221"/>
                </a:moveTo>
                <a:lnTo>
                  <a:pt x="3543008" y="652221"/>
                </a:lnTo>
                <a:lnTo>
                  <a:pt x="3543008" y="672350"/>
                </a:lnTo>
                <a:lnTo>
                  <a:pt x="3747414" y="672350"/>
                </a:lnTo>
                <a:lnTo>
                  <a:pt x="3747414" y="652221"/>
                </a:lnTo>
                <a:close/>
              </a:path>
              <a:path w="5277485" h="890270">
                <a:moveTo>
                  <a:pt x="3883685" y="652221"/>
                </a:moveTo>
                <a:lnTo>
                  <a:pt x="3815550" y="652221"/>
                </a:lnTo>
                <a:lnTo>
                  <a:pt x="3815550" y="672350"/>
                </a:lnTo>
                <a:lnTo>
                  <a:pt x="3883685" y="672350"/>
                </a:lnTo>
                <a:lnTo>
                  <a:pt x="3883685" y="652221"/>
                </a:lnTo>
                <a:close/>
              </a:path>
              <a:path w="5277485" h="890270">
                <a:moveTo>
                  <a:pt x="4156227" y="869619"/>
                </a:moveTo>
                <a:lnTo>
                  <a:pt x="3951821" y="869619"/>
                </a:lnTo>
                <a:lnTo>
                  <a:pt x="3951821" y="889736"/>
                </a:lnTo>
                <a:lnTo>
                  <a:pt x="4156227" y="889736"/>
                </a:lnTo>
                <a:lnTo>
                  <a:pt x="4156227" y="869619"/>
                </a:lnTo>
                <a:close/>
              </a:path>
              <a:path w="5277485" h="890270">
                <a:moveTo>
                  <a:pt x="4156227" y="652221"/>
                </a:moveTo>
                <a:lnTo>
                  <a:pt x="3951821" y="652221"/>
                </a:lnTo>
                <a:lnTo>
                  <a:pt x="3951821" y="672350"/>
                </a:lnTo>
                <a:lnTo>
                  <a:pt x="4156227" y="672350"/>
                </a:lnTo>
                <a:lnTo>
                  <a:pt x="4156227" y="652221"/>
                </a:lnTo>
                <a:close/>
              </a:path>
              <a:path w="5277485" h="890270">
                <a:moveTo>
                  <a:pt x="4156227" y="434809"/>
                </a:moveTo>
                <a:lnTo>
                  <a:pt x="3543008" y="434809"/>
                </a:lnTo>
                <a:lnTo>
                  <a:pt x="3543008" y="454926"/>
                </a:lnTo>
                <a:lnTo>
                  <a:pt x="4156227" y="454926"/>
                </a:lnTo>
                <a:lnTo>
                  <a:pt x="4156227" y="434809"/>
                </a:lnTo>
                <a:close/>
              </a:path>
              <a:path w="5277485" h="890270">
                <a:moveTo>
                  <a:pt x="4292498" y="869619"/>
                </a:moveTo>
                <a:lnTo>
                  <a:pt x="4224350" y="869619"/>
                </a:lnTo>
                <a:lnTo>
                  <a:pt x="4224350" y="889736"/>
                </a:lnTo>
                <a:lnTo>
                  <a:pt x="4292498" y="889736"/>
                </a:lnTo>
                <a:lnTo>
                  <a:pt x="4292498" y="869619"/>
                </a:lnTo>
                <a:close/>
              </a:path>
              <a:path w="5277485" h="890270">
                <a:moveTo>
                  <a:pt x="4292498" y="652221"/>
                </a:moveTo>
                <a:lnTo>
                  <a:pt x="4224350" y="652221"/>
                </a:lnTo>
                <a:lnTo>
                  <a:pt x="4224350" y="672350"/>
                </a:lnTo>
                <a:lnTo>
                  <a:pt x="4292498" y="672350"/>
                </a:lnTo>
                <a:lnTo>
                  <a:pt x="4292498" y="652221"/>
                </a:lnTo>
                <a:close/>
              </a:path>
              <a:path w="5277485" h="890270">
                <a:moveTo>
                  <a:pt x="4292498" y="434809"/>
                </a:moveTo>
                <a:lnTo>
                  <a:pt x="4224350" y="434809"/>
                </a:lnTo>
                <a:lnTo>
                  <a:pt x="4224350" y="454926"/>
                </a:lnTo>
                <a:lnTo>
                  <a:pt x="4292498" y="454926"/>
                </a:lnTo>
                <a:lnTo>
                  <a:pt x="4292498" y="434809"/>
                </a:lnTo>
                <a:close/>
              </a:path>
              <a:path w="5277485" h="890270">
                <a:moveTo>
                  <a:pt x="4292498" y="217398"/>
                </a:moveTo>
                <a:lnTo>
                  <a:pt x="3543008" y="217398"/>
                </a:lnTo>
                <a:lnTo>
                  <a:pt x="3543008" y="237528"/>
                </a:lnTo>
                <a:lnTo>
                  <a:pt x="4292498" y="237528"/>
                </a:lnTo>
                <a:lnTo>
                  <a:pt x="4292498" y="217398"/>
                </a:lnTo>
                <a:close/>
              </a:path>
              <a:path w="5277485" h="890270">
                <a:moveTo>
                  <a:pt x="4292498" y="0"/>
                </a:moveTo>
                <a:lnTo>
                  <a:pt x="3543008" y="0"/>
                </a:lnTo>
                <a:lnTo>
                  <a:pt x="3543008" y="20116"/>
                </a:lnTo>
                <a:lnTo>
                  <a:pt x="4292498" y="20116"/>
                </a:lnTo>
                <a:lnTo>
                  <a:pt x="4292498" y="0"/>
                </a:lnTo>
                <a:close/>
              </a:path>
              <a:path w="5277485" h="890270">
                <a:moveTo>
                  <a:pt x="4428756" y="869619"/>
                </a:moveTo>
                <a:lnTo>
                  <a:pt x="4360621" y="869619"/>
                </a:lnTo>
                <a:lnTo>
                  <a:pt x="4360621" y="889736"/>
                </a:lnTo>
                <a:lnTo>
                  <a:pt x="4428756" y="889736"/>
                </a:lnTo>
                <a:lnTo>
                  <a:pt x="4428756" y="869619"/>
                </a:lnTo>
                <a:close/>
              </a:path>
              <a:path w="5277485" h="890270">
                <a:moveTo>
                  <a:pt x="4428756" y="652221"/>
                </a:moveTo>
                <a:lnTo>
                  <a:pt x="4360621" y="652221"/>
                </a:lnTo>
                <a:lnTo>
                  <a:pt x="4360621" y="672350"/>
                </a:lnTo>
                <a:lnTo>
                  <a:pt x="4428756" y="672350"/>
                </a:lnTo>
                <a:lnTo>
                  <a:pt x="4428756" y="652221"/>
                </a:lnTo>
                <a:close/>
              </a:path>
              <a:path w="5277485" h="890270">
                <a:moveTo>
                  <a:pt x="4428756" y="434809"/>
                </a:moveTo>
                <a:lnTo>
                  <a:pt x="4360621" y="434809"/>
                </a:lnTo>
                <a:lnTo>
                  <a:pt x="4360621" y="454926"/>
                </a:lnTo>
                <a:lnTo>
                  <a:pt x="4428756" y="454926"/>
                </a:lnTo>
                <a:lnTo>
                  <a:pt x="4428756" y="434809"/>
                </a:lnTo>
                <a:close/>
              </a:path>
              <a:path w="5277485" h="890270">
                <a:moveTo>
                  <a:pt x="4428756" y="217398"/>
                </a:moveTo>
                <a:lnTo>
                  <a:pt x="4360621" y="217398"/>
                </a:lnTo>
                <a:lnTo>
                  <a:pt x="4360621" y="237528"/>
                </a:lnTo>
                <a:lnTo>
                  <a:pt x="4428756" y="237528"/>
                </a:lnTo>
                <a:lnTo>
                  <a:pt x="4428756" y="217398"/>
                </a:lnTo>
                <a:close/>
              </a:path>
              <a:path w="5277485" h="890270">
                <a:moveTo>
                  <a:pt x="4565040" y="869619"/>
                </a:moveTo>
                <a:lnTo>
                  <a:pt x="4496892" y="869619"/>
                </a:lnTo>
                <a:lnTo>
                  <a:pt x="4496892" y="889736"/>
                </a:lnTo>
                <a:lnTo>
                  <a:pt x="4565040" y="889736"/>
                </a:lnTo>
                <a:lnTo>
                  <a:pt x="4565040" y="869619"/>
                </a:lnTo>
                <a:close/>
              </a:path>
              <a:path w="5277485" h="890270">
                <a:moveTo>
                  <a:pt x="4565040" y="652221"/>
                </a:moveTo>
                <a:lnTo>
                  <a:pt x="4496892" y="652221"/>
                </a:lnTo>
                <a:lnTo>
                  <a:pt x="4496892" y="672350"/>
                </a:lnTo>
                <a:lnTo>
                  <a:pt x="4565040" y="672350"/>
                </a:lnTo>
                <a:lnTo>
                  <a:pt x="4565040" y="652221"/>
                </a:lnTo>
                <a:close/>
              </a:path>
              <a:path w="5277485" h="890270">
                <a:moveTo>
                  <a:pt x="5110111" y="869619"/>
                </a:moveTo>
                <a:lnTo>
                  <a:pt x="4633163" y="869619"/>
                </a:lnTo>
                <a:lnTo>
                  <a:pt x="4633163" y="889736"/>
                </a:lnTo>
                <a:lnTo>
                  <a:pt x="5110111" y="889736"/>
                </a:lnTo>
                <a:lnTo>
                  <a:pt x="5110111" y="869619"/>
                </a:lnTo>
                <a:close/>
              </a:path>
              <a:path w="5277485" h="890270">
                <a:moveTo>
                  <a:pt x="5246382" y="869619"/>
                </a:moveTo>
                <a:lnTo>
                  <a:pt x="5178247" y="869619"/>
                </a:lnTo>
                <a:lnTo>
                  <a:pt x="5178247" y="889736"/>
                </a:lnTo>
                <a:lnTo>
                  <a:pt x="5246382" y="889736"/>
                </a:lnTo>
                <a:lnTo>
                  <a:pt x="5246382" y="869619"/>
                </a:lnTo>
                <a:close/>
              </a:path>
              <a:path w="5277485" h="890270">
                <a:moveTo>
                  <a:pt x="5246382" y="652221"/>
                </a:moveTo>
                <a:lnTo>
                  <a:pt x="4633163" y="652221"/>
                </a:lnTo>
                <a:lnTo>
                  <a:pt x="4633163" y="672350"/>
                </a:lnTo>
                <a:lnTo>
                  <a:pt x="5246382" y="672350"/>
                </a:lnTo>
                <a:lnTo>
                  <a:pt x="5246382" y="652221"/>
                </a:lnTo>
                <a:close/>
              </a:path>
              <a:path w="5277485" h="890270">
                <a:moveTo>
                  <a:pt x="5246382" y="434809"/>
                </a:moveTo>
                <a:lnTo>
                  <a:pt x="4496892" y="434809"/>
                </a:lnTo>
                <a:lnTo>
                  <a:pt x="4496892" y="454926"/>
                </a:lnTo>
                <a:lnTo>
                  <a:pt x="5246382" y="454926"/>
                </a:lnTo>
                <a:lnTo>
                  <a:pt x="5246382" y="434809"/>
                </a:lnTo>
                <a:close/>
              </a:path>
              <a:path w="5277485" h="890270">
                <a:moveTo>
                  <a:pt x="5277155" y="217398"/>
                </a:moveTo>
                <a:lnTo>
                  <a:pt x="4496892" y="217398"/>
                </a:lnTo>
                <a:lnTo>
                  <a:pt x="4496892" y="237528"/>
                </a:lnTo>
                <a:lnTo>
                  <a:pt x="5277155" y="237528"/>
                </a:lnTo>
                <a:lnTo>
                  <a:pt x="5277155" y="217398"/>
                </a:lnTo>
                <a:close/>
              </a:path>
              <a:path w="5277485" h="890270">
                <a:moveTo>
                  <a:pt x="5277155" y="0"/>
                </a:moveTo>
                <a:lnTo>
                  <a:pt x="4360621" y="0"/>
                </a:lnTo>
                <a:lnTo>
                  <a:pt x="4360621" y="20116"/>
                </a:lnTo>
                <a:lnTo>
                  <a:pt x="5277155" y="20116"/>
                </a:lnTo>
                <a:lnTo>
                  <a:pt x="527715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 name="bg object 46"/>
          <p:cNvSpPr/>
          <p:nvPr/>
        </p:nvSpPr>
        <p:spPr>
          <a:xfrm>
            <a:off x="1265400" y="17845560"/>
            <a:ext cx="307080" cy="1869840"/>
          </a:xfrm>
          <a:custGeom>
            <a:avLst/>
            <a:gdLst>
              <a:gd name="textAreaLeft" fmla="*/ 0 w 307080"/>
              <a:gd name="textAreaRight" fmla="*/ 307440 w 307080"/>
              <a:gd name="textAreaTop" fmla="*/ 0 h 1869840"/>
              <a:gd name="textAreaBottom" fmla="*/ 1870200 h 1869840"/>
            </a:gdLst>
            <a:ahLst/>
            <a:cxnLst/>
            <a:rect l="textAreaLeft" t="textAreaTop" r="textAreaRight" b="textAreaBottom"/>
            <a:pathLst>
              <a:path w="204469" h="1242059">
                <a:moveTo>
                  <a:pt x="68135" y="0"/>
                </a:moveTo>
                <a:lnTo>
                  <a:pt x="0" y="0"/>
                </a:lnTo>
                <a:lnTo>
                  <a:pt x="0" y="1241666"/>
                </a:lnTo>
                <a:lnTo>
                  <a:pt x="68135" y="1241666"/>
                </a:lnTo>
                <a:lnTo>
                  <a:pt x="68135" y="0"/>
                </a:lnTo>
                <a:close/>
              </a:path>
              <a:path w="204469" h="1242059">
                <a:moveTo>
                  <a:pt x="204406" y="228460"/>
                </a:moveTo>
                <a:lnTo>
                  <a:pt x="136271" y="228460"/>
                </a:lnTo>
                <a:lnTo>
                  <a:pt x="136271" y="1241666"/>
                </a:lnTo>
                <a:lnTo>
                  <a:pt x="204406" y="1241666"/>
                </a:lnTo>
                <a:lnTo>
                  <a:pt x="204406" y="22846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1" name="bg object 47"/>
          <p:cNvSpPr/>
          <p:nvPr/>
        </p:nvSpPr>
        <p:spPr>
          <a:xfrm>
            <a:off x="1675800" y="18930960"/>
            <a:ext cx="102960" cy="784440"/>
          </a:xfrm>
          <a:custGeom>
            <a:avLst/>
            <a:gdLst>
              <a:gd name="textAreaLeft" fmla="*/ 0 w 102960"/>
              <a:gd name="textAreaRight" fmla="*/ 103320 w 102960"/>
              <a:gd name="textAreaTop" fmla="*/ 0 h 784440"/>
              <a:gd name="textAreaBottom" fmla="*/ 784800 h 784440"/>
            </a:gdLst>
            <a:ahLst/>
            <a:cxnLst/>
            <a:rect l="textAreaLeft" t="textAreaTop" r="textAreaRight" b="textAreaBottom"/>
            <a:pathLst>
              <a:path w="68580" h="521334">
                <a:moveTo>
                  <a:pt x="68139" y="0"/>
                </a:moveTo>
                <a:lnTo>
                  <a:pt x="0" y="0"/>
                </a:lnTo>
                <a:lnTo>
                  <a:pt x="0" y="521125"/>
                </a:lnTo>
                <a:lnTo>
                  <a:pt x="68139" y="521125"/>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 name="bg object 48"/>
          <p:cNvSpPr/>
          <p:nvPr/>
        </p:nvSpPr>
        <p:spPr>
          <a:xfrm>
            <a:off x="1881360" y="1829088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10"/>
                </a:lnTo>
                <a:lnTo>
                  <a:pt x="68131" y="106691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 name="bg object 49"/>
          <p:cNvSpPr/>
          <p:nvPr/>
        </p:nvSpPr>
        <p:spPr>
          <a:xfrm>
            <a:off x="2086200" y="18603000"/>
            <a:ext cx="102960" cy="1293840"/>
          </a:xfrm>
          <a:custGeom>
            <a:avLst/>
            <a:gdLst>
              <a:gd name="textAreaLeft" fmla="*/ 0 w 102960"/>
              <a:gd name="textAreaRight" fmla="*/ 103320 w 102960"/>
              <a:gd name="textAreaTop" fmla="*/ 0 h 1293840"/>
              <a:gd name="textAreaBottom" fmla="*/ 1294200 h 1293840"/>
            </a:gdLst>
            <a:ahLst/>
            <a:cxnLst/>
            <a:rect l="textAreaLeft" t="textAreaTop" r="textAreaRight" b="textAreaBottom"/>
            <a:pathLst>
              <a:path w="68580" h="859790">
                <a:moveTo>
                  <a:pt x="68131" y="0"/>
                </a:moveTo>
                <a:lnTo>
                  <a:pt x="0" y="0"/>
                </a:lnTo>
                <a:lnTo>
                  <a:pt x="0" y="859564"/>
                </a:lnTo>
                <a:lnTo>
                  <a:pt x="68131" y="859564"/>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 name="bg object 50"/>
          <p:cNvSpPr/>
          <p:nvPr/>
        </p:nvSpPr>
        <p:spPr>
          <a:xfrm>
            <a:off x="2291760" y="1793268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 name="bg object 51"/>
          <p:cNvSpPr/>
          <p:nvPr/>
        </p:nvSpPr>
        <p:spPr>
          <a:xfrm>
            <a:off x="2496600" y="18706680"/>
            <a:ext cx="102960" cy="1190880"/>
          </a:xfrm>
          <a:custGeom>
            <a:avLst/>
            <a:gdLst>
              <a:gd name="textAreaLeft" fmla="*/ 0 w 102960"/>
              <a:gd name="textAreaRight" fmla="*/ 103320 w 102960"/>
              <a:gd name="textAreaTop" fmla="*/ 0 h 1190880"/>
              <a:gd name="textAreaBottom" fmla="*/ 1191240 h 1190880"/>
            </a:gdLst>
            <a:ahLst/>
            <a:cxnLst/>
            <a:rect l="textAreaLeft" t="textAreaTop" r="textAreaRight" b="textAreaBottom"/>
            <a:pathLst>
              <a:path w="68580" h="791209">
                <a:moveTo>
                  <a:pt x="68131" y="0"/>
                </a:moveTo>
                <a:lnTo>
                  <a:pt x="0" y="0"/>
                </a:lnTo>
                <a:lnTo>
                  <a:pt x="0" y="790902"/>
                </a:lnTo>
                <a:lnTo>
                  <a:pt x="68131" y="79090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 name="bg object 52"/>
          <p:cNvSpPr/>
          <p:nvPr/>
        </p:nvSpPr>
        <p:spPr>
          <a:xfrm>
            <a:off x="2702160" y="1906704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9" y="0"/>
                </a:moveTo>
                <a:lnTo>
                  <a:pt x="0" y="0"/>
                </a:lnTo>
                <a:lnTo>
                  <a:pt x="0" y="551375"/>
                </a:lnTo>
                <a:lnTo>
                  <a:pt x="68139" y="551375"/>
                </a:lnTo>
                <a:lnTo>
                  <a:pt x="68139"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 name="bg object 53"/>
          <p:cNvSpPr/>
          <p:nvPr/>
        </p:nvSpPr>
        <p:spPr>
          <a:xfrm>
            <a:off x="2907000" y="1829088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01"/>
                </a:lnTo>
                <a:lnTo>
                  <a:pt x="68131" y="1066901"/>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 name="bg object 54"/>
          <p:cNvSpPr/>
          <p:nvPr/>
        </p:nvSpPr>
        <p:spPr>
          <a:xfrm>
            <a:off x="3112560" y="19405080"/>
            <a:ext cx="307080" cy="492480"/>
          </a:xfrm>
          <a:custGeom>
            <a:avLst/>
            <a:gdLst>
              <a:gd name="textAreaLeft" fmla="*/ 0 w 307080"/>
              <a:gd name="textAreaRight" fmla="*/ 307440 w 307080"/>
              <a:gd name="textAreaTop" fmla="*/ 0 h 492480"/>
              <a:gd name="textAreaBottom" fmla="*/ 492840 h 492480"/>
            </a:gdLst>
            <a:ahLst/>
            <a:cxnLst/>
            <a:rect l="textAreaLeft" t="textAreaTop" r="textAreaRight" b="textAreaBottom"/>
            <a:pathLst>
              <a:path w="204469" h="327659">
                <a:moveTo>
                  <a:pt x="68135" y="0"/>
                </a:moveTo>
                <a:lnTo>
                  <a:pt x="0" y="0"/>
                </a:lnTo>
                <a:lnTo>
                  <a:pt x="0" y="327088"/>
                </a:lnTo>
                <a:lnTo>
                  <a:pt x="68135" y="327088"/>
                </a:lnTo>
                <a:lnTo>
                  <a:pt x="68135" y="0"/>
                </a:lnTo>
                <a:close/>
              </a:path>
              <a:path w="204469" h="327659">
                <a:moveTo>
                  <a:pt x="204406" y="119748"/>
                </a:moveTo>
                <a:lnTo>
                  <a:pt x="136271" y="119748"/>
                </a:lnTo>
                <a:lnTo>
                  <a:pt x="136271" y="327088"/>
                </a:lnTo>
                <a:lnTo>
                  <a:pt x="204406" y="327088"/>
                </a:lnTo>
                <a:lnTo>
                  <a:pt x="204406" y="119748"/>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 name="bg object 55"/>
          <p:cNvSpPr/>
          <p:nvPr/>
        </p:nvSpPr>
        <p:spPr>
          <a:xfrm>
            <a:off x="3522960" y="18856800"/>
            <a:ext cx="102960" cy="1040760"/>
          </a:xfrm>
          <a:custGeom>
            <a:avLst/>
            <a:gdLst>
              <a:gd name="textAreaLeft" fmla="*/ 0 w 102960"/>
              <a:gd name="textAreaRight" fmla="*/ 103320 w 102960"/>
              <a:gd name="textAreaTop" fmla="*/ 0 h 1040760"/>
              <a:gd name="textAreaBottom" fmla="*/ 1041120 h 1040760"/>
            </a:gdLst>
            <a:ahLst/>
            <a:cxnLst/>
            <a:rect l="textAreaLeft" t="textAreaTop" r="textAreaRight" b="textAreaBottom"/>
            <a:pathLst>
              <a:path w="68580" h="691515">
                <a:moveTo>
                  <a:pt x="68131" y="0"/>
                </a:moveTo>
                <a:lnTo>
                  <a:pt x="0" y="0"/>
                </a:lnTo>
                <a:lnTo>
                  <a:pt x="0" y="691213"/>
                </a:lnTo>
                <a:lnTo>
                  <a:pt x="68131" y="69121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 name="bg object 56"/>
          <p:cNvSpPr/>
          <p:nvPr/>
        </p:nvSpPr>
        <p:spPr>
          <a:xfrm>
            <a:off x="3728520" y="18371520"/>
            <a:ext cx="102960" cy="1525680"/>
          </a:xfrm>
          <a:custGeom>
            <a:avLst/>
            <a:gdLst>
              <a:gd name="textAreaLeft" fmla="*/ 0 w 102960"/>
              <a:gd name="textAreaRight" fmla="*/ 103320 w 102960"/>
              <a:gd name="textAreaTop" fmla="*/ 0 h 1525680"/>
              <a:gd name="textAreaBottom" fmla="*/ 1526040 h 1525680"/>
            </a:gdLst>
            <a:ahLst/>
            <a:cxnLst/>
            <a:rect l="textAreaLeft" t="textAreaTop" r="textAreaRight" b="textAreaBottom"/>
            <a:pathLst>
              <a:path w="68580" h="1013459">
                <a:moveTo>
                  <a:pt x="68131" y="0"/>
                </a:moveTo>
                <a:lnTo>
                  <a:pt x="0" y="0"/>
                </a:lnTo>
                <a:lnTo>
                  <a:pt x="0" y="1013199"/>
                </a:lnTo>
                <a:lnTo>
                  <a:pt x="68131" y="1013199"/>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 name="bg object 57"/>
          <p:cNvSpPr/>
          <p:nvPr/>
        </p:nvSpPr>
        <p:spPr>
          <a:xfrm>
            <a:off x="3933360" y="1793268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 name="bg object 58"/>
          <p:cNvSpPr/>
          <p:nvPr/>
        </p:nvSpPr>
        <p:spPr>
          <a:xfrm>
            <a:off x="4138920" y="18682200"/>
            <a:ext cx="102960" cy="1215720"/>
          </a:xfrm>
          <a:custGeom>
            <a:avLst/>
            <a:gdLst>
              <a:gd name="textAreaLeft" fmla="*/ 0 w 102960"/>
              <a:gd name="textAreaRight" fmla="*/ 103320 w 102960"/>
              <a:gd name="textAreaTop" fmla="*/ 0 h 1215720"/>
              <a:gd name="textAreaBottom" fmla="*/ 1216080 h 1215720"/>
            </a:gdLst>
            <a:ahLst/>
            <a:cxnLst/>
            <a:rect l="textAreaLeft" t="textAreaTop" r="textAreaRight" b="textAreaBottom"/>
            <a:pathLst>
              <a:path w="68580" h="807719">
                <a:moveTo>
                  <a:pt x="68131" y="0"/>
                </a:moveTo>
                <a:lnTo>
                  <a:pt x="0" y="0"/>
                </a:lnTo>
                <a:lnTo>
                  <a:pt x="0" y="807102"/>
                </a:lnTo>
                <a:lnTo>
                  <a:pt x="68131" y="807102"/>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 name="bg object 59"/>
          <p:cNvSpPr/>
          <p:nvPr/>
        </p:nvSpPr>
        <p:spPr>
          <a:xfrm>
            <a:off x="4343760" y="19447560"/>
            <a:ext cx="102960" cy="450000"/>
          </a:xfrm>
          <a:custGeom>
            <a:avLst/>
            <a:gdLst>
              <a:gd name="textAreaLeft" fmla="*/ 0 w 102960"/>
              <a:gd name="textAreaRight" fmla="*/ 103320 w 102960"/>
              <a:gd name="textAreaTop" fmla="*/ 0 h 450000"/>
              <a:gd name="textAreaBottom" fmla="*/ 450360 h 450000"/>
            </a:gdLst>
            <a:ahLst/>
            <a:cxnLst/>
            <a:rect l="textAreaLeft" t="textAreaTop" r="textAreaRight" b="textAreaBottom"/>
            <a:pathLst>
              <a:path w="68580" h="299084">
                <a:moveTo>
                  <a:pt x="68131" y="0"/>
                </a:moveTo>
                <a:lnTo>
                  <a:pt x="0" y="0"/>
                </a:lnTo>
                <a:lnTo>
                  <a:pt x="0" y="298600"/>
                </a:lnTo>
                <a:lnTo>
                  <a:pt x="68131" y="29860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 name="bg object 60"/>
          <p:cNvSpPr/>
          <p:nvPr/>
        </p:nvSpPr>
        <p:spPr>
          <a:xfrm>
            <a:off x="4549320" y="1906704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1" y="0"/>
                </a:moveTo>
                <a:lnTo>
                  <a:pt x="0" y="0"/>
                </a:lnTo>
                <a:lnTo>
                  <a:pt x="0" y="551375"/>
                </a:lnTo>
                <a:lnTo>
                  <a:pt x="68131" y="55137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 name="bg object 61"/>
          <p:cNvSpPr/>
          <p:nvPr/>
        </p:nvSpPr>
        <p:spPr>
          <a:xfrm>
            <a:off x="4754160" y="19642320"/>
            <a:ext cx="102960" cy="254880"/>
          </a:xfrm>
          <a:custGeom>
            <a:avLst/>
            <a:gdLst>
              <a:gd name="textAreaLeft" fmla="*/ 0 w 102960"/>
              <a:gd name="textAreaRight" fmla="*/ 103320 w 102960"/>
              <a:gd name="textAreaTop" fmla="*/ 0 h 254880"/>
              <a:gd name="textAreaBottom" fmla="*/ 255240 h 254880"/>
            </a:gdLst>
            <a:ahLst/>
            <a:cxnLst/>
            <a:rect l="textAreaLeft" t="textAreaTop" r="textAreaRight" b="textAreaBottom"/>
            <a:pathLst>
              <a:path w="68580" h="169544">
                <a:moveTo>
                  <a:pt x="68131" y="0"/>
                </a:moveTo>
                <a:lnTo>
                  <a:pt x="0" y="0"/>
                </a:lnTo>
                <a:lnTo>
                  <a:pt x="0" y="169421"/>
                </a:lnTo>
                <a:lnTo>
                  <a:pt x="68131" y="169421"/>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 name="bg object 62"/>
          <p:cNvSpPr/>
          <p:nvPr/>
        </p:nvSpPr>
        <p:spPr>
          <a:xfrm>
            <a:off x="4959720" y="18618120"/>
            <a:ext cx="102960" cy="1279080"/>
          </a:xfrm>
          <a:custGeom>
            <a:avLst/>
            <a:gdLst>
              <a:gd name="textAreaLeft" fmla="*/ 0 w 102960"/>
              <a:gd name="textAreaRight" fmla="*/ 103320 w 102960"/>
              <a:gd name="textAreaTop" fmla="*/ 0 h 1279080"/>
              <a:gd name="textAreaBottom" fmla="*/ 1279440 h 1279080"/>
            </a:gdLst>
            <a:ahLst/>
            <a:cxnLst/>
            <a:rect l="textAreaLeft" t="textAreaTop" r="textAreaRight" b="textAreaBottom"/>
            <a:pathLst>
              <a:path w="68579" h="849630">
                <a:moveTo>
                  <a:pt x="68131" y="0"/>
                </a:moveTo>
                <a:lnTo>
                  <a:pt x="0" y="0"/>
                </a:lnTo>
                <a:lnTo>
                  <a:pt x="0" y="849503"/>
                </a:lnTo>
                <a:lnTo>
                  <a:pt x="68131" y="84950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 name="bg object 63"/>
          <p:cNvSpPr/>
          <p:nvPr/>
        </p:nvSpPr>
        <p:spPr>
          <a:xfrm>
            <a:off x="5164560" y="18270720"/>
            <a:ext cx="102960" cy="1596600"/>
          </a:xfrm>
          <a:custGeom>
            <a:avLst/>
            <a:gdLst>
              <a:gd name="textAreaLeft" fmla="*/ 0 w 102960"/>
              <a:gd name="textAreaRight" fmla="*/ 103320 w 102960"/>
              <a:gd name="textAreaTop" fmla="*/ 0 h 1596600"/>
              <a:gd name="textAreaBottom" fmla="*/ 1596960 h 1596600"/>
            </a:gdLst>
            <a:ahLst/>
            <a:cxnLst/>
            <a:rect l="textAreaLeft" t="textAreaTop" r="textAreaRight" b="textAreaBottom"/>
            <a:pathLst>
              <a:path w="68579" h="1060450">
                <a:moveTo>
                  <a:pt x="68131" y="0"/>
                </a:moveTo>
                <a:lnTo>
                  <a:pt x="0" y="0"/>
                </a:lnTo>
                <a:lnTo>
                  <a:pt x="0" y="1060155"/>
                </a:lnTo>
                <a:lnTo>
                  <a:pt x="68131" y="106015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 name="bg object 64"/>
          <p:cNvSpPr/>
          <p:nvPr/>
        </p:nvSpPr>
        <p:spPr>
          <a:xfrm>
            <a:off x="5370120" y="18791640"/>
            <a:ext cx="102960" cy="1074960"/>
          </a:xfrm>
          <a:custGeom>
            <a:avLst/>
            <a:gdLst>
              <a:gd name="textAreaLeft" fmla="*/ 0 w 102960"/>
              <a:gd name="textAreaRight" fmla="*/ 103320 w 102960"/>
              <a:gd name="textAreaTop" fmla="*/ 0 h 1074960"/>
              <a:gd name="textAreaBottom" fmla="*/ 1075320 h 1074960"/>
            </a:gdLst>
            <a:ahLst/>
            <a:cxnLst/>
            <a:rect l="textAreaLeft" t="textAreaTop" r="textAreaRight" b="textAreaBottom"/>
            <a:pathLst>
              <a:path w="68579" h="714375">
                <a:moveTo>
                  <a:pt x="68131" y="0"/>
                </a:moveTo>
                <a:lnTo>
                  <a:pt x="0" y="0"/>
                </a:lnTo>
                <a:lnTo>
                  <a:pt x="0" y="714118"/>
                </a:lnTo>
                <a:lnTo>
                  <a:pt x="68131" y="714118"/>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 name="bg object 65"/>
          <p:cNvSpPr/>
          <p:nvPr/>
        </p:nvSpPr>
        <p:spPr>
          <a:xfrm>
            <a:off x="5575320" y="18442800"/>
            <a:ext cx="307080" cy="1424160"/>
          </a:xfrm>
          <a:custGeom>
            <a:avLst/>
            <a:gdLst>
              <a:gd name="textAreaLeft" fmla="*/ 0 w 307080"/>
              <a:gd name="textAreaRight" fmla="*/ 307440 w 307080"/>
              <a:gd name="textAreaTop" fmla="*/ 0 h 1424160"/>
              <a:gd name="textAreaBottom" fmla="*/ 1424520 h 1424160"/>
            </a:gdLst>
            <a:ahLst/>
            <a:cxnLst/>
            <a:rect l="textAreaLeft" t="textAreaTop" r="textAreaRight" b="textAreaBottom"/>
            <a:pathLst>
              <a:path w="204470" h="946150">
                <a:moveTo>
                  <a:pt x="68135" y="404863"/>
                </a:moveTo>
                <a:lnTo>
                  <a:pt x="0" y="404863"/>
                </a:lnTo>
                <a:lnTo>
                  <a:pt x="0" y="946111"/>
                </a:lnTo>
                <a:lnTo>
                  <a:pt x="68135" y="946111"/>
                </a:lnTo>
                <a:lnTo>
                  <a:pt x="68135" y="404863"/>
                </a:lnTo>
                <a:close/>
              </a:path>
              <a:path w="204470" h="946150">
                <a:moveTo>
                  <a:pt x="204406" y="0"/>
                </a:moveTo>
                <a:lnTo>
                  <a:pt x="136271" y="0"/>
                </a:lnTo>
                <a:lnTo>
                  <a:pt x="136271" y="946111"/>
                </a:lnTo>
                <a:lnTo>
                  <a:pt x="204406" y="946111"/>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 name="bg object 66"/>
          <p:cNvSpPr/>
          <p:nvPr/>
        </p:nvSpPr>
        <p:spPr>
          <a:xfrm>
            <a:off x="5985360" y="17902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 name="bg object 67"/>
          <p:cNvSpPr/>
          <p:nvPr/>
        </p:nvSpPr>
        <p:spPr>
          <a:xfrm>
            <a:off x="6190920" y="18706680"/>
            <a:ext cx="102960" cy="1159920"/>
          </a:xfrm>
          <a:custGeom>
            <a:avLst/>
            <a:gdLst>
              <a:gd name="textAreaLeft" fmla="*/ 0 w 102960"/>
              <a:gd name="textAreaRight" fmla="*/ 103320 w 102960"/>
              <a:gd name="textAreaTop" fmla="*/ 0 h 1159920"/>
              <a:gd name="textAreaBottom" fmla="*/ 1160280 h 1159920"/>
            </a:gdLst>
            <a:ahLst/>
            <a:cxnLst/>
            <a:rect l="textAreaLeft" t="textAreaTop" r="textAreaRight" b="textAreaBottom"/>
            <a:pathLst>
              <a:path w="68579" h="770890">
                <a:moveTo>
                  <a:pt x="68131" y="0"/>
                </a:moveTo>
                <a:lnTo>
                  <a:pt x="0" y="0"/>
                </a:lnTo>
                <a:lnTo>
                  <a:pt x="0" y="770763"/>
                </a:lnTo>
                <a:lnTo>
                  <a:pt x="68131" y="77076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 name="bg object 68"/>
          <p:cNvSpPr/>
          <p:nvPr/>
        </p:nvSpPr>
        <p:spPr>
          <a:xfrm>
            <a:off x="6396120" y="17902440"/>
            <a:ext cx="718200" cy="1964880"/>
          </a:xfrm>
          <a:custGeom>
            <a:avLst/>
            <a:gdLst>
              <a:gd name="textAreaLeft" fmla="*/ 0 w 718200"/>
              <a:gd name="textAreaRight" fmla="*/ 718560 w 718200"/>
              <a:gd name="textAreaTop" fmla="*/ 0 h 1964880"/>
              <a:gd name="textAreaBottom" fmla="*/ 1965240 h 1964880"/>
            </a:gdLst>
            <a:ahLst/>
            <a:cxnLst/>
            <a:rect l="textAreaLeft" t="textAreaTop" r="textAreaRight" b="textAreaBottom"/>
            <a:pathLst>
              <a:path w="477520" h="1304925">
                <a:moveTo>
                  <a:pt x="68135" y="130238"/>
                </a:moveTo>
                <a:lnTo>
                  <a:pt x="0" y="130238"/>
                </a:lnTo>
                <a:lnTo>
                  <a:pt x="0" y="1304429"/>
                </a:lnTo>
                <a:lnTo>
                  <a:pt x="68135" y="1304429"/>
                </a:lnTo>
                <a:lnTo>
                  <a:pt x="68135" y="130238"/>
                </a:lnTo>
                <a:close/>
              </a:path>
              <a:path w="477520" h="1304925">
                <a:moveTo>
                  <a:pt x="204406" y="0"/>
                </a:moveTo>
                <a:lnTo>
                  <a:pt x="136271" y="0"/>
                </a:lnTo>
                <a:lnTo>
                  <a:pt x="136271" y="1304429"/>
                </a:lnTo>
                <a:lnTo>
                  <a:pt x="204406" y="1304429"/>
                </a:lnTo>
                <a:lnTo>
                  <a:pt x="204406" y="0"/>
                </a:lnTo>
                <a:close/>
              </a:path>
              <a:path w="477520" h="1304925">
                <a:moveTo>
                  <a:pt x="340677" y="865695"/>
                </a:moveTo>
                <a:lnTo>
                  <a:pt x="272542" y="865695"/>
                </a:lnTo>
                <a:lnTo>
                  <a:pt x="272542" y="1304429"/>
                </a:lnTo>
                <a:lnTo>
                  <a:pt x="340677" y="1304429"/>
                </a:lnTo>
                <a:lnTo>
                  <a:pt x="340677" y="865695"/>
                </a:lnTo>
                <a:close/>
              </a:path>
              <a:path w="477520" h="1304925">
                <a:moveTo>
                  <a:pt x="476948" y="454926"/>
                </a:moveTo>
                <a:lnTo>
                  <a:pt x="408813" y="454926"/>
                </a:lnTo>
                <a:lnTo>
                  <a:pt x="408813" y="1304429"/>
                </a:lnTo>
                <a:lnTo>
                  <a:pt x="476948" y="1304429"/>
                </a:lnTo>
                <a:lnTo>
                  <a:pt x="476948" y="454926"/>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bg object 69"/>
          <p:cNvSpPr/>
          <p:nvPr/>
        </p:nvSpPr>
        <p:spPr>
          <a:xfrm>
            <a:off x="7217280" y="1888488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10"/>
                </a:lnTo>
                <a:lnTo>
                  <a:pt x="68131" y="652210"/>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4" name="bg object 70"/>
          <p:cNvSpPr/>
          <p:nvPr/>
        </p:nvSpPr>
        <p:spPr>
          <a:xfrm>
            <a:off x="7422480" y="18340920"/>
            <a:ext cx="307080" cy="1525680"/>
          </a:xfrm>
          <a:custGeom>
            <a:avLst/>
            <a:gdLst>
              <a:gd name="textAreaLeft" fmla="*/ 0 w 307080"/>
              <a:gd name="textAreaRight" fmla="*/ 307440 w 307080"/>
              <a:gd name="textAreaTop" fmla="*/ 0 h 1525680"/>
              <a:gd name="textAreaBottom" fmla="*/ 1526040 h 1525680"/>
            </a:gdLst>
            <a:ahLst/>
            <a:cxnLst/>
            <a:rect l="textAreaLeft" t="textAreaTop" r="textAreaRight" b="textAreaBottom"/>
            <a:pathLst>
              <a:path w="204470" h="1013459">
                <a:moveTo>
                  <a:pt x="68122" y="636016"/>
                </a:moveTo>
                <a:lnTo>
                  <a:pt x="0" y="636016"/>
                </a:lnTo>
                <a:lnTo>
                  <a:pt x="0" y="1013206"/>
                </a:lnTo>
                <a:lnTo>
                  <a:pt x="68122" y="1013206"/>
                </a:lnTo>
                <a:lnTo>
                  <a:pt x="68122" y="636016"/>
                </a:lnTo>
                <a:close/>
              </a:path>
              <a:path w="204470" h="1013459">
                <a:moveTo>
                  <a:pt x="204393" y="0"/>
                </a:moveTo>
                <a:lnTo>
                  <a:pt x="136271" y="0"/>
                </a:lnTo>
                <a:lnTo>
                  <a:pt x="136271" y="1013206"/>
                </a:lnTo>
                <a:lnTo>
                  <a:pt x="204393" y="1013206"/>
                </a:lnTo>
                <a:lnTo>
                  <a:pt x="2043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 name="bg object 71"/>
          <p:cNvSpPr/>
          <p:nvPr/>
        </p:nvSpPr>
        <p:spPr>
          <a:xfrm>
            <a:off x="7832880" y="17902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 name="bg object 72"/>
          <p:cNvSpPr/>
          <p:nvPr/>
        </p:nvSpPr>
        <p:spPr>
          <a:xfrm>
            <a:off x="8038080" y="18145800"/>
            <a:ext cx="102960" cy="1721880"/>
          </a:xfrm>
          <a:custGeom>
            <a:avLst/>
            <a:gdLst>
              <a:gd name="textAreaLeft" fmla="*/ 0 w 102960"/>
              <a:gd name="textAreaRight" fmla="*/ 103320 w 102960"/>
              <a:gd name="textAreaTop" fmla="*/ 0 h 1721880"/>
              <a:gd name="textAreaBottom" fmla="*/ 1722240 h 1721880"/>
            </a:gdLst>
            <a:ahLst/>
            <a:cxnLst/>
            <a:rect l="textAreaLeft" t="textAreaTop" r="textAreaRight" b="textAreaBottom"/>
            <a:pathLst>
              <a:path w="68579" h="1143634">
                <a:moveTo>
                  <a:pt x="68139" y="0"/>
                </a:moveTo>
                <a:lnTo>
                  <a:pt x="0" y="0"/>
                </a:lnTo>
                <a:lnTo>
                  <a:pt x="0" y="1143070"/>
                </a:lnTo>
                <a:lnTo>
                  <a:pt x="68139" y="1143070"/>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7" name="bg object 73"/>
          <p:cNvSpPr/>
          <p:nvPr/>
        </p:nvSpPr>
        <p:spPr>
          <a:xfrm>
            <a:off x="8242920" y="18621720"/>
            <a:ext cx="102960" cy="1245240"/>
          </a:xfrm>
          <a:custGeom>
            <a:avLst/>
            <a:gdLst>
              <a:gd name="textAreaLeft" fmla="*/ 0 w 102960"/>
              <a:gd name="textAreaRight" fmla="*/ 103320 w 102960"/>
              <a:gd name="textAreaTop" fmla="*/ 0 h 1245240"/>
              <a:gd name="textAreaBottom" fmla="*/ 1245600 h 1245240"/>
            </a:gdLst>
            <a:ahLst/>
            <a:cxnLst/>
            <a:rect l="textAreaLeft" t="textAreaTop" r="textAreaRight" b="textAreaBottom"/>
            <a:pathLst>
              <a:path w="68579" h="827405">
                <a:moveTo>
                  <a:pt x="68131" y="0"/>
                </a:moveTo>
                <a:lnTo>
                  <a:pt x="0" y="0"/>
                </a:lnTo>
                <a:lnTo>
                  <a:pt x="0" y="827223"/>
                </a:lnTo>
                <a:lnTo>
                  <a:pt x="68131" y="82722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8" name="bg object 74"/>
          <p:cNvSpPr/>
          <p:nvPr/>
        </p:nvSpPr>
        <p:spPr>
          <a:xfrm>
            <a:off x="8448480" y="19271520"/>
            <a:ext cx="102960" cy="595440"/>
          </a:xfrm>
          <a:custGeom>
            <a:avLst/>
            <a:gdLst>
              <a:gd name="textAreaLeft" fmla="*/ 0 w 102960"/>
              <a:gd name="textAreaRight" fmla="*/ 103320 w 102960"/>
              <a:gd name="textAreaTop" fmla="*/ 0 h 595440"/>
              <a:gd name="textAreaBottom" fmla="*/ 595800 h 595440"/>
            </a:gdLst>
            <a:ahLst/>
            <a:cxnLst/>
            <a:rect l="textAreaLeft" t="textAreaTop" r="textAreaRight" b="textAreaBottom"/>
            <a:pathLst>
              <a:path w="68579" h="395605">
                <a:moveTo>
                  <a:pt x="68131" y="0"/>
                </a:moveTo>
                <a:lnTo>
                  <a:pt x="0" y="0"/>
                </a:lnTo>
                <a:lnTo>
                  <a:pt x="0" y="395446"/>
                </a:lnTo>
                <a:lnTo>
                  <a:pt x="68131" y="39544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bg object 75"/>
          <p:cNvSpPr/>
          <p:nvPr/>
        </p:nvSpPr>
        <p:spPr>
          <a:xfrm>
            <a:off x="8653680" y="19553040"/>
            <a:ext cx="307080" cy="313560"/>
          </a:xfrm>
          <a:custGeom>
            <a:avLst/>
            <a:gdLst>
              <a:gd name="textAreaLeft" fmla="*/ 0 w 307080"/>
              <a:gd name="textAreaRight" fmla="*/ 307440 w 307080"/>
              <a:gd name="textAreaTop" fmla="*/ 0 h 313560"/>
              <a:gd name="textAreaBottom" fmla="*/ 313920 h 313560"/>
            </a:gdLst>
            <a:ahLst/>
            <a:cxnLst/>
            <a:rect l="textAreaLeft" t="textAreaTop" r="textAreaRight" b="textAreaBottom"/>
            <a:pathLst>
              <a:path w="204470" h="208915">
                <a:moveTo>
                  <a:pt x="68135" y="0"/>
                </a:moveTo>
                <a:lnTo>
                  <a:pt x="0" y="0"/>
                </a:lnTo>
                <a:lnTo>
                  <a:pt x="0" y="208724"/>
                </a:lnTo>
                <a:lnTo>
                  <a:pt x="68135" y="208724"/>
                </a:lnTo>
                <a:lnTo>
                  <a:pt x="68135" y="0"/>
                </a:lnTo>
                <a:close/>
              </a:path>
              <a:path w="204470" h="208915">
                <a:moveTo>
                  <a:pt x="204406" y="105054"/>
                </a:moveTo>
                <a:lnTo>
                  <a:pt x="136271" y="105054"/>
                </a:lnTo>
                <a:lnTo>
                  <a:pt x="136271" y="208724"/>
                </a:lnTo>
                <a:lnTo>
                  <a:pt x="204406" y="208724"/>
                </a:lnTo>
                <a:lnTo>
                  <a:pt x="204406" y="105054"/>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0" name="bg object 76"/>
          <p:cNvSpPr/>
          <p:nvPr/>
        </p:nvSpPr>
        <p:spPr>
          <a:xfrm>
            <a:off x="9064080" y="1919736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79" h="445134">
                <a:moveTo>
                  <a:pt x="68131" y="0"/>
                </a:moveTo>
                <a:lnTo>
                  <a:pt x="0" y="0"/>
                </a:lnTo>
                <a:lnTo>
                  <a:pt x="0" y="444873"/>
                </a:lnTo>
                <a:lnTo>
                  <a:pt x="68131" y="44487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bg object 77"/>
          <p:cNvSpPr/>
          <p:nvPr/>
        </p:nvSpPr>
        <p:spPr>
          <a:xfrm>
            <a:off x="9269280" y="1855728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79" h="869950">
                <a:moveTo>
                  <a:pt x="68131" y="0"/>
                </a:moveTo>
                <a:lnTo>
                  <a:pt x="0" y="0"/>
                </a:lnTo>
                <a:lnTo>
                  <a:pt x="0" y="869625"/>
                </a:lnTo>
                <a:lnTo>
                  <a:pt x="68131" y="86962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2" name="bg object 78"/>
          <p:cNvSpPr/>
          <p:nvPr/>
        </p:nvSpPr>
        <p:spPr>
          <a:xfrm>
            <a:off x="9167040" y="19867320"/>
            <a:ext cx="102960" cy="267120"/>
          </a:xfrm>
          <a:custGeom>
            <a:avLst/>
            <a:gdLst>
              <a:gd name="textAreaLeft" fmla="*/ 0 w 102960"/>
              <a:gd name="textAreaRight" fmla="*/ 103320 w 102960"/>
              <a:gd name="textAreaTop" fmla="*/ 0 h 267120"/>
              <a:gd name="textAreaBottom" fmla="*/ 267480 h 267120"/>
            </a:gdLst>
            <a:ahLst/>
            <a:cxnLst/>
            <a:rect l="textAreaLeft" t="textAreaTop" r="textAreaRight" b="textAreaBottom"/>
            <a:pathLst>
              <a:path w="68579" h="177800">
                <a:moveTo>
                  <a:pt x="68131" y="0"/>
                </a:moveTo>
                <a:lnTo>
                  <a:pt x="0" y="0"/>
                </a:lnTo>
                <a:lnTo>
                  <a:pt x="0" y="177618"/>
                </a:lnTo>
                <a:lnTo>
                  <a:pt x="68131" y="17761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3" name="bg object 79"/>
          <p:cNvSpPr/>
          <p:nvPr/>
        </p:nvSpPr>
        <p:spPr>
          <a:xfrm>
            <a:off x="8756280" y="19867320"/>
            <a:ext cx="307080" cy="1607040"/>
          </a:xfrm>
          <a:custGeom>
            <a:avLst/>
            <a:gdLst>
              <a:gd name="textAreaLeft" fmla="*/ 0 w 307080"/>
              <a:gd name="textAreaRight" fmla="*/ 307440 w 307080"/>
              <a:gd name="textAreaTop" fmla="*/ 0 h 1607040"/>
              <a:gd name="textAreaBottom" fmla="*/ 1607400 h 1607040"/>
            </a:gdLst>
            <a:ahLst/>
            <a:cxnLst/>
            <a:rect l="textAreaLeft" t="textAreaTop" r="textAreaRight" b="textAreaBottom"/>
            <a:pathLst>
              <a:path w="204470" h="1067434">
                <a:moveTo>
                  <a:pt x="68135" y="0"/>
                </a:moveTo>
                <a:lnTo>
                  <a:pt x="0" y="0"/>
                </a:lnTo>
                <a:lnTo>
                  <a:pt x="0" y="1066914"/>
                </a:lnTo>
                <a:lnTo>
                  <a:pt x="68135" y="1066914"/>
                </a:lnTo>
                <a:lnTo>
                  <a:pt x="68135" y="0"/>
                </a:lnTo>
                <a:close/>
              </a:path>
              <a:path w="204470" h="1067434">
                <a:moveTo>
                  <a:pt x="204406" y="12"/>
                </a:moveTo>
                <a:lnTo>
                  <a:pt x="136271" y="12"/>
                </a:lnTo>
                <a:lnTo>
                  <a:pt x="136271" y="583323"/>
                </a:lnTo>
                <a:lnTo>
                  <a:pt x="204406" y="583323"/>
                </a:lnTo>
                <a:lnTo>
                  <a:pt x="204406" y="12"/>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4" name="bg object 80"/>
          <p:cNvSpPr/>
          <p:nvPr/>
        </p:nvSpPr>
        <p:spPr>
          <a:xfrm>
            <a:off x="8551080" y="19867320"/>
            <a:ext cx="102960" cy="850320"/>
          </a:xfrm>
          <a:custGeom>
            <a:avLst/>
            <a:gdLst>
              <a:gd name="textAreaLeft" fmla="*/ 0 w 102960"/>
              <a:gd name="textAreaRight" fmla="*/ 103320 w 102960"/>
              <a:gd name="textAreaTop" fmla="*/ 0 h 850320"/>
              <a:gd name="textAreaBottom" fmla="*/ 850680 h 850320"/>
            </a:gdLst>
            <a:ahLst/>
            <a:cxnLst/>
            <a:rect l="textAreaLeft" t="textAreaTop" r="textAreaRight" b="textAreaBottom"/>
            <a:pathLst>
              <a:path w="68579" h="565150">
                <a:moveTo>
                  <a:pt x="68139" y="0"/>
                </a:moveTo>
                <a:lnTo>
                  <a:pt x="0" y="0"/>
                </a:lnTo>
                <a:lnTo>
                  <a:pt x="0" y="565003"/>
                </a:lnTo>
                <a:lnTo>
                  <a:pt x="68139" y="565003"/>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5" name="bg object 81"/>
          <p:cNvSpPr/>
          <p:nvPr/>
        </p:nvSpPr>
        <p:spPr>
          <a:xfrm>
            <a:off x="8345520" y="19867320"/>
            <a:ext cx="102960" cy="1340280"/>
          </a:xfrm>
          <a:custGeom>
            <a:avLst/>
            <a:gdLst>
              <a:gd name="textAreaLeft" fmla="*/ 0 w 102960"/>
              <a:gd name="textAreaRight" fmla="*/ 103320 w 102960"/>
              <a:gd name="textAreaTop" fmla="*/ 0 h 1340280"/>
              <a:gd name="textAreaBottom" fmla="*/ 1340640 h 1340280"/>
            </a:gdLst>
            <a:ahLst/>
            <a:cxnLst/>
            <a:rect l="textAreaLeft" t="textAreaTop" r="textAreaRight" b="textAreaBottom"/>
            <a:pathLst>
              <a:path w="68579" h="890269">
                <a:moveTo>
                  <a:pt x="68131" y="0"/>
                </a:moveTo>
                <a:lnTo>
                  <a:pt x="0" y="0"/>
                </a:lnTo>
                <a:lnTo>
                  <a:pt x="0" y="889738"/>
                </a:lnTo>
                <a:lnTo>
                  <a:pt x="68131" y="889738"/>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bg object 82"/>
          <p:cNvSpPr/>
          <p:nvPr/>
        </p:nvSpPr>
        <p:spPr>
          <a:xfrm>
            <a:off x="7935120" y="19867320"/>
            <a:ext cx="307080" cy="1964880"/>
          </a:xfrm>
          <a:custGeom>
            <a:avLst/>
            <a:gdLst>
              <a:gd name="textAreaLeft" fmla="*/ 0 w 307080"/>
              <a:gd name="textAreaRight" fmla="*/ 307440 w 307080"/>
              <a:gd name="textAreaTop" fmla="*/ 0 h 1964880"/>
              <a:gd name="textAreaBottom" fmla="*/ 1965240 h 1964880"/>
            </a:gdLst>
            <a:ahLst/>
            <a:cxnLst/>
            <a:rect l="textAreaLeft" t="textAreaTop" r="textAreaRight" b="textAreaBottom"/>
            <a:pathLst>
              <a:path w="204470" h="1304925">
                <a:moveTo>
                  <a:pt x="68135" y="12"/>
                </a:moveTo>
                <a:lnTo>
                  <a:pt x="0" y="12"/>
                </a:lnTo>
                <a:lnTo>
                  <a:pt x="0" y="1130020"/>
                </a:lnTo>
                <a:lnTo>
                  <a:pt x="68135" y="1130020"/>
                </a:lnTo>
                <a:lnTo>
                  <a:pt x="68135" y="12"/>
                </a:lnTo>
                <a:close/>
              </a:path>
              <a:path w="204470" h="1304925">
                <a:moveTo>
                  <a:pt x="204406" y="0"/>
                </a:moveTo>
                <a:lnTo>
                  <a:pt x="136271" y="0"/>
                </a:lnTo>
                <a:lnTo>
                  <a:pt x="136271" y="1304429"/>
                </a:lnTo>
                <a:lnTo>
                  <a:pt x="204406" y="1304429"/>
                </a:lnTo>
                <a:lnTo>
                  <a:pt x="204406"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7" name="bg object 83"/>
          <p:cNvSpPr/>
          <p:nvPr/>
        </p:nvSpPr>
        <p:spPr>
          <a:xfrm>
            <a:off x="7730280" y="1986732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27"/>
                </a:lnTo>
                <a:lnTo>
                  <a:pt x="68131" y="652227"/>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bg object 84"/>
          <p:cNvSpPr/>
          <p:nvPr/>
        </p:nvSpPr>
        <p:spPr>
          <a:xfrm>
            <a:off x="7524720" y="19867320"/>
            <a:ext cx="102960" cy="685440"/>
          </a:xfrm>
          <a:custGeom>
            <a:avLst/>
            <a:gdLst>
              <a:gd name="textAreaLeft" fmla="*/ 0 w 102960"/>
              <a:gd name="textAreaRight" fmla="*/ 103320 w 102960"/>
              <a:gd name="textAreaTop" fmla="*/ 0 h 685440"/>
              <a:gd name="textAreaBottom" fmla="*/ 685800 h 685440"/>
            </a:gdLst>
            <a:ahLst/>
            <a:cxnLst/>
            <a:rect l="textAreaLeft" t="textAreaTop" r="textAreaRight" b="textAreaBottom"/>
            <a:pathLst>
              <a:path w="68579" h="455294">
                <a:moveTo>
                  <a:pt x="68131" y="0"/>
                </a:moveTo>
                <a:lnTo>
                  <a:pt x="0" y="0"/>
                </a:lnTo>
                <a:lnTo>
                  <a:pt x="0" y="454951"/>
                </a:lnTo>
                <a:lnTo>
                  <a:pt x="68131" y="454951"/>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9" name="bg object 85"/>
          <p:cNvSpPr/>
          <p:nvPr/>
        </p:nvSpPr>
        <p:spPr>
          <a:xfrm>
            <a:off x="7319880" y="19867320"/>
            <a:ext cx="102960" cy="221040"/>
          </a:xfrm>
          <a:custGeom>
            <a:avLst/>
            <a:gdLst>
              <a:gd name="textAreaLeft" fmla="*/ 0 w 102960"/>
              <a:gd name="textAreaRight" fmla="*/ 103320 w 102960"/>
              <a:gd name="textAreaTop" fmla="*/ 0 h 221040"/>
              <a:gd name="textAreaBottom" fmla="*/ 221400 h 221040"/>
            </a:gdLst>
            <a:ahLst/>
            <a:cxnLst/>
            <a:rect l="textAreaLeft" t="textAreaTop" r="textAreaRight" b="textAreaBottom"/>
            <a:pathLst>
              <a:path w="68579" h="147319">
                <a:moveTo>
                  <a:pt x="68131" y="0"/>
                </a:moveTo>
                <a:lnTo>
                  <a:pt x="0" y="0"/>
                </a:lnTo>
                <a:lnTo>
                  <a:pt x="0" y="146905"/>
                </a:lnTo>
                <a:lnTo>
                  <a:pt x="68131" y="146905"/>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0" name="bg object 86"/>
          <p:cNvSpPr/>
          <p:nvPr/>
        </p:nvSpPr>
        <p:spPr>
          <a:xfrm>
            <a:off x="7114320" y="1986732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79" h="1039494">
                <a:moveTo>
                  <a:pt x="68131" y="0"/>
                </a:moveTo>
                <a:lnTo>
                  <a:pt x="0" y="0"/>
                </a:lnTo>
                <a:lnTo>
                  <a:pt x="0" y="1039452"/>
                </a:lnTo>
                <a:lnTo>
                  <a:pt x="68131" y="1039452"/>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1" name="bg object 87"/>
          <p:cNvSpPr/>
          <p:nvPr/>
        </p:nvSpPr>
        <p:spPr>
          <a:xfrm>
            <a:off x="6909480" y="19867320"/>
            <a:ext cx="102960" cy="783000"/>
          </a:xfrm>
          <a:custGeom>
            <a:avLst/>
            <a:gdLst>
              <a:gd name="textAreaLeft" fmla="*/ 0 w 102960"/>
              <a:gd name="textAreaRight" fmla="*/ 103320 w 102960"/>
              <a:gd name="textAreaTop" fmla="*/ 0 h 783000"/>
              <a:gd name="textAreaBottom" fmla="*/ 783360 h 783000"/>
            </a:gdLst>
            <a:ahLst/>
            <a:cxnLst/>
            <a:rect l="textAreaLeft" t="textAreaTop" r="textAreaRight" b="textAreaBottom"/>
            <a:pathLst>
              <a:path w="68579" h="520065">
                <a:moveTo>
                  <a:pt x="68131" y="0"/>
                </a:moveTo>
                <a:lnTo>
                  <a:pt x="0" y="0"/>
                </a:lnTo>
                <a:lnTo>
                  <a:pt x="0" y="519726"/>
                </a:lnTo>
                <a:lnTo>
                  <a:pt x="68131" y="51972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2" name="bg object 88"/>
          <p:cNvSpPr/>
          <p:nvPr/>
        </p:nvSpPr>
        <p:spPr>
          <a:xfrm>
            <a:off x="6499080" y="19867320"/>
            <a:ext cx="307080" cy="1340280"/>
          </a:xfrm>
          <a:custGeom>
            <a:avLst/>
            <a:gdLst>
              <a:gd name="textAreaLeft" fmla="*/ 0 w 307080"/>
              <a:gd name="textAreaRight" fmla="*/ 307440 w 307080"/>
              <a:gd name="textAreaTop" fmla="*/ 0 h 1340280"/>
              <a:gd name="textAreaBottom" fmla="*/ 1340640 h 1340280"/>
            </a:gdLst>
            <a:ahLst/>
            <a:cxnLst/>
            <a:rect l="textAreaLeft" t="textAreaTop" r="textAreaRight" b="textAreaBottom"/>
            <a:pathLst>
              <a:path w="204470" h="890269">
                <a:moveTo>
                  <a:pt x="68135" y="0"/>
                </a:moveTo>
                <a:lnTo>
                  <a:pt x="0" y="0"/>
                </a:lnTo>
                <a:lnTo>
                  <a:pt x="0" y="354177"/>
                </a:lnTo>
                <a:lnTo>
                  <a:pt x="68135" y="354177"/>
                </a:lnTo>
                <a:lnTo>
                  <a:pt x="68135" y="0"/>
                </a:lnTo>
                <a:close/>
              </a:path>
              <a:path w="204470" h="890269">
                <a:moveTo>
                  <a:pt x="204406" y="0"/>
                </a:moveTo>
                <a:lnTo>
                  <a:pt x="136271" y="0"/>
                </a:lnTo>
                <a:lnTo>
                  <a:pt x="136271" y="889736"/>
                </a:lnTo>
                <a:lnTo>
                  <a:pt x="204406" y="889736"/>
                </a:lnTo>
                <a:lnTo>
                  <a:pt x="204406"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bg object 89"/>
          <p:cNvSpPr/>
          <p:nvPr/>
        </p:nvSpPr>
        <p:spPr>
          <a:xfrm>
            <a:off x="6293520" y="1986732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bg object 90"/>
          <p:cNvSpPr/>
          <p:nvPr/>
        </p:nvSpPr>
        <p:spPr>
          <a:xfrm>
            <a:off x="6088320" y="19867320"/>
            <a:ext cx="102960" cy="1466280"/>
          </a:xfrm>
          <a:custGeom>
            <a:avLst/>
            <a:gdLst>
              <a:gd name="textAreaLeft" fmla="*/ 0 w 102960"/>
              <a:gd name="textAreaRight" fmla="*/ 103320 w 102960"/>
              <a:gd name="textAreaTop" fmla="*/ 0 h 1466280"/>
              <a:gd name="textAreaBottom" fmla="*/ 1466640 h 1466280"/>
            </a:gdLst>
            <a:ahLst/>
            <a:cxnLst/>
            <a:rect l="textAreaLeft" t="textAreaTop" r="textAreaRight" b="textAreaBottom"/>
            <a:pathLst>
              <a:path w="68579" h="974090">
                <a:moveTo>
                  <a:pt x="68131" y="0"/>
                </a:moveTo>
                <a:lnTo>
                  <a:pt x="0" y="0"/>
                </a:lnTo>
                <a:lnTo>
                  <a:pt x="0" y="973563"/>
                </a:lnTo>
                <a:lnTo>
                  <a:pt x="68131" y="973563"/>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bg object 91"/>
          <p:cNvSpPr/>
          <p:nvPr/>
        </p:nvSpPr>
        <p:spPr>
          <a:xfrm>
            <a:off x="5883120" y="1986732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79" h="549909">
                <a:moveTo>
                  <a:pt x="68131" y="0"/>
                </a:moveTo>
                <a:lnTo>
                  <a:pt x="0" y="0"/>
                </a:lnTo>
                <a:lnTo>
                  <a:pt x="0" y="549773"/>
                </a:lnTo>
                <a:lnTo>
                  <a:pt x="68131" y="54977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6" name="bg object 92"/>
          <p:cNvSpPr/>
          <p:nvPr/>
        </p:nvSpPr>
        <p:spPr>
          <a:xfrm>
            <a:off x="5472720" y="19867320"/>
            <a:ext cx="307080" cy="1520280"/>
          </a:xfrm>
          <a:custGeom>
            <a:avLst/>
            <a:gdLst>
              <a:gd name="textAreaLeft" fmla="*/ 0 w 307080"/>
              <a:gd name="textAreaRight" fmla="*/ 307440 w 307080"/>
              <a:gd name="textAreaTop" fmla="*/ 0 h 1520280"/>
              <a:gd name="textAreaBottom" fmla="*/ 1520640 h 1520280"/>
            </a:gdLst>
            <a:ahLst/>
            <a:cxnLst/>
            <a:rect l="textAreaLeft" t="textAreaTop" r="textAreaRight" b="textAreaBottom"/>
            <a:pathLst>
              <a:path w="204470" h="1009650">
                <a:moveTo>
                  <a:pt x="68122" y="0"/>
                </a:moveTo>
                <a:lnTo>
                  <a:pt x="0" y="0"/>
                </a:lnTo>
                <a:lnTo>
                  <a:pt x="0" y="708329"/>
                </a:lnTo>
                <a:lnTo>
                  <a:pt x="68122" y="708329"/>
                </a:lnTo>
                <a:lnTo>
                  <a:pt x="68122" y="0"/>
                </a:lnTo>
                <a:close/>
              </a:path>
              <a:path w="204470" h="1009650">
                <a:moveTo>
                  <a:pt x="204393" y="0"/>
                </a:moveTo>
                <a:lnTo>
                  <a:pt x="136271" y="0"/>
                </a:lnTo>
                <a:lnTo>
                  <a:pt x="136271" y="1009269"/>
                </a:lnTo>
                <a:lnTo>
                  <a:pt x="204393" y="1009269"/>
                </a:lnTo>
                <a:lnTo>
                  <a:pt x="2043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7" name="bg object 93"/>
          <p:cNvSpPr/>
          <p:nvPr/>
        </p:nvSpPr>
        <p:spPr>
          <a:xfrm>
            <a:off x="5062320" y="19867320"/>
            <a:ext cx="307080" cy="609480"/>
          </a:xfrm>
          <a:custGeom>
            <a:avLst/>
            <a:gdLst>
              <a:gd name="textAreaLeft" fmla="*/ 0 w 307080"/>
              <a:gd name="textAreaRight" fmla="*/ 307440 w 307080"/>
              <a:gd name="textAreaTop" fmla="*/ 0 h 609480"/>
              <a:gd name="textAreaBottom" fmla="*/ 609840 h 609480"/>
            </a:gdLst>
            <a:ahLst/>
            <a:cxnLst/>
            <a:rect l="textAreaLeft" t="textAreaTop" r="textAreaRight" b="textAreaBottom"/>
            <a:pathLst>
              <a:path w="204470" h="405130">
                <a:moveTo>
                  <a:pt x="68122" y="20116"/>
                </a:moveTo>
                <a:lnTo>
                  <a:pt x="0" y="20116"/>
                </a:lnTo>
                <a:lnTo>
                  <a:pt x="0" y="197739"/>
                </a:lnTo>
                <a:lnTo>
                  <a:pt x="68122" y="197739"/>
                </a:lnTo>
                <a:lnTo>
                  <a:pt x="68122" y="20116"/>
                </a:lnTo>
                <a:close/>
              </a:path>
              <a:path w="204470" h="405130">
                <a:moveTo>
                  <a:pt x="204393" y="0"/>
                </a:moveTo>
                <a:lnTo>
                  <a:pt x="136271" y="0"/>
                </a:lnTo>
                <a:lnTo>
                  <a:pt x="136271" y="404622"/>
                </a:lnTo>
                <a:lnTo>
                  <a:pt x="204393" y="404622"/>
                </a:lnTo>
                <a:lnTo>
                  <a:pt x="2043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8" name="bg object 94"/>
          <p:cNvSpPr/>
          <p:nvPr/>
        </p:nvSpPr>
        <p:spPr>
          <a:xfrm>
            <a:off x="4857120" y="19897920"/>
            <a:ext cx="102960" cy="1212480"/>
          </a:xfrm>
          <a:custGeom>
            <a:avLst/>
            <a:gdLst>
              <a:gd name="textAreaLeft" fmla="*/ 0 w 102960"/>
              <a:gd name="textAreaRight" fmla="*/ 103320 w 102960"/>
              <a:gd name="textAreaTop" fmla="*/ 0 h 1212480"/>
              <a:gd name="textAreaBottom" fmla="*/ 1212840 h 1212480"/>
            </a:gdLst>
            <a:ahLst/>
            <a:cxnLst/>
            <a:rect l="textAreaLeft" t="textAreaTop" r="textAreaRight" b="textAreaBottom"/>
            <a:pathLst>
              <a:path w="68579" h="805815">
                <a:moveTo>
                  <a:pt x="68139" y="0"/>
                </a:moveTo>
                <a:lnTo>
                  <a:pt x="0" y="0"/>
                </a:lnTo>
                <a:lnTo>
                  <a:pt x="0" y="805786"/>
                </a:lnTo>
                <a:lnTo>
                  <a:pt x="68139" y="805786"/>
                </a:lnTo>
                <a:lnTo>
                  <a:pt x="68139"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9" name="bg object 95"/>
          <p:cNvSpPr/>
          <p:nvPr/>
        </p:nvSpPr>
        <p:spPr>
          <a:xfrm>
            <a:off x="4651560" y="1989792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80" h="445134">
                <a:moveTo>
                  <a:pt x="68139" y="0"/>
                </a:moveTo>
                <a:lnTo>
                  <a:pt x="0" y="0"/>
                </a:lnTo>
                <a:lnTo>
                  <a:pt x="0" y="444890"/>
                </a:lnTo>
                <a:lnTo>
                  <a:pt x="68139" y="444890"/>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bg object 96"/>
          <p:cNvSpPr/>
          <p:nvPr/>
        </p:nvSpPr>
        <p:spPr>
          <a:xfrm>
            <a:off x="4241520" y="19897560"/>
            <a:ext cx="307080" cy="1520280"/>
          </a:xfrm>
          <a:custGeom>
            <a:avLst/>
            <a:gdLst>
              <a:gd name="textAreaLeft" fmla="*/ 0 w 307080"/>
              <a:gd name="textAreaRight" fmla="*/ 307440 w 307080"/>
              <a:gd name="textAreaTop" fmla="*/ 0 h 1520280"/>
              <a:gd name="textAreaBottom" fmla="*/ 1520640 h 1520280"/>
            </a:gdLst>
            <a:ahLst/>
            <a:cxnLst/>
            <a:rect l="textAreaLeft" t="textAreaTop" r="textAreaRight" b="textAreaBottom"/>
            <a:pathLst>
              <a:path w="204469" h="1009650">
                <a:moveTo>
                  <a:pt x="68135" y="0"/>
                </a:moveTo>
                <a:lnTo>
                  <a:pt x="0" y="0"/>
                </a:lnTo>
                <a:lnTo>
                  <a:pt x="0" y="583323"/>
                </a:lnTo>
                <a:lnTo>
                  <a:pt x="68135" y="583323"/>
                </a:lnTo>
                <a:lnTo>
                  <a:pt x="68135" y="0"/>
                </a:lnTo>
                <a:close/>
              </a:path>
              <a:path w="204469" h="1009650">
                <a:moveTo>
                  <a:pt x="204406" y="0"/>
                </a:moveTo>
                <a:lnTo>
                  <a:pt x="136271" y="0"/>
                </a:lnTo>
                <a:lnTo>
                  <a:pt x="136271" y="1009269"/>
                </a:lnTo>
                <a:lnTo>
                  <a:pt x="204406" y="1009269"/>
                </a:lnTo>
                <a:lnTo>
                  <a:pt x="204406"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1" name="bg object 97"/>
          <p:cNvSpPr/>
          <p:nvPr/>
        </p:nvSpPr>
        <p:spPr>
          <a:xfrm>
            <a:off x="4035960" y="1989792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80" h="869950">
                <a:moveTo>
                  <a:pt x="68131" y="0"/>
                </a:moveTo>
                <a:lnTo>
                  <a:pt x="0" y="0"/>
                </a:lnTo>
                <a:lnTo>
                  <a:pt x="0" y="869616"/>
                </a:lnTo>
                <a:lnTo>
                  <a:pt x="68131" y="869616"/>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bg object 98"/>
          <p:cNvSpPr/>
          <p:nvPr/>
        </p:nvSpPr>
        <p:spPr>
          <a:xfrm>
            <a:off x="3830760" y="19897560"/>
            <a:ext cx="102960" cy="1789560"/>
          </a:xfrm>
          <a:custGeom>
            <a:avLst/>
            <a:gdLst>
              <a:gd name="textAreaLeft" fmla="*/ 0 w 102960"/>
              <a:gd name="textAreaRight" fmla="*/ 103320 w 102960"/>
              <a:gd name="textAreaTop" fmla="*/ 0 h 1789560"/>
              <a:gd name="textAreaBottom" fmla="*/ 1789920 h 1789560"/>
            </a:gdLst>
            <a:ahLst/>
            <a:cxnLst/>
            <a:rect l="textAreaLeft" t="textAreaTop" r="textAreaRight" b="textAreaBottom"/>
            <a:pathLst>
              <a:path w="68580" h="1188719">
                <a:moveTo>
                  <a:pt x="68131" y="0"/>
                </a:moveTo>
                <a:lnTo>
                  <a:pt x="0" y="0"/>
                </a:lnTo>
                <a:lnTo>
                  <a:pt x="0" y="1188187"/>
                </a:lnTo>
                <a:lnTo>
                  <a:pt x="68131" y="118818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3" name="bg object 99"/>
          <p:cNvSpPr/>
          <p:nvPr/>
        </p:nvSpPr>
        <p:spPr>
          <a:xfrm>
            <a:off x="3420720" y="19897560"/>
            <a:ext cx="307080" cy="1122120"/>
          </a:xfrm>
          <a:custGeom>
            <a:avLst/>
            <a:gdLst>
              <a:gd name="textAreaLeft" fmla="*/ 0 w 307080"/>
              <a:gd name="textAreaRight" fmla="*/ 307440 w 307080"/>
              <a:gd name="textAreaTop" fmla="*/ 0 h 1122120"/>
              <a:gd name="textAreaBottom" fmla="*/ 1122480 h 1122120"/>
            </a:gdLst>
            <a:ahLst/>
            <a:cxnLst/>
            <a:rect l="textAreaLeft" t="textAreaTop" r="textAreaRight" b="textAreaBottom"/>
            <a:pathLst>
              <a:path w="204469" h="745490">
                <a:moveTo>
                  <a:pt x="68135" y="0"/>
                </a:moveTo>
                <a:lnTo>
                  <a:pt x="0" y="0"/>
                </a:lnTo>
                <a:lnTo>
                  <a:pt x="0" y="118757"/>
                </a:lnTo>
                <a:lnTo>
                  <a:pt x="68135" y="118757"/>
                </a:lnTo>
                <a:lnTo>
                  <a:pt x="68135" y="0"/>
                </a:lnTo>
                <a:close/>
              </a:path>
              <a:path w="204469" h="745490">
                <a:moveTo>
                  <a:pt x="204406" y="0"/>
                </a:moveTo>
                <a:lnTo>
                  <a:pt x="136258" y="0"/>
                </a:lnTo>
                <a:lnTo>
                  <a:pt x="136258" y="745413"/>
                </a:lnTo>
                <a:lnTo>
                  <a:pt x="204406" y="745413"/>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bg object 100"/>
          <p:cNvSpPr/>
          <p:nvPr/>
        </p:nvSpPr>
        <p:spPr>
          <a:xfrm>
            <a:off x="3214800" y="19897920"/>
            <a:ext cx="102960" cy="357480"/>
          </a:xfrm>
          <a:custGeom>
            <a:avLst/>
            <a:gdLst>
              <a:gd name="textAreaLeft" fmla="*/ 0 w 102960"/>
              <a:gd name="textAreaRight" fmla="*/ 103320 w 102960"/>
              <a:gd name="textAreaTop" fmla="*/ 0 h 357480"/>
              <a:gd name="textAreaBottom" fmla="*/ 357840 h 357480"/>
            </a:gdLst>
            <a:ahLst/>
            <a:cxnLst/>
            <a:rect l="textAreaLeft" t="textAreaTop" r="textAreaRight" b="textAreaBottom"/>
            <a:pathLst>
              <a:path w="68580" h="238125">
                <a:moveTo>
                  <a:pt x="68131" y="0"/>
                </a:moveTo>
                <a:lnTo>
                  <a:pt x="0" y="0"/>
                </a:lnTo>
                <a:lnTo>
                  <a:pt x="0" y="237519"/>
                </a:lnTo>
                <a:lnTo>
                  <a:pt x="68131" y="23751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5" name="bg object 101"/>
          <p:cNvSpPr/>
          <p:nvPr/>
        </p:nvSpPr>
        <p:spPr>
          <a:xfrm>
            <a:off x="3010320" y="19897920"/>
            <a:ext cx="102960" cy="833040"/>
          </a:xfrm>
          <a:custGeom>
            <a:avLst/>
            <a:gdLst>
              <a:gd name="textAreaLeft" fmla="*/ 0 w 102960"/>
              <a:gd name="textAreaRight" fmla="*/ 103320 w 102960"/>
              <a:gd name="textAreaTop" fmla="*/ 0 h 833040"/>
              <a:gd name="textAreaBottom" fmla="*/ 833400 h 833040"/>
            </a:gdLst>
            <a:ahLst/>
            <a:cxnLst/>
            <a:rect l="textAreaLeft" t="textAreaTop" r="textAreaRight" b="textAreaBottom"/>
            <a:pathLst>
              <a:path w="68580" h="553719">
                <a:moveTo>
                  <a:pt x="68131" y="0"/>
                </a:moveTo>
                <a:lnTo>
                  <a:pt x="0" y="0"/>
                </a:lnTo>
                <a:lnTo>
                  <a:pt x="0" y="553568"/>
                </a:lnTo>
                <a:lnTo>
                  <a:pt x="68131" y="55356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6" name="bg object 102"/>
          <p:cNvSpPr/>
          <p:nvPr/>
        </p:nvSpPr>
        <p:spPr>
          <a:xfrm>
            <a:off x="2804400" y="19897920"/>
            <a:ext cx="102960" cy="1847880"/>
          </a:xfrm>
          <a:custGeom>
            <a:avLst/>
            <a:gdLst>
              <a:gd name="textAreaLeft" fmla="*/ 0 w 102960"/>
              <a:gd name="textAreaRight" fmla="*/ 103320 w 102960"/>
              <a:gd name="textAreaTop" fmla="*/ 0 h 1847880"/>
              <a:gd name="textAreaBottom" fmla="*/ 1848240 h 1847880"/>
            </a:gdLst>
            <a:ahLst/>
            <a:cxnLst/>
            <a:rect l="textAreaLeft" t="textAreaTop" r="textAreaRight" b="textAreaBottom"/>
            <a:pathLst>
              <a:path w="68580" h="1227455">
                <a:moveTo>
                  <a:pt x="68131" y="0"/>
                </a:moveTo>
                <a:lnTo>
                  <a:pt x="0" y="0"/>
                </a:lnTo>
                <a:lnTo>
                  <a:pt x="0" y="1227055"/>
                </a:lnTo>
                <a:lnTo>
                  <a:pt x="68131" y="122705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7" name="bg object 103"/>
          <p:cNvSpPr/>
          <p:nvPr/>
        </p:nvSpPr>
        <p:spPr>
          <a:xfrm>
            <a:off x="2394000" y="19897560"/>
            <a:ext cx="307440" cy="1167840"/>
          </a:xfrm>
          <a:custGeom>
            <a:avLst/>
            <a:gdLst>
              <a:gd name="textAreaLeft" fmla="*/ 0 w 307440"/>
              <a:gd name="textAreaRight" fmla="*/ 307800 w 307440"/>
              <a:gd name="textAreaTop" fmla="*/ 0 h 1167840"/>
              <a:gd name="textAreaBottom" fmla="*/ 1168200 h 1167840"/>
            </a:gdLst>
            <a:ahLst/>
            <a:cxnLst/>
            <a:rect l="textAreaLeft" t="textAreaTop" r="textAreaRight" b="textAreaBottom"/>
            <a:pathLst>
              <a:path w="204469" h="775969">
                <a:moveTo>
                  <a:pt x="68135" y="0"/>
                </a:moveTo>
                <a:lnTo>
                  <a:pt x="0" y="0"/>
                </a:lnTo>
                <a:lnTo>
                  <a:pt x="0" y="775601"/>
                </a:lnTo>
                <a:lnTo>
                  <a:pt x="68135" y="775601"/>
                </a:lnTo>
                <a:lnTo>
                  <a:pt x="68135" y="0"/>
                </a:lnTo>
                <a:close/>
              </a:path>
              <a:path w="204469" h="775969">
                <a:moveTo>
                  <a:pt x="204406" y="0"/>
                </a:moveTo>
                <a:lnTo>
                  <a:pt x="136283" y="0"/>
                </a:lnTo>
                <a:lnTo>
                  <a:pt x="136283" y="355244"/>
                </a:lnTo>
                <a:lnTo>
                  <a:pt x="204406" y="355244"/>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bg object 104"/>
          <p:cNvSpPr/>
          <p:nvPr/>
        </p:nvSpPr>
        <p:spPr>
          <a:xfrm>
            <a:off x="2189160" y="19897920"/>
            <a:ext cx="102960" cy="1666800"/>
          </a:xfrm>
          <a:custGeom>
            <a:avLst/>
            <a:gdLst>
              <a:gd name="textAreaLeft" fmla="*/ 0 w 102960"/>
              <a:gd name="textAreaRight" fmla="*/ 103320 w 102960"/>
              <a:gd name="textAreaTop" fmla="*/ 0 h 1666800"/>
              <a:gd name="textAreaBottom" fmla="*/ 1667160 h 1666800"/>
            </a:gdLst>
            <a:ahLst/>
            <a:cxnLst/>
            <a:rect l="textAreaLeft" t="textAreaTop" r="textAreaRight" b="textAreaBottom"/>
            <a:pathLst>
              <a:path w="68580" h="1107440">
                <a:moveTo>
                  <a:pt x="68131" y="0"/>
                </a:moveTo>
                <a:lnTo>
                  <a:pt x="0" y="0"/>
                </a:lnTo>
                <a:lnTo>
                  <a:pt x="0" y="1107153"/>
                </a:lnTo>
                <a:lnTo>
                  <a:pt x="68131" y="110715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9" name="bg object 105"/>
          <p:cNvSpPr/>
          <p:nvPr/>
        </p:nvSpPr>
        <p:spPr>
          <a:xfrm>
            <a:off x="1983960" y="1989792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80" h="549909">
                <a:moveTo>
                  <a:pt x="68131" y="0"/>
                </a:moveTo>
                <a:lnTo>
                  <a:pt x="0" y="0"/>
                </a:lnTo>
                <a:lnTo>
                  <a:pt x="0" y="549773"/>
                </a:lnTo>
                <a:lnTo>
                  <a:pt x="68131" y="54977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0" name="bg object 106"/>
          <p:cNvSpPr/>
          <p:nvPr/>
        </p:nvSpPr>
        <p:spPr>
          <a:xfrm>
            <a:off x="1778760" y="1971540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80" h="1039494">
                <a:moveTo>
                  <a:pt x="68131" y="0"/>
                </a:moveTo>
                <a:lnTo>
                  <a:pt x="0" y="0"/>
                </a:lnTo>
                <a:lnTo>
                  <a:pt x="0" y="1039452"/>
                </a:lnTo>
                <a:lnTo>
                  <a:pt x="68131" y="103945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bg object 107"/>
          <p:cNvSpPr/>
          <p:nvPr/>
        </p:nvSpPr>
        <p:spPr>
          <a:xfrm>
            <a:off x="1573200" y="19715760"/>
            <a:ext cx="102960" cy="534960"/>
          </a:xfrm>
          <a:custGeom>
            <a:avLst/>
            <a:gdLst>
              <a:gd name="textAreaLeft" fmla="*/ 0 w 102960"/>
              <a:gd name="textAreaRight" fmla="*/ 103320 w 102960"/>
              <a:gd name="textAreaTop" fmla="*/ 0 h 534960"/>
              <a:gd name="textAreaBottom" fmla="*/ 535320 h 534960"/>
            </a:gdLst>
            <a:ahLst/>
            <a:cxnLst/>
            <a:rect l="textAreaLeft" t="textAreaTop" r="textAreaRight" b="textAreaBottom"/>
            <a:pathLst>
              <a:path w="68580" h="355600">
                <a:moveTo>
                  <a:pt x="68131" y="0"/>
                </a:moveTo>
                <a:lnTo>
                  <a:pt x="0" y="0"/>
                </a:lnTo>
                <a:lnTo>
                  <a:pt x="0" y="355237"/>
                </a:lnTo>
                <a:lnTo>
                  <a:pt x="68131" y="35523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2" name="bg object 108"/>
          <p:cNvSpPr/>
          <p:nvPr/>
        </p:nvSpPr>
        <p:spPr>
          <a:xfrm>
            <a:off x="1368360" y="19715400"/>
            <a:ext cx="102960" cy="1258920"/>
          </a:xfrm>
          <a:custGeom>
            <a:avLst/>
            <a:gdLst>
              <a:gd name="textAreaLeft" fmla="*/ 0 w 102960"/>
              <a:gd name="textAreaRight" fmla="*/ 103320 w 102960"/>
              <a:gd name="textAreaTop" fmla="*/ 0 h 1258920"/>
              <a:gd name="textAreaBottom" fmla="*/ 1259280 h 1258920"/>
            </a:gdLst>
            <a:ahLst/>
            <a:cxnLst/>
            <a:rect l="textAreaLeft" t="textAreaTop" r="textAreaRight" b="textAreaBottom"/>
            <a:pathLst>
              <a:path w="68580" h="836294">
                <a:moveTo>
                  <a:pt x="68131" y="0"/>
                </a:moveTo>
                <a:lnTo>
                  <a:pt x="0" y="0"/>
                </a:lnTo>
                <a:lnTo>
                  <a:pt x="0" y="836036"/>
                </a:lnTo>
                <a:lnTo>
                  <a:pt x="68131" y="836036"/>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3" name="bg object 109"/>
          <p:cNvSpPr/>
          <p:nvPr/>
        </p:nvSpPr>
        <p:spPr>
          <a:xfrm>
            <a:off x="1234800" y="17845560"/>
            <a:ext cx="8080560" cy="4031280"/>
          </a:xfrm>
          <a:custGeom>
            <a:avLst/>
            <a:gdLst>
              <a:gd name="textAreaLeft" fmla="*/ 0 w 8080560"/>
              <a:gd name="textAreaRight" fmla="*/ 8080920 w 8080560"/>
              <a:gd name="textAreaTop" fmla="*/ 0 h 4031280"/>
              <a:gd name="textAreaBottom" fmla="*/ 4031640 h 4031280"/>
            </a:gdLst>
            <a:ahLst/>
            <a:cxnLst/>
            <a:rect l="textAreaLeft" t="textAreaTop" r="textAreaRight" b="textAreaBottom"/>
            <a:pathLst>
              <a:path w="5365750" h="2677159">
                <a:moveTo>
                  <a:pt x="5365420" y="2636520"/>
                </a:moveTo>
                <a:lnTo>
                  <a:pt x="40259" y="2636520"/>
                </a:lnTo>
                <a:lnTo>
                  <a:pt x="40259" y="0"/>
                </a:lnTo>
                <a:lnTo>
                  <a:pt x="0" y="0"/>
                </a:lnTo>
                <a:lnTo>
                  <a:pt x="0" y="2636520"/>
                </a:lnTo>
                <a:lnTo>
                  <a:pt x="0" y="2677160"/>
                </a:lnTo>
                <a:lnTo>
                  <a:pt x="5365420" y="2677160"/>
                </a:lnTo>
                <a:lnTo>
                  <a:pt x="5365420" y="263652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4" name="bg object 110"/>
          <p:cNvSpPr/>
          <p:nvPr/>
        </p:nvSpPr>
        <p:spPr>
          <a:xfrm>
            <a:off x="11487240" y="1807200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8" y="2514600"/>
                </a:moveTo>
                <a:lnTo>
                  <a:pt x="111637" y="2514600"/>
                </a:lnTo>
                <a:lnTo>
                  <a:pt x="111637" y="2616200"/>
                </a:lnTo>
                <a:lnTo>
                  <a:pt x="117878" y="2616200"/>
                </a:lnTo>
                <a:lnTo>
                  <a:pt x="117878" y="2514600"/>
                </a:lnTo>
                <a:close/>
              </a:path>
              <a:path w="2616834" h="2616200">
                <a:moveTo>
                  <a:pt x="243490" y="2514600"/>
                </a:moveTo>
                <a:lnTo>
                  <a:pt x="237257" y="2514600"/>
                </a:lnTo>
                <a:lnTo>
                  <a:pt x="237257" y="2616200"/>
                </a:lnTo>
                <a:lnTo>
                  <a:pt x="243490" y="2616200"/>
                </a:lnTo>
                <a:lnTo>
                  <a:pt x="243490" y="2514600"/>
                </a:lnTo>
                <a:close/>
              </a:path>
              <a:path w="2616834" h="2616200">
                <a:moveTo>
                  <a:pt x="369118" y="2514600"/>
                </a:moveTo>
                <a:lnTo>
                  <a:pt x="362878" y="2514600"/>
                </a:lnTo>
                <a:lnTo>
                  <a:pt x="362878" y="2616200"/>
                </a:lnTo>
                <a:lnTo>
                  <a:pt x="369118" y="2616200"/>
                </a:lnTo>
                <a:lnTo>
                  <a:pt x="369118" y="2514600"/>
                </a:lnTo>
                <a:close/>
              </a:path>
              <a:path w="2616834" h="2616200">
                <a:moveTo>
                  <a:pt x="494730" y="2514600"/>
                </a:moveTo>
                <a:lnTo>
                  <a:pt x="488498" y="2514600"/>
                </a:lnTo>
                <a:lnTo>
                  <a:pt x="488498" y="2616200"/>
                </a:lnTo>
                <a:lnTo>
                  <a:pt x="494730" y="2616200"/>
                </a:lnTo>
                <a:lnTo>
                  <a:pt x="494730" y="2514600"/>
                </a:lnTo>
                <a:close/>
              </a:path>
              <a:path w="2616834" h="2616200">
                <a:moveTo>
                  <a:pt x="620350" y="2514600"/>
                </a:moveTo>
                <a:lnTo>
                  <a:pt x="614109" y="2514600"/>
                </a:lnTo>
                <a:lnTo>
                  <a:pt x="614109" y="2616200"/>
                </a:lnTo>
                <a:lnTo>
                  <a:pt x="620350" y="2616200"/>
                </a:lnTo>
                <a:lnTo>
                  <a:pt x="620350" y="2514600"/>
                </a:lnTo>
                <a:close/>
              </a:path>
              <a:path w="2616834" h="2616200">
                <a:moveTo>
                  <a:pt x="745961" y="2514600"/>
                </a:moveTo>
                <a:lnTo>
                  <a:pt x="739721" y="2514600"/>
                </a:lnTo>
                <a:lnTo>
                  <a:pt x="739721" y="2616200"/>
                </a:lnTo>
                <a:lnTo>
                  <a:pt x="745961" y="2616200"/>
                </a:lnTo>
                <a:lnTo>
                  <a:pt x="745961" y="2514600"/>
                </a:lnTo>
                <a:close/>
              </a:path>
              <a:path w="2616834" h="2616200">
                <a:moveTo>
                  <a:pt x="871590" y="2514600"/>
                </a:moveTo>
                <a:lnTo>
                  <a:pt x="865349" y="2514600"/>
                </a:lnTo>
                <a:lnTo>
                  <a:pt x="865349" y="2616200"/>
                </a:lnTo>
                <a:lnTo>
                  <a:pt x="871590" y="2616200"/>
                </a:lnTo>
                <a:lnTo>
                  <a:pt x="871590" y="2514600"/>
                </a:lnTo>
                <a:close/>
              </a:path>
              <a:path w="2616834" h="2616200">
                <a:moveTo>
                  <a:pt x="997201" y="2514600"/>
                </a:moveTo>
                <a:lnTo>
                  <a:pt x="990969" y="2514600"/>
                </a:lnTo>
                <a:lnTo>
                  <a:pt x="990969" y="2616200"/>
                </a:lnTo>
                <a:lnTo>
                  <a:pt x="997201" y="2616200"/>
                </a:lnTo>
                <a:lnTo>
                  <a:pt x="997201" y="2514600"/>
                </a:lnTo>
                <a:close/>
              </a:path>
              <a:path w="2616834" h="2616200">
                <a:moveTo>
                  <a:pt x="1122813" y="2514600"/>
                </a:moveTo>
                <a:lnTo>
                  <a:pt x="1116581" y="2514600"/>
                </a:lnTo>
                <a:lnTo>
                  <a:pt x="1116581" y="2616200"/>
                </a:lnTo>
                <a:lnTo>
                  <a:pt x="1122813" y="2616200"/>
                </a:lnTo>
                <a:lnTo>
                  <a:pt x="1122813" y="2514600"/>
                </a:lnTo>
                <a:close/>
              </a:path>
              <a:path w="2616834" h="2616200">
                <a:moveTo>
                  <a:pt x="1248433" y="2514600"/>
                </a:moveTo>
                <a:lnTo>
                  <a:pt x="1242193" y="2514600"/>
                </a:lnTo>
                <a:lnTo>
                  <a:pt x="1242193" y="2616200"/>
                </a:lnTo>
                <a:lnTo>
                  <a:pt x="1248433" y="2616200"/>
                </a:lnTo>
                <a:lnTo>
                  <a:pt x="1248433" y="2514600"/>
                </a:lnTo>
                <a:close/>
              </a:path>
              <a:path w="2616834" h="2616200">
                <a:moveTo>
                  <a:pt x="1374053" y="2514600"/>
                </a:moveTo>
                <a:lnTo>
                  <a:pt x="1367821" y="2514600"/>
                </a:lnTo>
                <a:lnTo>
                  <a:pt x="1367821" y="2616200"/>
                </a:lnTo>
                <a:lnTo>
                  <a:pt x="1374053" y="2616200"/>
                </a:lnTo>
                <a:lnTo>
                  <a:pt x="1374053" y="2514600"/>
                </a:lnTo>
                <a:close/>
              </a:path>
              <a:path w="2616834" h="2616200">
                <a:moveTo>
                  <a:pt x="1499673" y="2514600"/>
                </a:moveTo>
                <a:lnTo>
                  <a:pt x="1493433" y="2514600"/>
                </a:lnTo>
                <a:lnTo>
                  <a:pt x="1493433" y="2616200"/>
                </a:lnTo>
                <a:lnTo>
                  <a:pt x="1499673" y="2616200"/>
                </a:lnTo>
                <a:lnTo>
                  <a:pt x="1499673" y="2514600"/>
                </a:lnTo>
                <a:close/>
              </a:path>
              <a:path w="2616834" h="2616200">
                <a:moveTo>
                  <a:pt x="1625285" y="2514600"/>
                </a:moveTo>
                <a:lnTo>
                  <a:pt x="1619053" y="2514600"/>
                </a:lnTo>
                <a:lnTo>
                  <a:pt x="1619053" y="2616200"/>
                </a:lnTo>
                <a:lnTo>
                  <a:pt x="1625285" y="2616200"/>
                </a:lnTo>
                <a:lnTo>
                  <a:pt x="1625285" y="2514600"/>
                </a:lnTo>
                <a:close/>
              </a:path>
              <a:path w="2616834" h="2616200">
                <a:moveTo>
                  <a:pt x="1750913" y="2514600"/>
                </a:moveTo>
                <a:lnTo>
                  <a:pt x="1744673" y="2514600"/>
                </a:lnTo>
                <a:lnTo>
                  <a:pt x="1744673" y="2616200"/>
                </a:lnTo>
                <a:lnTo>
                  <a:pt x="1750913" y="2616200"/>
                </a:lnTo>
                <a:lnTo>
                  <a:pt x="1750913" y="2514600"/>
                </a:lnTo>
                <a:close/>
              </a:path>
              <a:path w="2616834" h="2616200">
                <a:moveTo>
                  <a:pt x="1876525" y="2514600"/>
                </a:moveTo>
                <a:lnTo>
                  <a:pt x="1870284" y="2514600"/>
                </a:lnTo>
                <a:lnTo>
                  <a:pt x="1870284" y="2616200"/>
                </a:lnTo>
                <a:lnTo>
                  <a:pt x="1876525" y="2616200"/>
                </a:lnTo>
                <a:lnTo>
                  <a:pt x="1876525" y="2514600"/>
                </a:lnTo>
                <a:close/>
              </a:path>
              <a:path w="2616834" h="2616200">
                <a:moveTo>
                  <a:pt x="2002137" y="2514600"/>
                </a:moveTo>
                <a:lnTo>
                  <a:pt x="1995905" y="2514600"/>
                </a:lnTo>
                <a:lnTo>
                  <a:pt x="1995905" y="2616200"/>
                </a:lnTo>
                <a:lnTo>
                  <a:pt x="2002137" y="2616200"/>
                </a:lnTo>
                <a:lnTo>
                  <a:pt x="2002137" y="2514600"/>
                </a:lnTo>
                <a:close/>
              </a:path>
              <a:path w="2616834" h="2616200">
                <a:moveTo>
                  <a:pt x="2127757" y="2514600"/>
                </a:moveTo>
                <a:lnTo>
                  <a:pt x="2121516" y="2514600"/>
                </a:lnTo>
                <a:lnTo>
                  <a:pt x="2121516" y="2616200"/>
                </a:lnTo>
                <a:lnTo>
                  <a:pt x="2127757" y="2616200"/>
                </a:lnTo>
                <a:lnTo>
                  <a:pt x="2127757" y="2514600"/>
                </a:lnTo>
                <a:close/>
              </a:path>
              <a:path w="2616834" h="2616200">
                <a:moveTo>
                  <a:pt x="2253385" y="2514600"/>
                </a:moveTo>
                <a:lnTo>
                  <a:pt x="2247145" y="2514600"/>
                </a:lnTo>
                <a:lnTo>
                  <a:pt x="2247145" y="2616200"/>
                </a:lnTo>
                <a:lnTo>
                  <a:pt x="2253385" y="2616200"/>
                </a:lnTo>
                <a:lnTo>
                  <a:pt x="2253385" y="2514600"/>
                </a:lnTo>
                <a:close/>
              </a:path>
              <a:path w="2616834" h="2616200">
                <a:moveTo>
                  <a:pt x="2378997" y="2514600"/>
                </a:moveTo>
                <a:lnTo>
                  <a:pt x="2372756" y="2514600"/>
                </a:lnTo>
                <a:lnTo>
                  <a:pt x="2372756" y="2616200"/>
                </a:lnTo>
                <a:lnTo>
                  <a:pt x="2378997" y="2616200"/>
                </a:lnTo>
                <a:lnTo>
                  <a:pt x="2378997" y="2514600"/>
                </a:lnTo>
                <a:close/>
              </a:path>
              <a:path w="2616834" h="2616200">
                <a:moveTo>
                  <a:pt x="2504608" y="2514600"/>
                </a:moveTo>
                <a:lnTo>
                  <a:pt x="2498368" y="2514600"/>
                </a:lnTo>
                <a:lnTo>
                  <a:pt x="2498368" y="2616200"/>
                </a:lnTo>
                <a:lnTo>
                  <a:pt x="2504608" y="2616200"/>
                </a:lnTo>
                <a:lnTo>
                  <a:pt x="2504608" y="2514600"/>
                </a:lnTo>
                <a:close/>
              </a:path>
              <a:path w="2616834" h="2616200">
                <a:moveTo>
                  <a:pt x="2616246" y="2501900"/>
                </a:moveTo>
                <a:lnTo>
                  <a:pt x="0" y="2501900"/>
                </a:lnTo>
                <a:lnTo>
                  <a:pt x="0" y="2514600"/>
                </a:lnTo>
                <a:lnTo>
                  <a:pt x="2616246" y="2514600"/>
                </a:lnTo>
                <a:lnTo>
                  <a:pt x="2616246" y="2501900"/>
                </a:lnTo>
                <a:close/>
              </a:path>
              <a:path w="2616834" h="2616200">
                <a:moveTo>
                  <a:pt x="117878" y="2387600"/>
                </a:moveTo>
                <a:lnTo>
                  <a:pt x="111637" y="2387600"/>
                </a:lnTo>
                <a:lnTo>
                  <a:pt x="111637" y="2501900"/>
                </a:lnTo>
                <a:lnTo>
                  <a:pt x="117878" y="2501900"/>
                </a:lnTo>
                <a:lnTo>
                  <a:pt x="117878" y="2387600"/>
                </a:lnTo>
                <a:close/>
              </a:path>
              <a:path w="2616834" h="2616200">
                <a:moveTo>
                  <a:pt x="243490" y="2387600"/>
                </a:moveTo>
                <a:lnTo>
                  <a:pt x="237257" y="2387600"/>
                </a:lnTo>
                <a:lnTo>
                  <a:pt x="237257" y="2501900"/>
                </a:lnTo>
                <a:lnTo>
                  <a:pt x="243490" y="2501900"/>
                </a:lnTo>
                <a:lnTo>
                  <a:pt x="243490" y="2387600"/>
                </a:lnTo>
                <a:close/>
              </a:path>
              <a:path w="2616834" h="2616200">
                <a:moveTo>
                  <a:pt x="369118" y="2387600"/>
                </a:moveTo>
                <a:lnTo>
                  <a:pt x="362878" y="2387600"/>
                </a:lnTo>
                <a:lnTo>
                  <a:pt x="362878" y="2501900"/>
                </a:lnTo>
                <a:lnTo>
                  <a:pt x="369118" y="2501900"/>
                </a:lnTo>
                <a:lnTo>
                  <a:pt x="369118" y="2387600"/>
                </a:lnTo>
                <a:close/>
              </a:path>
              <a:path w="2616834" h="2616200">
                <a:moveTo>
                  <a:pt x="494730" y="2387600"/>
                </a:moveTo>
                <a:lnTo>
                  <a:pt x="488498" y="2387600"/>
                </a:lnTo>
                <a:lnTo>
                  <a:pt x="488498" y="2501900"/>
                </a:lnTo>
                <a:lnTo>
                  <a:pt x="494730" y="2501900"/>
                </a:lnTo>
                <a:lnTo>
                  <a:pt x="494730" y="2387600"/>
                </a:lnTo>
                <a:close/>
              </a:path>
              <a:path w="2616834" h="2616200">
                <a:moveTo>
                  <a:pt x="620350" y="2387600"/>
                </a:moveTo>
                <a:lnTo>
                  <a:pt x="614109" y="2387600"/>
                </a:lnTo>
                <a:lnTo>
                  <a:pt x="614109" y="2501900"/>
                </a:lnTo>
                <a:lnTo>
                  <a:pt x="620350" y="2501900"/>
                </a:lnTo>
                <a:lnTo>
                  <a:pt x="620350" y="2387600"/>
                </a:lnTo>
                <a:close/>
              </a:path>
              <a:path w="2616834" h="2616200">
                <a:moveTo>
                  <a:pt x="745961" y="2387600"/>
                </a:moveTo>
                <a:lnTo>
                  <a:pt x="739729" y="2387600"/>
                </a:lnTo>
                <a:lnTo>
                  <a:pt x="739729" y="2501900"/>
                </a:lnTo>
                <a:lnTo>
                  <a:pt x="745961" y="2501900"/>
                </a:lnTo>
                <a:lnTo>
                  <a:pt x="745961" y="2387600"/>
                </a:lnTo>
                <a:close/>
              </a:path>
              <a:path w="2616834" h="2616200">
                <a:moveTo>
                  <a:pt x="871590" y="2387600"/>
                </a:moveTo>
                <a:lnTo>
                  <a:pt x="865349" y="2387600"/>
                </a:lnTo>
                <a:lnTo>
                  <a:pt x="865349" y="2501900"/>
                </a:lnTo>
                <a:lnTo>
                  <a:pt x="871590" y="2501900"/>
                </a:lnTo>
                <a:lnTo>
                  <a:pt x="871590" y="2387600"/>
                </a:lnTo>
                <a:close/>
              </a:path>
              <a:path w="2616834" h="2616200">
                <a:moveTo>
                  <a:pt x="997201" y="2387600"/>
                </a:moveTo>
                <a:lnTo>
                  <a:pt x="990969" y="2387600"/>
                </a:lnTo>
                <a:lnTo>
                  <a:pt x="990969" y="2501900"/>
                </a:lnTo>
                <a:lnTo>
                  <a:pt x="997201" y="2501900"/>
                </a:lnTo>
                <a:lnTo>
                  <a:pt x="997201" y="2387600"/>
                </a:lnTo>
                <a:close/>
              </a:path>
              <a:path w="2616834" h="2616200">
                <a:moveTo>
                  <a:pt x="1122813" y="2387600"/>
                </a:moveTo>
                <a:lnTo>
                  <a:pt x="1116581" y="2387600"/>
                </a:lnTo>
                <a:lnTo>
                  <a:pt x="1116581" y="2501900"/>
                </a:lnTo>
                <a:lnTo>
                  <a:pt x="1122813" y="2501900"/>
                </a:lnTo>
                <a:lnTo>
                  <a:pt x="1122813" y="2387600"/>
                </a:lnTo>
                <a:close/>
              </a:path>
              <a:path w="2616834" h="2616200">
                <a:moveTo>
                  <a:pt x="1248433" y="2387600"/>
                </a:moveTo>
                <a:lnTo>
                  <a:pt x="1242193" y="2387600"/>
                </a:lnTo>
                <a:lnTo>
                  <a:pt x="1242193" y="2501900"/>
                </a:lnTo>
                <a:lnTo>
                  <a:pt x="1248433" y="2501900"/>
                </a:lnTo>
                <a:lnTo>
                  <a:pt x="1248433" y="2387600"/>
                </a:lnTo>
                <a:close/>
              </a:path>
              <a:path w="2616834" h="2616200">
                <a:moveTo>
                  <a:pt x="1374053" y="2387600"/>
                </a:moveTo>
                <a:lnTo>
                  <a:pt x="1367821" y="2387600"/>
                </a:lnTo>
                <a:lnTo>
                  <a:pt x="1367821" y="2501900"/>
                </a:lnTo>
                <a:lnTo>
                  <a:pt x="1374053" y="2501900"/>
                </a:lnTo>
                <a:lnTo>
                  <a:pt x="1374053" y="2387600"/>
                </a:lnTo>
                <a:close/>
              </a:path>
              <a:path w="2616834" h="2616200">
                <a:moveTo>
                  <a:pt x="1499673" y="2387600"/>
                </a:moveTo>
                <a:lnTo>
                  <a:pt x="1493433" y="2387600"/>
                </a:lnTo>
                <a:lnTo>
                  <a:pt x="1493433" y="2501900"/>
                </a:lnTo>
                <a:lnTo>
                  <a:pt x="1499673" y="2501900"/>
                </a:lnTo>
                <a:lnTo>
                  <a:pt x="1499673" y="2387600"/>
                </a:lnTo>
                <a:close/>
              </a:path>
              <a:path w="2616834" h="2616200">
                <a:moveTo>
                  <a:pt x="1625285" y="2387600"/>
                </a:moveTo>
                <a:lnTo>
                  <a:pt x="1619053" y="2387600"/>
                </a:lnTo>
                <a:lnTo>
                  <a:pt x="1619053" y="2501900"/>
                </a:lnTo>
                <a:lnTo>
                  <a:pt x="1625285" y="2501900"/>
                </a:lnTo>
                <a:lnTo>
                  <a:pt x="1625285" y="2387600"/>
                </a:lnTo>
                <a:close/>
              </a:path>
              <a:path w="2616834" h="2616200">
                <a:moveTo>
                  <a:pt x="1750913" y="2387600"/>
                </a:moveTo>
                <a:lnTo>
                  <a:pt x="1744673" y="2387600"/>
                </a:lnTo>
                <a:lnTo>
                  <a:pt x="1744673" y="2501900"/>
                </a:lnTo>
                <a:lnTo>
                  <a:pt x="1750913" y="2501900"/>
                </a:lnTo>
                <a:lnTo>
                  <a:pt x="1750913" y="2387600"/>
                </a:lnTo>
                <a:close/>
              </a:path>
              <a:path w="2616834" h="2616200">
                <a:moveTo>
                  <a:pt x="1876525" y="2387600"/>
                </a:moveTo>
                <a:lnTo>
                  <a:pt x="1870293" y="2387600"/>
                </a:lnTo>
                <a:lnTo>
                  <a:pt x="1870293" y="2501900"/>
                </a:lnTo>
                <a:lnTo>
                  <a:pt x="1876525" y="2501900"/>
                </a:lnTo>
                <a:lnTo>
                  <a:pt x="1876525" y="2387600"/>
                </a:lnTo>
                <a:close/>
              </a:path>
              <a:path w="2616834" h="2616200">
                <a:moveTo>
                  <a:pt x="2002137" y="2387600"/>
                </a:moveTo>
                <a:lnTo>
                  <a:pt x="1995905" y="2387600"/>
                </a:lnTo>
                <a:lnTo>
                  <a:pt x="1995905" y="2501900"/>
                </a:lnTo>
                <a:lnTo>
                  <a:pt x="2002137" y="2501900"/>
                </a:lnTo>
                <a:lnTo>
                  <a:pt x="2002137" y="2387600"/>
                </a:lnTo>
                <a:close/>
              </a:path>
              <a:path w="2616834" h="2616200">
                <a:moveTo>
                  <a:pt x="2127757" y="2387600"/>
                </a:moveTo>
                <a:lnTo>
                  <a:pt x="2121516" y="2387600"/>
                </a:lnTo>
                <a:lnTo>
                  <a:pt x="2121516" y="2501900"/>
                </a:lnTo>
                <a:lnTo>
                  <a:pt x="2127757" y="2501900"/>
                </a:lnTo>
                <a:lnTo>
                  <a:pt x="2127757" y="2387600"/>
                </a:lnTo>
                <a:close/>
              </a:path>
              <a:path w="2616834" h="2616200">
                <a:moveTo>
                  <a:pt x="2253385" y="2387600"/>
                </a:moveTo>
                <a:lnTo>
                  <a:pt x="2247145" y="2387600"/>
                </a:lnTo>
                <a:lnTo>
                  <a:pt x="2247145" y="2501900"/>
                </a:lnTo>
                <a:lnTo>
                  <a:pt x="2253385" y="2501900"/>
                </a:lnTo>
                <a:lnTo>
                  <a:pt x="2253385" y="2387600"/>
                </a:lnTo>
                <a:close/>
              </a:path>
              <a:path w="2616834" h="2616200">
                <a:moveTo>
                  <a:pt x="2378988" y="2387600"/>
                </a:moveTo>
                <a:lnTo>
                  <a:pt x="2372765" y="2387600"/>
                </a:lnTo>
                <a:lnTo>
                  <a:pt x="2372765" y="2501900"/>
                </a:lnTo>
                <a:lnTo>
                  <a:pt x="2378988" y="2501900"/>
                </a:lnTo>
                <a:lnTo>
                  <a:pt x="2378988" y="2387600"/>
                </a:lnTo>
                <a:close/>
              </a:path>
              <a:path w="2616834" h="2616200">
                <a:moveTo>
                  <a:pt x="2504608" y="2387600"/>
                </a:moveTo>
                <a:lnTo>
                  <a:pt x="2498368" y="2387600"/>
                </a:lnTo>
                <a:lnTo>
                  <a:pt x="2498368" y="2501900"/>
                </a:lnTo>
                <a:lnTo>
                  <a:pt x="2504608" y="2501900"/>
                </a:lnTo>
                <a:lnTo>
                  <a:pt x="2504608" y="2387600"/>
                </a:lnTo>
                <a:close/>
              </a:path>
              <a:path w="2616834" h="2616200">
                <a:moveTo>
                  <a:pt x="2616246" y="2374900"/>
                </a:moveTo>
                <a:lnTo>
                  <a:pt x="0" y="2374900"/>
                </a:lnTo>
                <a:lnTo>
                  <a:pt x="0" y="2387600"/>
                </a:lnTo>
                <a:lnTo>
                  <a:pt x="2616246" y="2387600"/>
                </a:lnTo>
                <a:lnTo>
                  <a:pt x="2616246" y="2374900"/>
                </a:lnTo>
                <a:close/>
              </a:path>
              <a:path w="2616834" h="2616200">
                <a:moveTo>
                  <a:pt x="117878" y="2260600"/>
                </a:moveTo>
                <a:lnTo>
                  <a:pt x="111637" y="2260600"/>
                </a:lnTo>
                <a:lnTo>
                  <a:pt x="111637" y="2374900"/>
                </a:lnTo>
                <a:lnTo>
                  <a:pt x="117878" y="2374900"/>
                </a:lnTo>
                <a:lnTo>
                  <a:pt x="117878" y="2260600"/>
                </a:lnTo>
                <a:close/>
              </a:path>
              <a:path w="2616834" h="2616200">
                <a:moveTo>
                  <a:pt x="243490" y="2260600"/>
                </a:moveTo>
                <a:lnTo>
                  <a:pt x="237257" y="2260600"/>
                </a:lnTo>
                <a:lnTo>
                  <a:pt x="237257" y="2374900"/>
                </a:lnTo>
                <a:lnTo>
                  <a:pt x="243490" y="2374900"/>
                </a:lnTo>
                <a:lnTo>
                  <a:pt x="243490" y="2260600"/>
                </a:lnTo>
                <a:close/>
              </a:path>
              <a:path w="2616834" h="2616200">
                <a:moveTo>
                  <a:pt x="369118" y="2260600"/>
                </a:moveTo>
                <a:lnTo>
                  <a:pt x="362878" y="2260600"/>
                </a:lnTo>
                <a:lnTo>
                  <a:pt x="362878" y="2374900"/>
                </a:lnTo>
                <a:lnTo>
                  <a:pt x="369118" y="2374900"/>
                </a:lnTo>
                <a:lnTo>
                  <a:pt x="369118" y="2260600"/>
                </a:lnTo>
                <a:close/>
              </a:path>
              <a:path w="2616834" h="2616200">
                <a:moveTo>
                  <a:pt x="494730" y="2260600"/>
                </a:moveTo>
                <a:lnTo>
                  <a:pt x="488498" y="2260600"/>
                </a:lnTo>
                <a:lnTo>
                  <a:pt x="488498" y="2374900"/>
                </a:lnTo>
                <a:lnTo>
                  <a:pt x="494730" y="2374900"/>
                </a:lnTo>
                <a:lnTo>
                  <a:pt x="494730" y="2260600"/>
                </a:lnTo>
                <a:close/>
              </a:path>
              <a:path w="2616834" h="2616200">
                <a:moveTo>
                  <a:pt x="620350" y="2260600"/>
                </a:moveTo>
                <a:lnTo>
                  <a:pt x="614109" y="2260600"/>
                </a:lnTo>
                <a:lnTo>
                  <a:pt x="614109" y="2374900"/>
                </a:lnTo>
                <a:lnTo>
                  <a:pt x="620350" y="2374900"/>
                </a:lnTo>
                <a:lnTo>
                  <a:pt x="620350" y="2260600"/>
                </a:lnTo>
                <a:close/>
              </a:path>
              <a:path w="2616834" h="2616200">
                <a:moveTo>
                  <a:pt x="745961" y="2260600"/>
                </a:moveTo>
                <a:lnTo>
                  <a:pt x="739729" y="2260600"/>
                </a:lnTo>
                <a:lnTo>
                  <a:pt x="739729" y="2374900"/>
                </a:lnTo>
                <a:lnTo>
                  <a:pt x="745961" y="2374900"/>
                </a:lnTo>
                <a:lnTo>
                  <a:pt x="745961" y="2260600"/>
                </a:lnTo>
                <a:close/>
              </a:path>
              <a:path w="2616834" h="2616200">
                <a:moveTo>
                  <a:pt x="871590" y="2260600"/>
                </a:moveTo>
                <a:lnTo>
                  <a:pt x="865349" y="2260600"/>
                </a:lnTo>
                <a:lnTo>
                  <a:pt x="865349" y="2374900"/>
                </a:lnTo>
                <a:lnTo>
                  <a:pt x="871590" y="2374900"/>
                </a:lnTo>
                <a:lnTo>
                  <a:pt x="871590" y="2260600"/>
                </a:lnTo>
                <a:close/>
              </a:path>
              <a:path w="2616834" h="2616200">
                <a:moveTo>
                  <a:pt x="997201" y="2260600"/>
                </a:moveTo>
                <a:lnTo>
                  <a:pt x="990969" y="2260600"/>
                </a:lnTo>
                <a:lnTo>
                  <a:pt x="990969" y="2374900"/>
                </a:lnTo>
                <a:lnTo>
                  <a:pt x="997201" y="2374900"/>
                </a:lnTo>
                <a:lnTo>
                  <a:pt x="997201" y="2260600"/>
                </a:lnTo>
                <a:close/>
              </a:path>
              <a:path w="2616834" h="2616200">
                <a:moveTo>
                  <a:pt x="1122813" y="2260600"/>
                </a:moveTo>
                <a:lnTo>
                  <a:pt x="1116581" y="2260600"/>
                </a:lnTo>
                <a:lnTo>
                  <a:pt x="1116581" y="2374900"/>
                </a:lnTo>
                <a:lnTo>
                  <a:pt x="1122813" y="2374900"/>
                </a:lnTo>
                <a:lnTo>
                  <a:pt x="1122813" y="2260600"/>
                </a:lnTo>
                <a:close/>
              </a:path>
              <a:path w="2616834" h="2616200">
                <a:moveTo>
                  <a:pt x="1248433" y="2260600"/>
                </a:moveTo>
                <a:lnTo>
                  <a:pt x="1242193" y="2260600"/>
                </a:lnTo>
                <a:lnTo>
                  <a:pt x="1242193" y="2374900"/>
                </a:lnTo>
                <a:lnTo>
                  <a:pt x="1248433" y="2374900"/>
                </a:lnTo>
                <a:lnTo>
                  <a:pt x="1248433" y="2260600"/>
                </a:lnTo>
                <a:close/>
              </a:path>
              <a:path w="2616834" h="2616200">
                <a:moveTo>
                  <a:pt x="1374053" y="2260600"/>
                </a:moveTo>
                <a:lnTo>
                  <a:pt x="1367821" y="2260600"/>
                </a:lnTo>
                <a:lnTo>
                  <a:pt x="1367821" y="2374900"/>
                </a:lnTo>
                <a:lnTo>
                  <a:pt x="1374053" y="2374900"/>
                </a:lnTo>
                <a:lnTo>
                  <a:pt x="1374053" y="2260600"/>
                </a:lnTo>
                <a:close/>
              </a:path>
              <a:path w="2616834" h="2616200">
                <a:moveTo>
                  <a:pt x="1499673" y="2260600"/>
                </a:moveTo>
                <a:lnTo>
                  <a:pt x="1493433" y="2260600"/>
                </a:lnTo>
                <a:lnTo>
                  <a:pt x="1493433" y="2374900"/>
                </a:lnTo>
                <a:lnTo>
                  <a:pt x="1499673" y="2374900"/>
                </a:lnTo>
                <a:lnTo>
                  <a:pt x="1499673" y="2260600"/>
                </a:lnTo>
                <a:close/>
              </a:path>
              <a:path w="2616834" h="2616200">
                <a:moveTo>
                  <a:pt x="1625285" y="2260600"/>
                </a:moveTo>
                <a:lnTo>
                  <a:pt x="1619053" y="2260600"/>
                </a:lnTo>
                <a:lnTo>
                  <a:pt x="1619053" y="2374900"/>
                </a:lnTo>
                <a:lnTo>
                  <a:pt x="1625285" y="2374900"/>
                </a:lnTo>
                <a:lnTo>
                  <a:pt x="1625285" y="2260600"/>
                </a:lnTo>
                <a:close/>
              </a:path>
              <a:path w="2616834" h="2616200">
                <a:moveTo>
                  <a:pt x="1750913" y="2260600"/>
                </a:moveTo>
                <a:lnTo>
                  <a:pt x="1744673" y="2260600"/>
                </a:lnTo>
                <a:lnTo>
                  <a:pt x="1744673" y="2374900"/>
                </a:lnTo>
                <a:lnTo>
                  <a:pt x="1750913" y="2374900"/>
                </a:lnTo>
                <a:lnTo>
                  <a:pt x="1750913" y="2260600"/>
                </a:lnTo>
                <a:close/>
              </a:path>
              <a:path w="2616834" h="2616200">
                <a:moveTo>
                  <a:pt x="1876525" y="2260600"/>
                </a:moveTo>
                <a:lnTo>
                  <a:pt x="1870293" y="2260600"/>
                </a:lnTo>
                <a:lnTo>
                  <a:pt x="1870293" y="2374900"/>
                </a:lnTo>
                <a:lnTo>
                  <a:pt x="1876525" y="2374900"/>
                </a:lnTo>
                <a:lnTo>
                  <a:pt x="1876525" y="2260600"/>
                </a:lnTo>
                <a:close/>
              </a:path>
              <a:path w="2616834" h="2616200">
                <a:moveTo>
                  <a:pt x="2002137" y="2260600"/>
                </a:moveTo>
                <a:lnTo>
                  <a:pt x="1995905" y="2260600"/>
                </a:lnTo>
                <a:lnTo>
                  <a:pt x="1995905" y="2374900"/>
                </a:lnTo>
                <a:lnTo>
                  <a:pt x="2002137" y="2374900"/>
                </a:lnTo>
                <a:lnTo>
                  <a:pt x="2002137" y="2260600"/>
                </a:lnTo>
                <a:close/>
              </a:path>
              <a:path w="2616834" h="2616200">
                <a:moveTo>
                  <a:pt x="2127757" y="2260600"/>
                </a:moveTo>
                <a:lnTo>
                  <a:pt x="2121516" y="2260600"/>
                </a:lnTo>
                <a:lnTo>
                  <a:pt x="2121516" y="2374900"/>
                </a:lnTo>
                <a:lnTo>
                  <a:pt x="2127757" y="2374900"/>
                </a:lnTo>
                <a:lnTo>
                  <a:pt x="2127757" y="2260600"/>
                </a:lnTo>
                <a:close/>
              </a:path>
              <a:path w="2616834" h="2616200">
                <a:moveTo>
                  <a:pt x="2253385" y="2260600"/>
                </a:moveTo>
                <a:lnTo>
                  <a:pt x="2247145" y="2260600"/>
                </a:lnTo>
                <a:lnTo>
                  <a:pt x="2247145" y="2374900"/>
                </a:lnTo>
                <a:lnTo>
                  <a:pt x="2253385" y="2374900"/>
                </a:lnTo>
                <a:lnTo>
                  <a:pt x="2253385" y="2260600"/>
                </a:lnTo>
                <a:close/>
              </a:path>
              <a:path w="2616834" h="2616200">
                <a:moveTo>
                  <a:pt x="2378988" y="2260600"/>
                </a:moveTo>
                <a:lnTo>
                  <a:pt x="2372765" y="2260600"/>
                </a:lnTo>
                <a:lnTo>
                  <a:pt x="2372765" y="2374900"/>
                </a:lnTo>
                <a:lnTo>
                  <a:pt x="2378988" y="2374900"/>
                </a:lnTo>
                <a:lnTo>
                  <a:pt x="2378988" y="2260600"/>
                </a:lnTo>
                <a:close/>
              </a:path>
              <a:path w="2616834" h="2616200">
                <a:moveTo>
                  <a:pt x="2504608" y="2260600"/>
                </a:moveTo>
                <a:lnTo>
                  <a:pt x="2498368" y="2260600"/>
                </a:lnTo>
                <a:lnTo>
                  <a:pt x="2498368" y="2374900"/>
                </a:lnTo>
                <a:lnTo>
                  <a:pt x="2504608" y="2374900"/>
                </a:lnTo>
                <a:lnTo>
                  <a:pt x="2504608" y="2260600"/>
                </a:lnTo>
                <a:close/>
              </a:path>
              <a:path w="2616834" h="2616200">
                <a:moveTo>
                  <a:pt x="2614855" y="2247900"/>
                </a:moveTo>
                <a:lnTo>
                  <a:pt x="1391" y="2247900"/>
                </a:lnTo>
                <a:lnTo>
                  <a:pt x="0" y="2260600"/>
                </a:lnTo>
                <a:lnTo>
                  <a:pt x="2616246" y="2260600"/>
                </a:lnTo>
                <a:lnTo>
                  <a:pt x="2614855" y="2247900"/>
                </a:lnTo>
                <a:close/>
              </a:path>
              <a:path w="2616834" h="2616200">
                <a:moveTo>
                  <a:pt x="117878" y="1511300"/>
                </a:moveTo>
                <a:lnTo>
                  <a:pt x="111637" y="1511300"/>
                </a:lnTo>
                <a:lnTo>
                  <a:pt x="111637" y="2247900"/>
                </a:lnTo>
                <a:lnTo>
                  <a:pt x="117878" y="2247900"/>
                </a:lnTo>
                <a:lnTo>
                  <a:pt x="117878" y="1511300"/>
                </a:lnTo>
                <a:close/>
              </a:path>
              <a:path w="2616834" h="2616200">
                <a:moveTo>
                  <a:pt x="243490" y="1511300"/>
                </a:moveTo>
                <a:lnTo>
                  <a:pt x="237257" y="1511300"/>
                </a:lnTo>
                <a:lnTo>
                  <a:pt x="237257" y="2247900"/>
                </a:lnTo>
                <a:lnTo>
                  <a:pt x="243490" y="2247900"/>
                </a:lnTo>
                <a:lnTo>
                  <a:pt x="243490" y="1511300"/>
                </a:lnTo>
                <a:close/>
              </a:path>
              <a:path w="2616834" h="2616200">
                <a:moveTo>
                  <a:pt x="369118" y="1511300"/>
                </a:moveTo>
                <a:lnTo>
                  <a:pt x="362878" y="1511300"/>
                </a:lnTo>
                <a:lnTo>
                  <a:pt x="362878" y="2247900"/>
                </a:lnTo>
                <a:lnTo>
                  <a:pt x="369118" y="2247900"/>
                </a:lnTo>
                <a:lnTo>
                  <a:pt x="369118" y="1511300"/>
                </a:lnTo>
                <a:close/>
              </a:path>
              <a:path w="2616834" h="2616200">
                <a:moveTo>
                  <a:pt x="494730" y="1511300"/>
                </a:moveTo>
                <a:lnTo>
                  <a:pt x="488498" y="1511300"/>
                </a:lnTo>
                <a:lnTo>
                  <a:pt x="488498" y="2247900"/>
                </a:lnTo>
                <a:lnTo>
                  <a:pt x="494730" y="2247900"/>
                </a:lnTo>
                <a:lnTo>
                  <a:pt x="494730" y="1511300"/>
                </a:lnTo>
                <a:close/>
              </a:path>
              <a:path w="2616834" h="2616200">
                <a:moveTo>
                  <a:pt x="620341" y="1511300"/>
                </a:moveTo>
                <a:lnTo>
                  <a:pt x="614109" y="1511300"/>
                </a:lnTo>
                <a:lnTo>
                  <a:pt x="614109" y="2247900"/>
                </a:lnTo>
                <a:lnTo>
                  <a:pt x="620350" y="2247900"/>
                </a:lnTo>
                <a:lnTo>
                  <a:pt x="620341" y="1511300"/>
                </a:lnTo>
                <a:close/>
              </a:path>
              <a:path w="2616834" h="2616200">
                <a:moveTo>
                  <a:pt x="745961" y="1511300"/>
                </a:moveTo>
                <a:lnTo>
                  <a:pt x="739721" y="1511300"/>
                </a:lnTo>
                <a:lnTo>
                  <a:pt x="739729" y="2247900"/>
                </a:lnTo>
                <a:lnTo>
                  <a:pt x="745961" y="2247900"/>
                </a:lnTo>
                <a:lnTo>
                  <a:pt x="745961" y="1511300"/>
                </a:lnTo>
                <a:close/>
              </a:path>
              <a:path w="2616834" h="2616200">
                <a:moveTo>
                  <a:pt x="871590" y="1511300"/>
                </a:moveTo>
                <a:lnTo>
                  <a:pt x="865349" y="1511300"/>
                </a:lnTo>
                <a:lnTo>
                  <a:pt x="865349" y="2247900"/>
                </a:lnTo>
                <a:lnTo>
                  <a:pt x="871590" y="2247900"/>
                </a:lnTo>
                <a:lnTo>
                  <a:pt x="871590" y="1511300"/>
                </a:lnTo>
                <a:close/>
              </a:path>
              <a:path w="2616834" h="2616200">
                <a:moveTo>
                  <a:pt x="997201" y="1511300"/>
                </a:moveTo>
                <a:lnTo>
                  <a:pt x="990969" y="1511300"/>
                </a:lnTo>
                <a:lnTo>
                  <a:pt x="990969" y="2247900"/>
                </a:lnTo>
                <a:lnTo>
                  <a:pt x="997201" y="2247900"/>
                </a:lnTo>
                <a:lnTo>
                  <a:pt x="997201" y="1511300"/>
                </a:lnTo>
                <a:close/>
              </a:path>
              <a:path w="2616834" h="2616200">
                <a:moveTo>
                  <a:pt x="1122813" y="1511300"/>
                </a:moveTo>
                <a:lnTo>
                  <a:pt x="1116581" y="1511300"/>
                </a:lnTo>
                <a:lnTo>
                  <a:pt x="1116581" y="2247900"/>
                </a:lnTo>
                <a:lnTo>
                  <a:pt x="1122813" y="2247900"/>
                </a:lnTo>
                <a:lnTo>
                  <a:pt x="1122813" y="1511300"/>
                </a:lnTo>
                <a:close/>
              </a:path>
              <a:path w="2616834" h="2616200">
                <a:moveTo>
                  <a:pt x="1248433" y="1511300"/>
                </a:moveTo>
                <a:lnTo>
                  <a:pt x="1242193" y="1511300"/>
                </a:lnTo>
                <a:lnTo>
                  <a:pt x="1242193" y="2247900"/>
                </a:lnTo>
                <a:lnTo>
                  <a:pt x="1248433" y="2247900"/>
                </a:lnTo>
                <a:lnTo>
                  <a:pt x="1248433" y="1511300"/>
                </a:lnTo>
                <a:close/>
              </a:path>
              <a:path w="2616834" h="2616200">
                <a:moveTo>
                  <a:pt x="1374053" y="1511300"/>
                </a:moveTo>
                <a:lnTo>
                  <a:pt x="1367821" y="1511300"/>
                </a:lnTo>
                <a:lnTo>
                  <a:pt x="1367821" y="2247900"/>
                </a:lnTo>
                <a:lnTo>
                  <a:pt x="1374053" y="2247900"/>
                </a:lnTo>
                <a:lnTo>
                  <a:pt x="1374053" y="1511300"/>
                </a:lnTo>
                <a:close/>
              </a:path>
              <a:path w="2616834" h="2616200">
                <a:moveTo>
                  <a:pt x="1499673" y="1511300"/>
                </a:moveTo>
                <a:lnTo>
                  <a:pt x="1493433" y="1511300"/>
                </a:lnTo>
                <a:lnTo>
                  <a:pt x="1493433" y="2247900"/>
                </a:lnTo>
                <a:lnTo>
                  <a:pt x="1499673" y="2247900"/>
                </a:lnTo>
                <a:lnTo>
                  <a:pt x="1499673" y="1511300"/>
                </a:lnTo>
                <a:close/>
              </a:path>
              <a:path w="2616834" h="2616200">
                <a:moveTo>
                  <a:pt x="1625285" y="1511300"/>
                </a:moveTo>
                <a:lnTo>
                  <a:pt x="1619053" y="1511300"/>
                </a:lnTo>
                <a:lnTo>
                  <a:pt x="1619053" y="2247900"/>
                </a:lnTo>
                <a:lnTo>
                  <a:pt x="1625285" y="2247900"/>
                </a:lnTo>
                <a:lnTo>
                  <a:pt x="1625285" y="1511300"/>
                </a:lnTo>
                <a:close/>
              </a:path>
              <a:path w="2616834" h="2616200">
                <a:moveTo>
                  <a:pt x="1750913" y="1511300"/>
                </a:moveTo>
                <a:lnTo>
                  <a:pt x="1744673" y="1511300"/>
                </a:lnTo>
                <a:lnTo>
                  <a:pt x="1744673" y="2247900"/>
                </a:lnTo>
                <a:lnTo>
                  <a:pt x="1750913" y="2247900"/>
                </a:lnTo>
                <a:lnTo>
                  <a:pt x="1750913" y="1511300"/>
                </a:lnTo>
                <a:close/>
              </a:path>
              <a:path w="2616834" h="2616200">
                <a:moveTo>
                  <a:pt x="1876525" y="1511300"/>
                </a:moveTo>
                <a:lnTo>
                  <a:pt x="1870293" y="1511300"/>
                </a:lnTo>
                <a:lnTo>
                  <a:pt x="1870293" y="2247900"/>
                </a:lnTo>
                <a:lnTo>
                  <a:pt x="1876525" y="2247900"/>
                </a:lnTo>
                <a:lnTo>
                  <a:pt x="1876525" y="1511300"/>
                </a:lnTo>
                <a:close/>
              </a:path>
              <a:path w="2616834" h="2616200">
                <a:moveTo>
                  <a:pt x="2002137" y="1511300"/>
                </a:moveTo>
                <a:lnTo>
                  <a:pt x="1995905" y="1511300"/>
                </a:lnTo>
                <a:lnTo>
                  <a:pt x="1995905" y="2247900"/>
                </a:lnTo>
                <a:lnTo>
                  <a:pt x="2002137" y="2247900"/>
                </a:lnTo>
                <a:lnTo>
                  <a:pt x="2002137" y="1511300"/>
                </a:lnTo>
                <a:close/>
              </a:path>
              <a:path w="2616834" h="2616200">
                <a:moveTo>
                  <a:pt x="2127757" y="1511300"/>
                </a:moveTo>
                <a:lnTo>
                  <a:pt x="2121516" y="1511300"/>
                </a:lnTo>
                <a:lnTo>
                  <a:pt x="2121516" y="2247900"/>
                </a:lnTo>
                <a:lnTo>
                  <a:pt x="2127757" y="2247900"/>
                </a:lnTo>
                <a:lnTo>
                  <a:pt x="2127757" y="1511300"/>
                </a:lnTo>
                <a:close/>
              </a:path>
              <a:path w="2616834" h="2616200">
                <a:moveTo>
                  <a:pt x="2253385" y="1511300"/>
                </a:moveTo>
                <a:lnTo>
                  <a:pt x="2247145" y="1511300"/>
                </a:lnTo>
                <a:lnTo>
                  <a:pt x="2247145" y="2247900"/>
                </a:lnTo>
                <a:lnTo>
                  <a:pt x="2253385" y="2247900"/>
                </a:lnTo>
                <a:lnTo>
                  <a:pt x="2253385" y="1511300"/>
                </a:lnTo>
                <a:close/>
              </a:path>
              <a:path w="2616834" h="2616200">
                <a:moveTo>
                  <a:pt x="2378988" y="1511300"/>
                </a:moveTo>
                <a:lnTo>
                  <a:pt x="2372765" y="1511300"/>
                </a:lnTo>
                <a:lnTo>
                  <a:pt x="2372765" y="2247900"/>
                </a:lnTo>
                <a:lnTo>
                  <a:pt x="2378988" y="2247900"/>
                </a:lnTo>
                <a:lnTo>
                  <a:pt x="2378988" y="1511300"/>
                </a:lnTo>
                <a:close/>
              </a:path>
              <a:path w="2616834" h="2616200">
                <a:moveTo>
                  <a:pt x="2504608" y="1511300"/>
                </a:moveTo>
                <a:lnTo>
                  <a:pt x="2498368" y="1511300"/>
                </a:lnTo>
                <a:lnTo>
                  <a:pt x="2498368" y="2247900"/>
                </a:lnTo>
                <a:lnTo>
                  <a:pt x="2504608" y="2247900"/>
                </a:lnTo>
                <a:lnTo>
                  <a:pt x="2504608" y="1511300"/>
                </a:lnTo>
                <a:close/>
              </a:path>
              <a:path w="2616834" h="2616200">
                <a:moveTo>
                  <a:pt x="2616246" y="1498600"/>
                </a:moveTo>
                <a:lnTo>
                  <a:pt x="0" y="1498600"/>
                </a:lnTo>
                <a:lnTo>
                  <a:pt x="1391" y="1511300"/>
                </a:lnTo>
                <a:lnTo>
                  <a:pt x="2614855" y="1511300"/>
                </a:lnTo>
                <a:lnTo>
                  <a:pt x="2616246" y="1498600"/>
                </a:lnTo>
                <a:close/>
              </a:path>
              <a:path w="2616834" h="2616200">
                <a:moveTo>
                  <a:pt x="117878" y="1384300"/>
                </a:moveTo>
                <a:lnTo>
                  <a:pt x="111637" y="1384300"/>
                </a:lnTo>
                <a:lnTo>
                  <a:pt x="111637" y="1498600"/>
                </a:lnTo>
                <a:lnTo>
                  <a:pt x="117878" y="1498600"/>
                </a:lnTo>
                <a:lnTo>
                  <a:pt x="117878" y="1384300"/>
                </a:lnTo>
                <a:close/>
              </a:path>
              <a:path w="2616834" h="2616200">
                <a:moveTo>
                  <a:pt x="243490" y="1384300"/>
                </a:moveTo>
                <a:lnTo>
                  <a:pt x="237257" y="1384300"/>
                </a:lnTo>
                <a:lnTo>
                  <a:pt x="237257" y="1498600"/>
                </a:lnTo>
                <a:lnTo>
                  <a:pt x="243490" y="1498600"/>
                </a:lnTo>
                <a:lnTo>
                  <a:pt x="243490" y="1384300"/>
                </a:lnTo>
                <a:close/>
              </a:path>
              <a:path w="2616834" h="2616200">
                <a:moveTo>
                  <a:pt x="369118" y="1384300"/>
                </a:moveTo>
                <a:lnTo>
                  <a:pt x="362878" y="1384300"/>
                </a:lnTo>
                <a:lnTo>
                  <a:pt x="362878" y="1498600"/>
                </a:lnTo>
                <a:lnTo>
                  <a:pt x="369118" y="1498600"/>
                </a:lnTo>
                <a:lnTo>
                  <a:pt x="369118" y="1384300"/>
                </a:lnTo>
                <a:close/>
              </a:path>
              <a:path w="2616834" h="2616200">
                <a:moveTo>
                  <a:pt x="494730" y="1384300"/>
                </a:moveTo>
                <a:lnTo>
                  <a:pt x="488498" y="1384300"/>
                </a:lnTo>
                <a:lnTo>
                  <a:pt x="488498" y="1498600"/>
                </a:lnTo>
                <a:lnTo>
                  <a:pt x="494730" y="1498600"/>
                </a:lnTo>
                <a:lnTo>
                  <a:pt x="494730" y="1384300"/>
                </a:lnTo>
                <a:close/>
              </a:path>
              <a:path w="2616834" h="2616200">
                <a:moveTo>
                  <a:pt x="620341" y="1384300"/>
                </a:moveTo>
                <a:lnTo>
                  <a:pt x="614109" y="1384300"/>
                </a:lnTo>
                <a:lnTo>
                  <a:pt x="614109"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90" y="1384300"/>
                </a:moveTo>
                <a:lnTo>
                  <a:pt x="865349" y="1384300"/>
                </a:lnTo>
                <a:lnTo>
                  <a:pt x="865349" y="1498600"/>
                </a:lnTo>
                <a:lnTo>
                  <a:pt x="871590" y="1498600"/>
                </a:lnTo>
                <a:lnTo>
                  <a:pt x="871590" y="1384300"/>
                </a:lnTo>
                <a:close/>
              </a:path>
              <a:path w="2616834" h="2616200">
                <a:moveTo>
                  <a:pt x="997201" y="1384300"/>
                </a:moveTo>
                <a:lnTo>
                  <a:pt x="990969" y="1384300"/>
                </a:lnTo>
                <a:lnTo>
                  <a:pt x="990969" y="1498600"/>
                </a:lnTo>
                <a:lnTo>
                  <a:pt x="997201" y="1498600"/>
                </a:lnTo>
                <a:lnTo>
                  <a:pt x="997201" y="1384300"/>
                </a:lnTo>
                <a:close/>
              </a:path>
              <a:path w="2616834" h="2616200">
                <a:moveTo>
                  <a:pt x="1122813" y="1384300"/>
                </a:moveTo>
                <a:lnTo>
                  <a:pt x="1116581" y="1384300"/>
                </a:lnTo>
                <a:lnTo>
                  <a:pt x="1116581" y="1498600"/>
                </a:lnTo>
                <a:lnTo>
                  <a:pt x="1122813" y="1498600"/>
                </a:lnTo>
                <a:lnTo>
                  <a:pt x="1122813" y="1384300"/>
                </a:lnTo>
                <a:close/>
              </a:path>
              <a:path w="2616834" h="2616200">
                <a:moveTo>
                  <a:pt x="1248433" y="1384300"/>
                </a:moveTo>
                <a:lnTo>
                  <a:pt x="1242193" y="1384300"/>
                </a:lnTo>
                <a:lnTo>
                  <a:pt x="1242193" y="1498600"/>
                </a:lnTo>
                <a:lnTo>
                  <a:pt x="1248433" y="1498600"/>
                </a:lnTo>
                <a:lnTo>
                  <a:pt x="1248433" y="1384300"/>
                </a:lnTo>
                <a:close/>
              </a:path>
              <a:path w="2616834" h="2616200">
                <a:moveTo>
                  <a:pt x="1374053" y="1384300"/>
                </a:moveTo>
                <a:lnTo>
                  <a:pt x="1367821" y="1384300"/>
                </a:lnTo>
                <a:lnTo>
                  <a:pt x="1367821" y="1498600"/>
                </a:lnTo>
                <a:lnTo>
                  <a:pt x="1374053" y="1498600"/>
                </a:lnTo>
                <a:lnTo>
                  <a:pt x="1374053" y="1384300"/>
                </a:lnTo>
                <a:close/>
              </a:path>
              <a:path w="2616834" h="2616200">
                <a:moveTo>
                  <a:pt x="1499673" y="1384300"/>
                </a:moveTo>
                <a:lnTo>
                  <a:pt x="1493433" y="1384300"/>
                </a:lnTo>
                <a:lnTo>
                  <a:pt x="1493433" y="1498600"/>
                </a:lnTo>
                <a:lnTo>
                  <a:pt x="1499673" y="1498600"/>
                </a:lnTo>
                <a:lnTo>
                  <a:pt x="1499673" y="1384300"/>
                </a:lnTo>
                <a:close/>
              </a:path>
              <a:path w="2616834" h="2616200">
                <a:moveTo>
                  <a:pt x="1625285" y="1384300"/>
                </a:moveTo>
                <a:lnTo>
                  <a:pt x="1619053" y="1384300"/>
                </a:lnTo>
                <a:lnTo>
                  <a:pt x="1619053" y="1498600"/>
                </a:lnTo>
                <a:lnTo>
                  <a:pt x="1625285" y="1498600"/>
                </a:lnTo>
                <a:lnTo>
                  <a:pt x="1625285" y="1384300"/>
                </a:lnTo>
                <a:close/>
              </a:path>
              <a:path w="2616834" h="2616200">
                <a:moveTo>
                  <a:pt x="1750913" y="1384300"/>
                </a:moveTo>
                <a:lnTo>
                  <a:pt x="1744673" y="1384300"/>
                </a:lnTo>
                <a:lnTo>
                  <a:pt x="1744673" y="1498600"/>
                </a:lnTo>
                <a:lnTo>
                  <a:pt x="1750913" y="1498600"/>
                </a:lnTo>
                <a:lnTo>
                  <a:pt x="1750913" y="1384300"/>
                </a:lnTo>
                <a:close/>
              </a:path>
              <a:path w="2616834" h="2616200">
                <a:moveTo>
                  <a:pt x="1876525" y="1384300"/>
                </a:moveTo>
                <a:lnTo>
                  <a:pt x="1870293" y="1384300"/>
                </a:lnTo>
                <a:lnTo>
                  <a:pt x="1870293" y="1498600"/>
                </a:lnTo>
                <a:lnTo>
                  <a:pt x="1876525" y="1498600"/>
                </a:lnTo>
                <a:lnTo>
                  <a:pt x="1876525" y="1384300"/>
                </a:lnTo>
                <a:close/>
              </a:path>
              <a:path w="2616834" h="2616200">
                <a:moveTo>
                  <a:pt x="2002137" y="1384300"/>
                </a:moveTo>
                <a:lnTo>
                  <a:pt x="1995905" y="1384300"/>
                </a:lnTo>
                <a:lnTo>
                  <a:pt x="1995905" y="1498600"/>
                </a:lnTo>
                <a:lnTo>
                  <a:pt x="2002137" y="1498600"/>
                </a:lnTo>
                <a:lnTo>
                  <a:pt x="2002137" y="1384300"/>
                </a:lnTo>
                <a:close/>
              </a:path>
              <a:path w="2616834" h="2616200">
                <a:moveTo>
                  <a:pt x="2127757" y="1384300"/>
                </a:moveTo>
                <a:lnTo>
                  <a:pt x="2121516" y="1384300"/>
                </a:lnTo>
                <a:lnTo>
                  <a:pt x="2121516" y="1498600"/>
                </a:lnTo>
                <a:lnTo>
                  <a:pt x="2127757" y="1498600"/>
                </a:lnTo>
                <a:lnTo>
                  <a:pt x="2127757" y="1384300"/>
                </a:lnTo>
                <a:close/>
              </a:path>
              <a:path w="2616834" h="2616200">
                <a:moveTo>
                  <a:pt x="2253385" y="1384300"/>
                </a:moveTo>
                <a:lnTo>
                  <a:pt x="2247145" y="1384300"/>
                </a:lnTo>
                <a:lnTo>
                  <a:pt x="2247145" y="1498600"/>
                </a:lnTo>
                <a:lnTo>
                  <a:pt x="2253385" y="1498600"/>
                </a:lnTo>
                <a:lnTo>
                  <a:pt x="2253385" y="1384300"/>
                </a:lnTo>
                <a:close/>
              </a:path>
              <a:path w="2616834" h="2616200">
                <a:moveTo>
                  <a:pt x="2378988" y="1384300"/>
                </a:moveTo>
                <a:lnTo>
                  <a:pt x="2372765" y="1384300"/>
                </a:lnTo>
                <a:lnTo>
                  <a:pt x="2372765" y="1498600"/>
                </a:lnTo>
                <a:lnTo>
                  <a:pt x="2378988" y="1498600"/>
                </a:lnTo>
                <a:lnTo>
                  <a:pt x="2378988" y="1384300"/>
                </a:lnTo>
                <a:close/>
              </a:path>
              <a:path w="2616834" h="2616200">
                <a:moveTo>
                  <a:pt x="2504608" y="1384300"/>
                </a:moveTo>
                <a:lnTo>
                  <a:pt x="2498368" y="1384300"/>
                </a:lnTo>
                <a:lnTo>
                  <a:pt x="2498368" y="1498600"/>
                </a:lnTo>
                <a:lnTo>
                  <a:pt x="2504608" y="1498600"/>
                </a:lnTo>
                <a:lnTo>
                  <a:pt x="2504608" y="1384300"/>
                </a:lnTo>
                <a:close/>
              </a:path>
              <a:path w="2616834" h="2616200">
                <a:moveTo>
                  <a:pt x="2616246" y="1371600"/>
                </a:moveTo>
                <a:lnTo>
                  <a:pt x="0" y="1371600"/>
                </a:lnTo>
                <a:lnTo>
                  <a:pt x="0" y="1384300"/>
                </a:lnTo>
                <a:lnTo>
                  <a:pt x="2616246" y="1384300"/>
                </a:lnTo>
                <a:lnTo>
                  <a:pt x="2616246" y="1371600"/>
                </a:lnTo>
                <a:close/>
              </a:path>
              <a:path w="2616834" h="2616200">
                <a:moveTo>
                  <a:pt x="117878" y="1257300"/>
                </a:moveTo>
                <a:lnTo>
                  <a:pt x="111637" y="1257300"/>
                </a:lnTo>
                <a:lnTo>
                  <a:pt x="111637" y="1371600"/>
                </a:lnTo>
                <a:lnTo>
                  <a:pt x="117878" y="1371600"/>
                </a:lnTo>
                <a:lnTo>
                  <a:pt x="117878" y="1257300"/>
                </a:lnTo>
                <a:close/>
              </a:path>
              <a:path w="2616834" h="2616200">
                <a:moveTo>
                  <a:pt x="243490" y="1257300"/>
                </a:moveTo>
                <a:lnTo>
                  <a:pt x="237257" y="1257300"/>
                </a:lnTo>
                <a:lnTo>
                  <a:pt x="237257" y="1371600"/>
                </a:lnTo>
                <a:lnTo>
                  <a:pt x="243490" y="1371600"/>
                </a:lnTo>
                <a:lnTo>
                  <a:pt x="243490" y="1257300"/>
                </a:lnTo>
                <a:close/>
              </a:path>
              <a:path w="2616834" h="2616200">
                <a:moveTo>
                  <a:pt x="369118" y="1257300"/>
                </a:moveTo>
                <a:lnTo>
                  <a:pt x="362878" y="1257300"/>
                </a:lnTo>
                <a:lnTo>
                  <a:pt x="362878" y="1371600"/>
                </a:lnTo>
                <a:lnTo>
                  <a:pt x="369118" y="1371600"/>
                </a:lnTo>
                <a:lnTo>
                  <a:pt x="369118" y="1257300"/>
                </a:lnTo>
                <a:close/>
              </a:path>
              <a:path w="2616834" h="2616200">
                <a:moveTo>
                  <a:pt x="494730" y="1257300"/>
                </a:moveTo>
                <a:lnTo>
                  <a:pt x="488498" y="1257300"/>
                </a:lnTo>
                <a:lnTo>
                  <a:pt x="488498" y="1371600"/>
                </a:lnTo>
                <a:lnTo>
                  <a:pt x="494730" y="1371600"/>
                </a:lnTo>
                <a:lnTo>
                  <a:pt x="494730" y="1257300"/>
                </a:lnTo>
                <a:close/>
              </a:path>
              <a:path w="2616834" h="2616200">
                <a:moveTo>
                  <a:pt x="620341" y="1257300"/>
                </a:moveTo>
                <a:lnTo>
                  <a:pt x="614109" y="1257300"/>
                </a:lnTo>
                <a:lnTo>
                  <a:pt x="614109"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90" y="1257300"/>
                </a:moveTo>
                <a:lnTo>
                  <a:pt x="865349" y="1257300"/>
                </a:lnTo>
                <a:lnTo>
                  <a:pt x="865349" y="1371600"/>
                </a:lnTo>
                <a:lnTo>
                  <a:pt x="871590" y="1371600"/>
                </a:lnTo>
                <a:lnTo>
                  <a:pt x="871590" y="1257300"/>
                </a:lnTo>
                <a:close/>
              </a:path>
              <a:path w="2616834" h="2616200">
                <a:moveTo>
                  <a:pt x="997201" y="1257300"/>
                </a:moveTo>
                <a:lnTo>
                  <a:pt x="990969" y="1257300"/>
                </a:lnTo>
                <a:lnTo>
                  <a:pt x="990969" y="1371600"/>
                </a:lnTo>
                <a:lnTo>
                  <a:pt x="997201" y="1371600"/>
                </a:lnTo>
                <a:lnTo>
                  <a:pt x="997201" y="1257300"/>
                </a:lnTo>
                <a:close/>
              </a:path>
              <a:path w="2616834" h="2616200">
                <a:moveTo>
                  <a:pt x="1122813" y="1257300"/>
                </a:moveTo>
                <a:lnTo>
                  <a:pt x="1116581" y="1257300"/>
                </a:lnTo>
                <a:lnTo>
                  <a:pt x="1116581" y="1371600"/>
                </a:lnTo>
                <a:lnTo>
                  <a:pt x="1122813" y="1371600"/>
                </a:lnTo>
                <a:lnTo>
                  <a:pt x="1122813" y="1257300"/>
                </a:lnTo>
                <a:close/>
              </a:path>
              <a:path w="2616834" h="2616200">
                <a:moveTo>
                  <a:pt x="1248433" y="1257300"/>
                </a:moveTo>
                <a:lnTo>
                  <a:pt x="1242193" y="1257300"/>
                </a:lnTo>
                <a:lnTo>
                  <a:pt x="1242193" y="1371600"/>
                </a:lnTo>
                <a:lnTo>
                  <a:pt x="1248433" y="1371600"/>
                </a:lnTo>
                <a:lnTo>
                  <a:pt x="1248433" y="1257300"/>
                </a:lnTo>
                <a:close/>
              </a:path>
              <a:path w="2616834" h="2616200">
                <a:moveTo>
                  <a:pt x="1374053" y="1257300"/>
                </a:moveTo>
                <a:lnTo>
                  <a:pt x="1367821" y="1257300"/>
                </a:lnTo>
                <a:lnTo>
                  <a:pt x="1367821" y="1371600"/>
                </a:lnTo>
                <a:lnTo>
                  <a:pt x="1374053" y="1371600"/>
                </a:lnTo>
                <a:lnTo>
                  <a:pt x="1374053" y="1257300"/>
                </a:lnTo>
                <a:close/>
              </a:path>
              <a:path w="2616834" h="2616200">
                <a:moveTo>
                  <a:pt x="1499673" y="1257300"/>
                </a:moveTo>
                <a:lnTo>
                  <a:pt x="1493433" y="1257300"/>
                </a:lnTo>
                <a:lnTo>
                  <a:pt x="1493433" y="1371600"/>
                </a:lnTo>
                <a:lnTo>
                  <a:pt x="1499673" y="1371600"/>
                </a:lnTo>
                <a:lnTo>
                  <a:pt x="1499673" y="1257300"/>
                </a:lnTo>
                <a:close/>
              </a:path>
              <a:path w="2616834" h="2616200">
                <a:moveTo>
                  <a:pt x="1625285" y="1257300"/>
                </a:moveTo>
                <a:lnTo>
                  <a:pt x="1619053" y="1257300"/>
                </a:lnTo>
                <a:lnTo>
                  <a:pt x="1619053" y="1371600"/>
                </a:lnTo>
                <a:lnTo>
                  <a:pt x="1625285" y="1371600"/>
                </a:lnTo>
                <a:lnTo>
                  <a:pt x="1625285" y="1257300"/>
                </a:lnTo>
                <a:close/>
              </a:path>
              <a:path w="2616834" h="2616200">
                <a:moveTo>
                  <a:pt x="1750913" y="1257300"/>
                </a:moveTo>
                <a:lnTo>
                  <a:pt x="1744673" y="1257300"/>
                </a:lnTo>
                <a:lnTo>
                  <a:pt x="1744673" y="1371600"/>
                </a:lnTo>
                <a:lnTo>
                  <a:pt x="1750913" y="1371600"/>
                </a:lnTo>
                <a:lnTo>
                  <a:pt x="1750913" y="1257300"/>
                </a:lnTo>
                <a:close/>
              </a:path>
              <a:path w="2616834" h="2616200">
                <a:moveTo>
                  <a:pt x="1876525" y="1257300"/>
                </a:moveTo>
                <a:lnTo>
                  <a:pt x="1870293" y="1257300"/>
                </a:lnTo>
                <a:lnTo>
                  <a:pt x="1870293" y="1371600"/>
                </a:lnTo>
                <a:lnTo>
                  <a:pt x="1876525" y="1371600"/>
                </a:lnTo>
                <a:lnTo>
                  <a:pt x="1876525" y="1257300"/>
                </a:lnTo>
                <a:close/>
              </a:path>
              <a:path w="2616834" h="2616200">
                <a:moveTo>
                  <a:pt x="2002137" y="1257300"/>
                </a:moveTo>
                <a:lnTo>
                  <a:pt x="1995905" y="1257300"/>
                </a:lnTo>
                <a:lnTo>
                  <a:pt x="1995905" y="1371600"/>
                </a:lnTo>
                <a:lnTo>
                  <a:pt x="2002137" y="1371600"/>
                </a:lnTo>
                <a:lnTo>
                  <a:pt x="2002137" y="1257300"/>
                </a:lnTo>
                <a:close/>
              </a:path>
              <a:path w="2616834" h="2616200">
                <a:moveTo>
                  <a:pt x="2127757" y="1257300"/>
                </a:moveTo>
                <a:lnTo>
                  <a:pt x="2121516" y="1257300"/>
                </a:lnTo>
                <a:lnTo>
                  <a:pt x="2121516" y="1371600"/>
                </a:lnTo>
                <a:lnTo>
                  <a:pt x="2127757" y="1371600"/>
                </a:lnTo>
                <a:lnTo>
                  <a:pt x="2127757" y="1257300"/>
                </a:lnTo>
                <a:close/>
              </a:path>
              <a:path w="2616834" h="2616200">
                <a:moveTo>
                  <a:pt x="2253385" y="1257300"/>
                </a:moveTo>
                <a:lnTo>
                  <a:pt x="2247145" y="1257300"/>
                </a:lnTo>
                <a:lnTo>
                  <a:pt x="2247145" y="1371600"/>
                </a:lnTo>
                <a:lnTo>
                  <a:pt x="2253385" y="1371600"/>
                </a:lnTo>
                <a:lnTo>
                  <a:pt x="2253385" y="1257300"/>
                </a:lnTo>
                <a:close/>
              </a:path>
              <a:path w="2616834" h="2616200">
                <a:moveTo>
                  <a:pt x="2378988" y="1257300"/>
                </a:moveTo>
                <a:lnTo>
                  <a:pt x="2372765" y="1257300"/>
                </a:lnTo>
                <a:lnTo>
                  <a:pt x="2372765" y="1371600"/>
                </a:lnTo>
                <a:lnTo>
                  <a:pt x="2378988" y="1371600"/>
                </a:lnTo>
                <a:lnTo>
                  <a:pt x="2378988" y="1257300"/>
                </a:lnTo>
                <a:close/>
              </a:path>
              <a:path w="2616834" h="2616200">
                <a:moveTo>
                  <a:pt x="2504608" y="1257300"/>
                </a:moveTo>
                <a:lnTo>
                  <a:pt x="2498368" y="1257300"/>
                </a:lnTo>
                <a:lnTo>
                  <a:pt x="2498368" y="1371600"/>
                </a:lnTo>
                <a:lnTo>
                  <a:pt x="2504608" y="1371600"/>
                </a:lnTo>
                <a:lnTo>
                  <a:pt x="2504608" y="1257300"/>
                </a:lnTo>
                <a:close/>
              </a:path>
              <a:path w="2616834" h="2616200">
                <a:moveTo>
                  <a:pt x="2616246" y="1244600"/>
                </a:moveTo>
                <a:lnTo>
                  <a:pt x="0" y="1244600"/>
                </a:lnTo>
                <a:lnTo>
                  <a:pt x="0" y="1257300"/>
                </a:lnTo>
                <a:lnTo>
                  <a:pt x="2616246" y="1257300"/>
                </a:lnTo>
                <a:lnTo>
                  <a:pt x="2616246" y="1244600"/>
                </a:lnTo>
                <a:close/>
              </a:path>
              <a:path w="2616834" h="2616200">
                <a:moveTo>
                  <a:pt x="117878" y="1130300"/>
                </a:moveTo>
                <a:lnTo>
                  <a:pt x="111637" y="1130300"/>
                </a:lnTo>
                <a:lnTo>
                  <a:pt x="111637" y="1244600"/>
                </a:lnTo>
                <a:lnTo>
                  <a:pt x="117878" y="1244600"/>
                </a:lnTo>
                <a:lnTo>
                  <a:pt x="117878" y="1130300"/>
                </a:lnTo>
                <a:close/>
              </a:path>
              <a:path w="2616834" h="2616200">
                <a:moveTo>
                  <a:pt x="243490" y="1130300"/>
                </a:moveTo>
                <a:lnTo>
                  <a:pt x="237257" y="1130300"/>
                </a:lnTo>
                <a:lnTo>
                  <a:pt x="237257" y="1244600"/>
                </a:lnTo>
                <a:lnTo>
                  <a:pt x="243490" y="1244600"/>
                </a:lnTo>
                <a:lnTo>
                  <a:pt x="243490" y="1130300"/>
                </a:lnTo>
                <a:close/>
              </a:path>
              <a:path w="2616834" h="2616200">
                <a:moveTo>
                  <a:pt x="369118" y="1130300"/>
                </a:moveTo>
                <a:lnTo>
                  <a:pt x="362878" y="1130300"/>
                </a:lnTo>
                <a:lnTo>
                  <a:pt x="362878" y="1244600"/>
                </a:lnTo>
                <a:lnTo>
                  <a:pt x="369118" y="1244600"/>
                </a:lnTo>
                <a:lnTo>
                  <a:pt x="369118" y="1130300"/>
                </a:lnTo>
                <a:close/>
              </a:path>
              <a:path w="2616834" h="2616200">
                <a:moveTo>
                  <a:pt x="494730" y="1130300"/>
                </a:moveTo>
                <a:lnTo>
                  <a:pt x="488498" y="1130300"/>
                </a:lnTo>
                <a:lnTo>
                  <a:pt x="488498" y="1244600"/>
                </a:lnTo>
                <a:lnTo>
                  <a:pt x="494730" y="1244600"/>
                </a:lnTo>
                <a:lnTo>
                  <a:pt x="494730" y="1130300"/>
                </a:lnTo>
                <a:close/>
              </a:path>
              <a:path w="2616834" h="2616200">
                <a:moveTo>
                  <a:pt x="620341" y="1130300"/>
                </a:moveTo>
                <a:lnTo>
                  <a:pt x="614109" y="1130300"/>
                </a:lnTo>
                <a:lnTo>
                  <a:pt x="614109"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90" y="1130300"/>
                </a:moveTo>
                <a:lnTo>
                  <a:pt x="865349" y="1130300"/>
                </a:lnTo>
                <a:lnTo>
                  <a:pt x="865349" y="1244600"/>
                </a:lnTo>
                <a:lnTo>
                  <a:pt x="871590" y="1244600"/>
                </a:lnTo>
                <a:lnTo>
                  <a:pt x="871590" y="1130300"/>
                </a:lnTo>
                <a:close/>
              </a:path>
              <a:path w="2616834" h="2616200">
                <a:moveTo>
                  <a:pt x="997201" y="1130300"/>
                </a:moveTo>
                <a:lnTo>
                  <a:pt x="990969" y="1130300"/>
                </a:lnTo>
                <a:lnTo>
                  <a:pt x="990969" y="1244600"/>
                </a:lnTo>
                <a:lnTo>
                  <a:pt x="997201" y="1244600"/>
                </a:lnTo>
                <a:lnTo>
                  <a:pt x="997201" y="1130300"/>
                </a:lnTo>
                <a:close/>
              </a:path>
              <a:path w="2616834" h="2616200">
                <a:moveTo>
                  <a:pt x="1122813" y="1130300"/>
                </a:moveTo>
                <a:lnTo>
                  <a:pt x="1116581" y="1130300"/>
                </a:lnTo>
                <a:lnTo>
                  <a:pt x="1116581" y="1244600"/>
                </a:lnTo>
                <a:lnTo>
                  <a:pt x="1122813" y="1244600"/>
                </a:lnTo>
                <a:lnTo>
                  <a:pt x="1122813" y="1130300"/>
                </a:lnTo>
                <a:close/>
              </a:path>
              <a:path w="2616834" h="2616200">
                <a:moveTo>
                  <a:pt x="1248433" y="1130300"/>
                </a:moveTo>
                <a:lnTo>
                  <a:pt x="1242193" y="1130300"/>
                </a:lnTo>
                <a:lnTo>
                  <a:pt x="1242193" y="1244600"/>
                </a:lnTo>
                <a:lnTo>
                  <a:pt x="1248433" y="1244600"/>
                </a:lnTo>
                <a:lnTo>
                  <a:pt x="1248433" y="1130300"/>
                </a:lnTo>
                <a:close/>
              </a:path>
              <a:path w="2616834" h="2616200">
                <a:moveTo>
                  <a:pt x="1374053" y="1130300"/>
                </a:moveTo>
                <a:lnTo>
                  <a:pt x="1367821" y="1130300"/>
                </a:lnTo>
                <a:lnTo>
                  <a:pt x="1367821" y="1244600"/>
                </a:lnTo>
                <a:lnTo>
                  <a:pt x="1374053" y="1244600"/>
                </a:lnTo>
                <a:lnTo>
                  <a:pt x="1374053" y="1130300"/>
                </a:lnTo>
                <a:close/>
              </a:path>
              <a:path w="2616834" h="2616200">
                <a:moveTo>
                  <a:pt x="1499673" y="1130300"/>
                </a:moveTo>
                <a:lnTo>
                  <a:pt x="1493433" y="1130300"/>
                </a:lnTo>
                <a:lnTo>
                  <a:pt x="1493433" y="1244600"/>
                </a:lnTo>
                <a:lnTo>
                  <a:pt x="1499673" y="1244600"/>
                </a:lnTo>
                <a:lnTo>
                  <a:pt x="1499673" y="1130300"/>
                </a:lnTo>
                <a:close/>
              </a:path>
              <a:path w="2616834" h="2616200">
                <a:moveTo>
                  <a:pt x="1625285" y="1130300"/>
                </a:moveTo>
                <a:lnTo>
                  <a:pt x="1619053" y="1130300"/>
                </a:lnTo>
                <a:lnTo>
                  <a:pt x="1619053" y="1244600"/>
                </a:lnTo>
                <a:lnTo>
                  <a:pt x="1625285" y="1244600"/>
                </a:lnTo>
                <a:lnTo>
                  <a:pt x="1625285" y="1130300"/>
                </a:lnTo>
                <a:close/>
              </a:path>
              <a:path w="2616834" h="2616200">
                <a:moveTo>
                  <a:pt x="1750913" y="1130300"/>
                </a:moveTo>
                <a:lnTo>
                  <a:pt x="1744673" y="1130300"/>
                </a:lnTo>
                <a:lnTo>
                  <a:pt x="1744673" y="1244600"/>
                </a:lnTo>
                <a:lnTo>
                  <a:pt x="1750913" y="1244600"/>
                </a:lnTo>
                <a:lnTo>
                  <a:pt x="1750913" y="1130300"/>
                </a:lnTo>
                <a:close/>
              </a:path>
              <a:path w="2616834" h="2616200">
                <a:moveTo>
                  <a:pt x="1876525" y="1130300"/>
                </a:moveTo>
                <a:lnTo>
                  <a:pt x="1870293" y="1130300"/>
                </a:lnTo>
                <a:lnTo>
                  <a:pt x="1870293" y="1244600"/>
                </a:lnTo>
                <a:lnTo>
                  <a:pt x="1876525" y="1244600"/>
                </a:lnTo>
                <a:lnTo>
                  <a:pt x="1876525" y="1130300"/>
                </a:lnTo>
                <a:close/>
              </a:path>
              <a:path w="2616834" h="2616200">
                <a:moveTo>
                  <a:pt x="2002137" y="1130300"/>
                </a:moveTo>
                <a:lnTo>
                  <a:pt x="1995905" y="1130300"/>
                </a:lnTo>
                <a:lnTo>
                  <a:pt x="1995905" y="1244600"/>
                </a:lnTo>
                <a:lnTo>
                  <a:pt x="2002137" y="1244600"/>
                </a:lnTo>
                <a:lnTo>
                  <a:pt x="2002137" y="1130300"/>
                </a:lnTo>
                <a:close/>
              </a:path>
              <a:path w="2616834" h="2616200">
                <a:moveTo>
                  <a:pt x="2127757" y="1130300"/>
                </a:moveTo>
                <a:lnTo>
                  <a:pt x="2121516" y="1130300"/>
                </a:lnTo>
                <a:lnTo>
                  <a:pt x="2121516" y="1244600"/>
                </a:lnTo>
                <a:lnTo>
                  <a:pt x="2127757" y="1244600"/>
                </a:lnTo>
                <a:lnTo>
                  <a:pt x="2127757" y="1130300"/>
                </a:lnTo>
                <a:close/>
              </a:path>
              <a:path w="2616834" h="2616200">
                <a:moveTo>
                  <a:pt x="2253385" y="1130300"/>
                </a:moveTo>
                <a:lnTo>
                  <a:pt x="2247145" y="1130300"/>
                </a:lnTo>
                <a:lnTo>
                  <a:pt x="2247145" y="1244600"/>
                </a:lnTo>
                <a:lnTo>
                  <a:pt x="2253385" y="1244600"/>
                </a:lnTo>
                <a:lnTo>
                  <a:pt x="2253385" y="1130300"/>
                </a:lnTo>
                <a:close/>
              </a:path>
              <a:path w="2616834" h="2616200">
                <a:moveTo>
                  <a:pt x="2378988" y="1130300"/>
                </a:moveTo>
                <a:lnTo>
                  <a:pt x="2372765" y="1130300"/>
                </a:lnTo>
                <a:lnTo>
                  <a:pt x="2372765" y="1244600"/>
                </a:lnTo>
                <a:lnTo>
                  <a:pt x="2378988" y="1244600"/>
                </a:lnTo>
                <a:lnTo>
                  <a:pt x="2378988" y="1130300"/>
                </a:lnTo>
                <a:close/>
              </a:path>
              <a:path w="2616834" h="2616200">
                <a:moveTo>
                  <a:pt x="2504608" y="1130300"/>
                </a:moveTo>
                <a:lnTo>
                  <a:pt x="2498368" y="1130300"/>
                </a:lnTo>
                <a:lnTo>
                  <a:pt x="2498368" y="1244600"/>
                </a:lnTo>
                <a:lnTo>
                  <a:pt x="2504608" y="1244600"/>
                </a:lnTo>
                <a:lnTo>
                  <a:pt x="2504608" y="1130300"/>
                </a:lnTo>
                <a:close/>
              </a:path>
              <a:path w="2616834" h="2616200">
                <a:moveTo>
                  <a:pt x="2614855" y="1117600"/>
                </a:moveTo>
                <a:lnTo>
                  <a:pt x="1391" y="1117600"/>
                </a:lnTo>
                <a:lnTo>
                  <a:pt x="0" y="1130300"/>
                </a:lnTo>
                <a:lnTo>
                  <a:pt x="2616246" y="1130300"/>
                </a:lnTo>
                <a:lnTo>
                  <a:pt x="2614855" y="1117600"/>
                </a:lnTo>
                <a:close/>
              </a:path>
              <a:path w="2616834" h="2616200">
                <a:moveTo>
                  <a:pt x="117878" y="381000"/>
                </a:moveTo>
                <a:lnTo>
                  <a:pt x="111637" y="381000"/>
                </a:lnTo>
                <a:lnTo>
                  <a:pt x="111637" y="1117600"/>
                </a:lnTo>
                <a:lnTo>
                  <a:pt x="117878" y="1117600"/>
                </a:lnTo>
                <a:lnTo>
                  <a:pt x="117878" y="381000"/>
                </a:lnTo>
                <a:close/>
              </a:path>
              <a:path w="2616834" h="2616200">
                <a:moveTo>
                  <a:pt x="243490" y="381000"/>
                </a:moveTo>
                <a:lnTo>
                  <a:pt x="237257" y="381000"/>
                </a:lnTo>
                <a:lnTo>
                  <a:pt x="237257" y="1117600"/>
                </a:lnTo>
                <a:lnTo>
                  <a:pt x="243490" y="1117600"/>
                </a:lnTo>
                <a:lnTo>
                  <a:pt x="243490" y="381000"/>
                </a:lnTo>
                <a:close/>
              </a:path>
              <a:path w="2616834" h="2616200">
                <a:moveTo>
                  <a:pt x="369118" y="381000"/>
                </a:moveTo>
                <a:lnTo>
                  <a:pt x="362878" y="381000"/>
                </a:lnTo>
                <a:lnTo>
                  <a:pt x="362878" y="1117600"/>
                </a:lnTo>
                <a:lnTo>
                  <a:pt x="369118" y="1117600"/>
                </a:lnTo>
                <a:lnTo>
                  <a:pt x="369118" y="381000"/>
                </a:lnTo>
                <a:close/>
              </a:path>
              <a:path w="2616834" h="2616200">
                <a:moveTo>
                  <a:pt x="494730" y="381000"/>
                </a:moveTo>
                <a:lnTo>
                  <a:pt x="488498" y="381000"/>
                </a:lnTo>
                <a:lnTo>
                  <a:pt x="488498" y="1117600"/>
                </a:lnTo>
                <a:lnTo>
                  <a:pt x="494730" y="1117600"/>
                </a:lnTo>
                <a:lnTo>
                  <a:pt x="494730" y="381000"/>
                </a:lnTo>
                <a:close/>
              </a:path>
              <a:path w="2616834" h="2616200">
                <a:moveTo>
                  <a:pt x="620341" y="381000"/>
                </a:moveTo>
                <a:lnTo>
                  <a:pt x="614109" y="381000"/>
                </a:lnTo>
                <a:lnTo>
                  <a:pt x="614109"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90" y="381000"/>
                </a:moveTo>
                <a:lnTo>
                  <a:pt x="865349" y="381000"/>
                </a:lnTo>
                <a:lnTo>
                  <a:pt x="865349" y="1117600"/>
                </a:lnTo>
                <a:lnTo>
                  <a:pt x="871590" y="1117600"/>
                </a:lnTo>
                <a:lnTo>
                  <a:pt x="871590" y="381000"/>
                </a:lnTo>
                <a:close/>
              </a:path>
              <a:path w="2616834" h="2616200">
                <a:moveTo>
                  <a:pt x="997201" y="381000"/>
                </a:moveTo>
                <a:lnTo>
                  <a:pt x="990969" y="381000"/>
                </a:lnTo>
                <a:lnTo>
                  <a:pt x="990969" y="1117600"/>
                </a:lnTo>
                <a:lnTo>
                  <a:pt x="997201" y="1117600"/>
                </a:lnTo>
                <a:lnTo>
                  <a:pt x="997201" y="381000"/>
                </a:lnTo>
                <a:close/>
              </a:path>
              <a:path w="2616834" h="2616200">
                <a:moveTo>
                  <a:pt x="1122813" y="381000"/>
                </a:moveTo>
                <a:lnTo>
                  <a:pt x="1116581" y="381000"/>
                </a:lnTo>
                <a:lnTo>
                  <a:pt x="1116581" y="1117600"/>
                </a:lnTo>
                <a:lnTo>
                  <a:pt x="1122813" y="1117600"/>
                </a:lnTo>
                <a:lnTo>
                  <a:pt x="1122813" y="381000"/>
                </a:lnTo>
                <a:close/>
              </a:path>
              <a:path w="2616834" h="2616200">
                <a:moveTo>
                  <a:pt x="1248433" y="381000"/>
                </a:moveTo>
                <a:lnTo>
                  <a:pt x="1242193" y="381000"/>
                </a:lnTo>
                <a:lnTo>
                  <a:pt x="1242193" y="1117600"/>
                </a:lnTo>
                <a:lnTo>
                  <a:pt x="1248433" y="1117600"/>
                </a:lnTo>
                <a:lnTo>
                  <a:pt x="1248433" y="381000"/>
                </a:lnTo>
                <a:close/>
              </a:path>
              <a:path w="2616834" h="2616200">
                <a:moveTo>
                  <a:pt x="1374053" y="381000"/>
                </a:moveTo>
                <a:lnTo>
                  <a:pt x="1367821" y="381000"/>
                </a:lnTo>
                <a:lnTo>
                  <a:pt x="1367821" y="1117600"/>
                </a:lnTo>
                <a:lnTo>
                  <a:pt x="1374053" y="1117600"/>
                </a:lnTo>
                <a:lnTo>
                  <a:pt x="1374053" y="381000"/>
                </a:lnTo>
                <a:close/>
              </a:path>
              <a:path w="2616834" h="2616200">
                <a:moveTo>
                  <a:pt x="1499673" y="381000"/>
                </a:moveTo>
                <a:lnTo>
                  <a:pt x="1493433" y="381000"/>
                </a:lnTo>
                <a:lnTo>
                  <a:pt x="1493433" y="1117600"/>
                </a:lnTo>
                <a:lnTo>
                  <a:pt x="1499673" y="1117600"/>
                </a:lnTo>
                <a:lnTo>
                  <a:pt x="1499673" y="381000"/>
                </a:lnTo>
                <a:close/>
              </a:path>
              <a:path w="2616834" h="2616200">
                <a:moveTo>
                  <a:pt x="1625285" y="381000"/>
                </a:moveTo>
                <a:lnTo>
                  <a:pt x="1619053" y="381000"/>
                </a:lnTo>
                <a:lnTo>
                  <a:pt x="1619053" y="1117600"/>
                </a:lnTo>
                <a:lnTo>
                  <a:pt x="1625285" y="1117600"/>
                </a:lnTo>
                <a:lnTo>
                  <a:pt x="1625285" y="381000"/>
                </a:lnTo>
                <a:close/>
              </a:path>
              <a:path w="2616834" h="2616200">
                <a:moveTo>
                  <a:pt x="1750905" y="381000"/>
                </a:moveTo>
                <a:lnTo>
                  <a:pt x="1744673" y="381000"/>
                </a:lnTo>
                <a:lnTo>
                  <a:pt x="1744673" y="1117600"/>
                </a:lnTo>
                <a:lnTo>
                  <a:pt x="1750913" y="1117600"/>
                </a:lnTo>
                <a:lnTo>
                  <a:pt x="1750905" y="381000"/>
                </a:lnTo>
                <a:close/>
              </a:path>
              <a:path w="2616834" h="2616200">
                <a:moveTo>
                  <a:pt x="1876525" y="381000"/>
                </a:moveTo>
                <a:lnTo>
                  <a:pt x="1870284" y="381000"/>
                </a:lnTo>
                <a:lnTo>
                  <a:pt x="1870293" y="1117600"/>
                </a:lnTo>
                <a:lnTo>
                  <a:pt x="1876525" y="1117600"/>
                </a:lnTo>
                <a:lnTo>
                  <a:pt x="1876525" y="381000"/>
                </a:lnTo>
                <a:close/>
              </a:path>
              <a:path w="2616834" h="2616200">
                <a:moveTo>
                  <a:pt x="2002137" y="381000"/>
                </a:moveTo>
                <a:lnTo>
                  <a:pt x="1995905" y="381000"/>
                </a:lnTo>
                <a:lnTo>
                  <a:pt x="1995905" y="1117600"/>
                </a:lnTo>
                <a:lnTo>
                  <a:pt x="2002137" y="1117600"/>
                </a:lnTo>
                <a:lnTo>
                  <a:pt x="2002137" y="381000"/>
                </a:lnTo>
                <a:close/>
              </a:path>
              <a:path w="2616834" h="2616200">
                <a:moveTo>
                  <a:pt x="2127757" y="381000"/>
                </a:moveTo>
                <a:lnTo>
                  <a:pt x="2121516" y="381000"/>
                </a:lnTo>
                <a:lnTo>
                  <a:pt x="2121516" y="1117600"/>
                </a:lnTo>
                <a:lnTo>
                  <a:pt x="2127757" y="1117600"/>
                </a:lnTo>
                <a:lnTo>
                  <a:pt x="2127757" y="381000"/>
                </a:lnTo>
                <a:close/>
              </a:path>
              <a:path w="2616834" h="2616200">
                <a:moveTo>
                  <a:pt x="2253385" y="381000"/>
                </a:moveTo>
                <a:lnTo>
                  <a:pt x="2247145" y="381000"/>
                </a:lnTo>
                <a:lnTo>
                  <a:pt x="2247145" y="1117600"/>
                </a:lnTo>
                <a:lnTo>
                  <a:pt x="2253385" y="1117600"/>
                </a:lnTo>
                <a:lnTo>
                  <a:pt x="2253385" y="381000"/>
                </a:lnTo>
                <a:close/>
              </a:path>
              <a:path w="2616834" h="2616200">
                <a:moveTo>
                  <a:pt x="2378988" y="381000"/>
                </a:moveTo>
                <a:lnTo>
                  <a:pt x="2372765" y="381000"/>
                </a:lnTo>
                <a:lnTo>
                  <a:pt x="2372765" y="1117600"/>
                </a:lnTo>
                <a:lnTo>
                  <a:pt x="2378988" y="1117600"/>
                </a:lnTo>
                <a:lnTo>
                  <a:pt x="2378988" y="381000"/>
                </a:lnTo>
                <a:close/>
              </a:path>
              <a:path w="2616834" h="2616200">
                <a:moveTo>
                  <a:pt x="2504608" y="381000"/>
                </a:moveTo>
                <a:lnTo>
                  <a:pt x="2498368" y="381000"/>
                </a:lnTo>
                <a:lnTo>
                  <a:pt x="2498368" y="1117600"/>
                </a:lnTo>
                <a:lnTo>
                  <a:pt x="2504608" y="1117600"/>
                </a:lnTo>
                <a:lnTo>
                  <a:pt x="2504608" y="381000"/>
                </a:lnTo>
                <a:close/>
              </a:path>
              <a:path w="2616834" h="2616200">
                <a:moveTo>
                  <a:pt x="2616246" y="368300"/>
                </a:moveTo>
                <a:lnTo>
                  <a:pt x="0" y="368300"/>
                </a:lnTo>
                <a:lnTo>
                  <a:pt x="1391" y="381000"/>
                </a:lnTo>
                <a:lnTo>
                  <a:pt x="2614855" y="381000"/>
                </a:lnTo>
                <a:lnTo>
                  <a:pt x="2616246" y="368300"/>
                </a:lnTo>
                <a:close/>
              </a:path>
              <a:path w="2616834" h="2616200">
                <a:moveTo>
                  <a:pt x="117878" y="254000"/>
                </a:moveTo>
                <a:lnTo>
                  <a:pt x="111637" y="254000"/>
                </a:lnTo>
                <a:lnTo>
                  <a:pt x="111637" y="368300"/>
                </a:lnTo>
                <a:lnTo>
                  <a:pt x="117878" y="368300"/>
                </a:lnTo>
                <a:lnTo>
                  <a:pt x="117878" y="254000"/>
                </a:lnTo>
                <a:close/>
              </a:path>
              <a:path w="2616834" h="2616200">
                <a:moveTo>
                  <a:pt x="243490" y="254000"/>
                </a:moveTo>
                <a:lnTo>
                  <a:pt x="237257" y="254000"/>
                </a:lnTo>
                <a:lnTo>
                  <a:pt x="237257" y="368300"/>
                </a:lnTo>
                <a:lnTo>
                  <a:pt x="243490" y="368300"/>
                </a:lnTo>
                <a:lnTo>
                  <a:pt x="243490" y="254000"/>
                </a:lnTo>
                <a:close/>
              </a:path>
              <a:path w="2616834" h="2616200">
                <a:moveTo>
                  <a:pt x="369118" y="254000"/>
                </a:moveTo>
                <a:lnTo>
                  <a:pt x="362878" y="254000"/>
                </a:lnTo>
                <a:lnTo>
                  <a:pt x="362878" y="368300"/>
                </a:lnTo>
                <a:lnTo>
                  <a:pt x="369118" y="368300"/>
                </a:lnTo>
                <a:lnTo>
                  <a:pt x="369118" y="254000"/>
                </a:lnTo>
                <a:close/>
              </a:path>
              <a:path w="2616834" h="2616200">
                <a:moveTo>
                  <a:pt x="494730" y="254000"/>
                </a:moveTo>
                <a:lnTo>
                  <a:pt x="488498" y="254000"/>
                </a:lnTo>
                <a:lnTo>
                  <a:pt x="488498" y="368300"/>
                </a:lnTo>
                <a:lnTo>
                  <a:pt x="494730" y="368300"/>
                </a:lnTo>
                <a:lnTo>
                  <a:pt x="494730" y="254000"/>
                </a:lnTo>
                <a:close/>
              </a:path>
              <a:path w="2616834" h="2616200">
                <a:moveTo>
                  <a:pt x="620341" y="254000"/>
                </a:moveTo>
                <a:lnTo>
                  <a:pt x="614109" y="254000"/>
                </a:lnTo>
                <a:lnTo>
                  <a:pt x="614109"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90" y="254000"/>
                </a:moveTo>
                <a:lnTo>
                  <a:pt x="865349" y="254000"/>
                </a:lnTo>
                <a:lnTo>
                  <a:pt x="865349" y="368300"/>
                </a:lnTo>
                <a:lnTo>
                  <a:pt x="871590" y="368300"/>
                </a:lnTo>
                <a:lnTo>
                  <a:pt x="871590" y="254000"/>
                </a:lnTo>
                <a:close/>
              </a:path>
              <a:path w="2616834" h="2616200">
                <a:moveTo>
                  <a:pt x="997201" y="254000"/>
                </a:moveTo>
                <a:lnTo>
                  <a:pt x="990969" y="254000"/>
                </a:lnTo>
                <a:lnTo>
                  <a:pt x="990969" y="368300"/>
                </a:lnTo>
                <a:lnTo>
                  <a:pt x="997201" y="368300"/>
                </a:lnTo>
                <a:lnTo>
                  <a:pt x="997201" y="254000"/>
                </a:lnTo>
                <a:close/>
              </a:path>
              <a:path w="2616834" h="2616200">
                <a:moveTo>
                  <a:pt x="1122813" y="254000"/>
                </a:moveTo>
                <a:lnTo>
                  <a:pt x="1116581" y="254000"/>
                </a:lnTo>
                <a:lnTo>
                  <a:pt x="1116581" y="368300"/>
                </a:lnTo>
                <a:lnTo>
                  <a:pt x="1122813" y="368300"/>
                </a:lnTo>
                <a:lnTo>
                  <a:pt x="1122813" y="254000"/>
                </a:lnTo>
                <a:close/>
              </a:path>
              <a:path w="2616834" h="2616200">
                <a:moveTo>
                  <a:pt x="1248433" y="254000"/>
                </a:moveTo>
                <a:lnTo>
                  <a:pt x="1242193" y="254000"/>
                </a:lnTo>
                <a:lnTo>
                  <a:pt x="1242193" y="368300"/>
                </a:lnTo>
                <a:lnTo>
                  <a:pt x="1248433" y="368300"/>
                </a:lnTo>
                <a:lnTo>
                  <a:pt x="1248433" y="254000"/>
                </a:lnTo>
                <a:close/>
              </a:path>
              <a:path w="2616834" h="2616200">
                <a:moveTo>
                  <a:pt x="1374053" y="254000"/>
                </a:moveTo>
                <a:lnTo>
                  <a:pt x="1367821" y="254000"/>
                </a:lnTo>
                <a:lnTo>
                  <a:pt x="1367821" y="368300"/>
                </a:lnTo>
                <a:lnTo>
                  <a:pt x="1374053" y="368300"/>
                </a:lnTo>
                <a:lnTo>
                  <a:pt x="1374053" y="254000"/>
                </a:lnTo>
                <a:close/>
              </a:path>
              <a:path w="2616834" h="2616200">
                <a:moveTo>
                  <a:pt x="1499673" y="254000"/>
                </a:moveTo>
                <a:lnTo>
                  <a:pt x="1493433" y="254000"/>
                </a:lnTo>
                <a:lnTo>
                  <a:pt x="1493433" y="368300"/>
                </a:lnTo>
                <a:lnTo>
                  <a:pt x="1499673" y="368300"/>
                </a:lnTo>
                <a:lnTo>
                  <a:pt x="1499673" y="254000"/>
                </a:lnTo>
                <a:close/>
              </a:path>
              <a:path w="2616834" h="2616200">
                <a:moveTo>
                  <a:pt x="1625285" y="254000"/>
                </a:moveTo>
                <a:lnTo>
                  <a:pt x="1619053" y="254000"/>
                </a:lnTo>
                <a:lnTo>
                  <a:pt x="1619053" y="368300"/>
                </a:lnTo>
                <a:lnTo>
                  <a:pt x="1625285" y="368300"/>
                </a:lnTo>
                <a:lnTo>
                  <a:pt x="1625285" y="254000"/>
                </a:lnTo>
                <a:close/>
              </a:path>
              <a:path w="2616834" h="2616200">
                <a:moveTo>
                  <a:pt x="1750905" y="254000"/>
                </a:moveTo>
                <a:lnTo>
                  <a:pt x="1744673" y="254000"/>
                </a:lnTo>
                <a:lnTo>
                  <a:pt x="1744673" y="368300"/>
                </a:lnTo>
                <a:lnTo>
                  <a:pt x="1750905" y="368300"/>
                </a:lnTo>
                <a:lnTo>
                  <a:pt x="1750905" y="254000"/>
                </a:lnTo>
                <a:close/>
              </a:path>
              <a:path w="2616834" h="2616200">
                <a:moveTo>
                  <a:pt x="1876525" y="254000"/>
                </a:moveTo>
                <a:lnTo>
                  <a:pt x="1870284" y="254000"/>
                </a:lnTo>
                <a:lnTo>
                  <a:pt x="1870284" y="368300"/>
                </a:lnTo>
                <a:lnTo>
                  <a:pt x="1876525" y="368300"/>
                </a:lnTo>
                <a:lnTo>
                  <a:pt x="1876525" y="254000"/>
                </a:lnTo>
                <a:close/>
              </a:path>
              <a:path w="2616834" h="2616200">
                <a:moveTo>
                  <a:pt x="2002137" y="254000"/>
                </a:moveTo>
                <a:lnTo>
                  <a:pt x="1995905" y="254000"/>
                </a:lnTo>
                <a:lnTo>
                  <a:pt x="1995905" y="368300"/>
                </a:lnTo>
                <a:lnTo>
                  <a:pt x="2002137" y="368300"/>
                </a:lnTo>
                <a:lnTo>
                  <a:pt x="2002137" y="254000"/>
                </a:lnTo>
                <a:close/>
              </a:path>
              <a:path w="2616834" h="2616200">
                <a:moveTo>
                  <a:pt x="2127757" y="254000"/>
                </a:moveTo>
                <a:lnTo>
                  <a:pt x="2121516" y="254000"/>
                </a:lnTo>
                <a:lnTo>
                  <a:pt x="2121516" y="368300"/>
                </a:lnTo>
                <a:lnTo>
                  <a:pt x="2127757" y="368300"/>
                </a:lnTo>
                <a:lnTo>
                  <a:pt x="2127757" y="254000"/>
                </a:lnTo>
                <a:close/>
              </a:path>
              <a:path w="2616834" h="2616200">
                <a:moveTo>
                  <a:pt x="2253385" y="254000"/>
                </a:moveTo>
                <a:lnTo>
                  <a:pt x="2247145" y="254000"/>
                </a:lnTo>
                <a:lnTo>
                  <a:pt x="2247145" y="368300"/>
                </a:lnTo>
                <a:lnTo>
                  <a:pt x="2253385" y="368300"/>
                </a:lnTo>
                <a:lnTo>
                  <a:pt x="2253385" y="254000"/>
                </a:lnTo>
                <a:close/>
              </a:path>
              <a:path w="2616834" h="2616200">
                <a:moveTo>
                  <a:pt x="2378988" y="254000"/>
                </a:moveTo>
                <a:lnTo>
                  <a:pt x="2372765" y="254000"/>
                </a:lnTo>
                <a:lnTo>
                  <a:pt x="2372765" y="368300"/>
                </a:lnTo>
                <a:lnTo>
                  <a:pt x="2378988" y="368300"/>
                </a:lnTo>
                <a:lnTo>
                  <a:pt x="2378988" y="254000"/>
                </a:lnTo>
                <a:close/>
              </a:path>
              <a:path w="2616834" h="2616200">
                <a:moveTo>
                  <a:pt x="2504608" y="254000"/>
                </a:moveTo>
                <a:lnTo>
                  <a:pt x="2498368" y="254000"/>
                </a:lnTo>
                <a:lnTo>
                  <a:pt x="2498368" y="368300"/>
                </a:lnTo>
                <a:lnTo>
                  <a:pt x="2504608" y="368300"/>
                </a:lnTo>
                <a:lnTo>
                  <a:pt x="2504608" y="254000"/>
                </a:lnTo>
                <a:close/>
              </a:path>
              <a:path w="2616834" h="2616200">
                <a:moveTo>
                  <a:pt x="2616246" y="241300"/>
                </a:moveTo>
                <a:lnTo>
                  <a:pt x="0" y="241300"/>
                </a:lnTo>
                <a:lnTo>
                  <a:pt x="0" y="254000"/>
                </a:lnTo>
                <a:lnTo>
                  <a:pt x="2616246" y="254000"/>
                </a:lnTo>
                <a:lnTo>
                  <a:pt x="2616246" y="241300"/>
                </a:lnTo>
                <a:close/>
              </a:path>
              <a:path w="2616834" h="2616200">
                <a:moveTo>
                  <a:pt x="117878" y="127000"/>
                </a:moveTo>
                <a:lnTo>
                  <a:pt x="111637" y="127000"/>
                </a:lnTo>
                <a:lnTo>
                  <a:pt x="111637" y="241300"/>
                </a:lnTo>
                <a:lnTo>
                  <a:pt x="117878" y="241300"/>
                </a:lnTo>
                <a:lnTo>
                  <a:pt x="117878" y="127000"/>
                </a:lnTo>
                <a:close/>
              </a:path>
              <a:path w="2616834" h="2616200">
                <a:moveTo>
                  <a:pt x="243490" y="127000"/>
                </a:moveTo>
                <a:lnTo>
                  <a:pt x="237257" y="127000"/>
                </a:lnTo>
                <a:lnTo>
                  <a:pt x="237257" y="241300"/>
                </a:lnTo>
                <a:lnTo>
                  <a:pt x="243490" y="241300"/>
                </a:lnTo>
                <a:lnTo>
                  <a:pt x="243490" y="127000"/>
                </a:lnTo>
                <a:close/>
              </a:path>
              <a:path w="2616834" h="2616200">
                <a:moveTo>
                  <a:pt x="369118" y="127000"/>
                </a:moveTo>
                <a:lnTo>
                  <a:pt x="362878" y="127000"/>
                </a:lnTo>
                <a:lnTo>
                  <a:pt x="362878" y="241300"/>
                </a:lnTo>
                <a:lnTo>
                  <a:pt x="369118" y="241300"/>
                </a:lnTo>
                <a:lnTo>
                  <a:pt x="369118" y="127000"/>
                </a:lnTo>
                <a:close/>
              </a:path>
              <a:path w="2616834" h="2616200">
                <a:moveTo>
                  <a:pt x="494730" y="127000"/>
                </a:moveTo>
                <a:lnTo>
                  <a:pt x="488498" y="127000"/>
                </a:lnTo>
                <a:lnTo>
                  <a:pt x="488498" y="241300"/>
                </a:lnTo>
                <a:lnTo>
                  <a:pt x="494730" y="241300"/>
                </a:lnTo>
                <a:lnTo>
                  <a:pt x="494730" y="127000"/>
                </a:lnTo>
                <a:close/>
              </a:path>
              <a:path w="2616834" h="2616200">
                <a:moveTo>
                  <a:pt x="620341" y="127000"/>
                </a:moveTo>
                <a:lnTo>
                  <a:pt x="614109" y="127000"/>
                </a:lnTo>
                <a:lnTo>
                  <a:pt x="614109"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90" y="127000"/>
                </a:moveTo>
                <a:lnTo>
                  <a:pt x="865349" y="127000"/>
                </a:lnTo>
                <a:lnTo>
                  <a:pt x="865349" y="241300"/>
                </a:lnTo>
                <a:lnTo>
                  <a:pt x="871590" y="241300"/>
                </a:lnTo>
                <a:lnTo>
                  <a:pt x="871590" y="127000"/>
                </a:lnTo>
                <a:close/>
              </a:path>
              <a:path w="2616834" h="2616200">
                <a:moveTo>
                  <a:pt x="997201" y="127000"/>
                </a:moveTo>
                <a:lnTo>
                  <a:pt x="990969" y="127000"/>
                </a:lnTo>
                <a:lnTo>
                  <a:pt x="990969" y="241300"/>
                </a:lnTo>
                <a:lnTo>
                  <a:pt x="997201" y="241300"/>
                </a:lnTo>
                <a:lnTo>
                  <a:pt x="997201" y="127000"/>
                </a:lnTo>
                <a:close/>
              </a:path>
              <a:path w="2616834" h="2616200">
                <a:moveTo>
                  <a:pt x="1122813" y="127000"/>
                </a:moveTo>
                <a:lnTo>
                  <a:pt x="1116581" y="127000"/>
                </a:lnTo>
                <a:lnTo>
                  <a:pt x="1116581" y="241300"/>
                </a:lnTo>
                <a:lnTo>
                  <a:pt x="1122813" y="241300"/>
                </a:lnTo>
                <a:lnTo>
                  <a:pt x="1122813" y="127000"/>
                </a:lnTo>
                <a:close/>
              </a:path>
              <a:path w="2616834" h="2616200">
                <a:moveTo>
                  <a:pt x="1248433" y="127000"/>
                </a:moveTo>
                <a:lnTo>
                  <a:pt x="1242193" y="127000"/>
                </a:lnTo>
                <a:lnTo>
                  <a:pt x="1242193" y="241300"/>
                </a:lnTo>
                <a:lnTo>
                  <a:pt x="1248433" y="241300"/>
                </a:lnTo>
                <a:lnTo>
                  <a:pt x="1248433" y="127000"/>
                </a:lnTo>
                <a:close/>
              </a:path>
              <a:path w="2616834" h="2616200">
                <a:moveTo>
                  <a:pt x="1374053" y="127000"/>
                </a:moveTo>
                <a:lnTo>
                  <a:pt x="1367821" y="127000"/>
                </a:lnTo>
                <a:lnTo>
                  <a:pt x="1367821" y="241300"/>
                </a:lnTo>
                <a:lnTo>
                  <a:pt x="1374053" y="241300"/>
                </a:lnTo>
                <a:lnTo>
                  <a:pt x="1374053" y="127000"/>
                </a:lnTo>
                <a:close/>
              </a:path>
              <a:path w="2616834" h="2616200">
                <a:moveTo>
                  <a:pt x="1499673" y="127000"/>
                </a:moveTo>
                <a:lnTo>
                  <a:pt x="1493433" y="127000"/>
                </a:lnTo>
                <a:lnTo>
                  <a:pt x="1493433" y="241300"/>
                </a:lnTo>
                <a:lnTo>
                  <a:pt x="1499673" y="241300"/>
                </a:lnTo>
                <a:lnTo>
                  <a:pt x="1499673" y="127000"/>
                </a:lnTo>
                <a:close/>
              </a:path>
              <a:path w="2616834" h="2616200">
                <a:moveTo>
                  <a:pt x="1625285" y="127000"/>
                </a:moveTo>
                <a:lnTo>
                  <a:pt x="1619053" y="127000"/>
                </a:lnTo>
                <a:lnTo>
                  <a:pt x="1619053" y="241300"/>
                </a:lnTo>
                <a:lnTo>
                  <a:pt x="1625285" y="241300"/>
                </a:lnTo>
                <a:lnTo>
                  <a:pt x="1625285" y="127000"/>
                </a:lnTo>
                <a:close/>
              </a:path>
              <a:path w="2616834" h="2616200">
                <a:moveTo>
                  <a:pt x="1750905" y="127000"/>
                </a:moveTo>
                <a:lnTo>
                  <a:pt x="1744673" y="127000"/>
                </a:lnTo>
                <a:lnTo>
                  <a:pt x="1744673" y="241300"/>
                </a:lnTo>
                <a:lnTo>
                  <a:pt x="1750905" y="241300"/>
                </a:lnTo>
                <a:lnTo>
                  <a:pt x="1750905" y="127000"/>
                </a:lnTo>
                <a:close/>
              </a:path>
              <a:path w="2616834" h="2616200">
                <a:moveTo>
                  <a:pt x="1876525" y="127000"/>
                </a:moveTo>
                <a:lnTo>
                  <a:pt x="1870284" y="127000"/>
                </a:lnTo>
                <a:lnTo>
                  <a:pt x="1870284" y="241300"/>
                </a:lnTo>
                <a:lnTo>
                  <a:pt x="1876525" y="241300"/>
                </a:lnTo>
                <a:lnTo>
                  <a:pt x="1876525" y="127000"/>
                </a:lnTo>
                <a:close/>
              </a:path>
              <a:path w="2616834" h="2616200">
                <a:moveTo>
                  <a:pt x="2002137" y="127000"/>
                </a:moveTo>
                <a:lnTo>
                  <a:pt x="1995905" y="127000"/>
                </a:lnTo>
                <a:lnTo>
                  <a:pt x="1995905" y="241300"/>
                </a:lnTo>
                <a:lnTo>
                  <a:pt x="2002137" y="241300"/>
                </a:lnTo>
                <a:lnTo>
                  <a:pt x="2002137" y="127000"/>
                </a:lnTo>
                <a:close/>
              </a:path>
              <a:path w="2616834" h="2616200">
                <a:moveTo>
                  <a:pt x="2127757" y="127000"/>
                </a:moveTo>
                <a:lnTo>
                  <a:pt x="2121516" y="127000"/>
                </a:lnTo>
                <a:lnTo>
                  <a:pt x="2121516" y="241300"/>
                </a:lnTo>
                <a:lnTo>
                  <a:pt x="2127757" y="241300"/>
                </a:lnTo>
                <a:lnTo>
                  <a:pt x="2127757" y="127000"/>
                </a:lnTo>
                <a:close/>
              </a:path>
              <a:path w="2616834" h="2616200">
                <a:moveTo>
                  <a:pt x="2253377" y="127000"/>
                </a:moveTo>
                <a:lnTo>
                  <a:pt x="2247145" y="127000"/>
                </a:lnTo>
                <a:lnTo>
                  <a:pt x="2247145"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8" y="127000"/>
                </a:moveTo>
                <a:lnTo>
                  <a:pt x="2498368" y="127000"/>
                </a:lnTo>
                <a:lnTo>
                  <a:pt x="2498368" y="241300"/>
                </a:lnTo>
                <a:lnTo>
                  <a:pt x="2504608" y="241300"/>
                </a:lnTo>
                <a:lnTo>
                  <a:pt x="2504608"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9" y="0"/>
                </a:lnTo>
                <a:lnTo>
                  <a:pt x="111637" y="12700"/>
                </a:lnTo>
                <a:lnTo>
                  <a:pt x="111637" y="114300"/>
                </a:lnTo>
                <a:lnTo>
                  <a:pt x="117878" y="114300"/>
                </a:lnTo>
                <a:lnTo>
                  <a:pt x="117878" y="12700"/>
                </a:lnTo>
                <a:lnTo>
                  <a:pt x="116486" y="0"/>
                </a:lnTo>
                <a:close/>
              </a:path>
              <a:path w="2616834" h="2616200">
                <a:moveTo>
                  <a:pt x="242107" y="0"/>
                </a:moveTo>
                <a:lnTo>
                  <a:pt x="238649" y="0"/>
                </a:lnTo>
                <a:lnTo>
                  <a:pt x="237257" y="12700"/>
                </a:lnTo>
                <a:lnTo>
                  <a:pt x="237257" y="114300"/>
                </a:lnTo>
                <a:lnTo>
                  <a:pt x="243490" y="114300"/>
                </a:lnTo>
                <a:lnTo>
                  <a:pt x="243490" y="12700"/>
                </a:lnTo>
                <a:lnTo>
                  <a:pt x="242107" y="0"/>
                </a:lnTo>
                <a:close/>
              </a:path>
              <a:path w="2616834" h="2616200">
                <a:moveTo>
                  <a:pt x="367727" y="0"/>
                </a:moveTo>
                <a:lnTo>
                  <a:pt x="364269" y="0"/>
                </a:lnTo>
                <a:lnTo>
                  <a:pt x="362878" y="12700"/>
                </a:lnTo>
                <a:lnTo>
                  <a:pt x="362878" y="114300"/>
                </a:lnTo>
                <a:lnTo>
                  <a:pt x="369118" y="114300"/>
                </a:lnTo>
                <a:lnTo>
                  <a:pt x="369118" y="12700"/>
                </a:lnTo>
                <a:lnTo>
                  <a:pt x="367727" y="0"/>
                </a:lnTo>
                <a:close/>
              </a:path>
              <a:path w="2616834" h="2616200">
                <a:moveTo>
                  <a:pt x="493347" y="0"/>
                </a:moveTo>
                <a:lnTo>
                  <a:pt x="489889" y="0"/>
                </a:lnTo>
                <a:lnTo>
                  <a:pt x="488498" y="12700"/>
                </a:lnTo>
                <a:lnTo>
                  <a:pt x="488498" y="114300"/>
                </a:lnTo>
                <a:lnTo>
                  <a:pt x="494730" y="114300"/>
                </a:lnTo>
                <a:lnTo>
                  <a:pt x="494730" y="12700"/>
                </a:lnTo>
                <a:lnTo>
                  <a:pt x="493347" y="0"/>
                </a:lnTo>
                <a:close/>
              </a:path>
              <a:path w="2616834" h="2616200">
                <a:moveTo>
                  <a:pt x="618958" y="0"/>
                </a:moveTo>
                <a:lnTo>
                  <a:pt x="615501" y="0"/>
                </a:lnTo>
                <a:lnTo>
                  <a:pt x="614109" y="12700"/>
                </a:lnTo>
                <a:lnTo>
                  <a:pt x="614109" y="114300"/>
                </a:lnTo>
                <a:lnTo>
                  <a:pt x="620350" y="114300"/>
                </a:lnTo>
                <a:lnTo>
                  <a:pt x="620350" y="12700"/>
                </a:lnTo>
                <a:lnTo>
                  <a:pt x="618958" y="0"/>
                </a:lnTo>
                <a:close/>
              </a:path>
              <a:path w="2616834" h="2616200">
                <a:moveTo>
                  <a:pt x="744570" y="0"/>
                </a:moveTo>
                <a:lnTo>
                  <a:pt x="741112" y="0"/>
                </a:lnTo>
                <a:lnTo>
                  <a:pt x="739721" y="12700"/>
                </a:lnTo>
                <a:lnTo>
                  <a:pt x="739721" y="114300"/>
                </a:lnTo>
                <a:lnTo>
                  <a:pt x="745961" y="114300"/>
                </a:lnTo>
                <a:lnTo>
                  <a:pt x="745961" y="12700"/>
                </a:lnTo>
                <a:lnTo>
                  <a:pt x="744570" y="0"/>
                </a:lnTo>
                <a:close/>
              </a:path>
              <a:path w="2616834" h="2616200">
                <a:moveTo>
                  <a:pt x="870198" y="0"/>
                </a:moveTo>
                <a:lnTo>
                  <a:pt x="866741" y="0"/>
                </a:lnTo>
                <a:lnTo>
                  <a:pt x="865349" y="12700"/>
                </a:lnTo>
                <a:lnTo>
                  <a:pt x="865349" y="114300"/>
                </a:lnTo>
                <a:lnTo>
                  <a:pt x="871590" y="114300"/>
                </a:lnTo>
                <a:lnTo>
                  <a:pt x="871590" y="12700"/>
                </a:lnTo>
                <a:lnTo>
                  <a:pt x="870198" y="0"/>
                </a:lnTo>
                <a:close/>
              </a:path>
              <a:path w="2616834" h="2616200">
                <a:moveTo>
                  <a:pt x="995810" y="0"/>
                </a:moveTo>
                <a:lnTo>
                  <a:pt x="992352" y="0"/>
                </a:lnTo>
                <a:lnTo>
                  <a:pt x="990969" y="12700"/>
                </a:lnTo>
                <a:lnTo>
                  <a:pt x="990969" y="114300"/>
                </a:lnTo>
                <a:lnTo>
                  <a:pt x="997201" y="114300"/>
                </a:lnTo>
                <a:lnTo>
                  <a:pt x="997201" y="12700"/>
                </a:lnTo>
                <a:lnTo>
                  <a:pt x="995810" y="0"/>
                </a:lnTo>
                <a:close/>
              </a:path>
              <a:path w="2616834" h="2616200">
                <a:moveTo>
                  <a:pt x="1121430" y="0"/>
                </a:moveTo>
                <a:lnTo>
                  <a:pt x="1117972" y="0"/>
                </a:lnTo>
                <a:lnTo>
                  <a:pt x="1116581" y="12700"/>
                </a:lnTo>
                <a:lnTo>
                  <a:pt x="1116581" y="114300"/>
                </a:lnTo>
                <a:lnTo>
                  <a:pt x="1122813" y="114300"/>
                </a:lnTo>
                <a:lnTo>
                  <a:pt x="1122813" y="12700"/>
                </a:lnTo>
                <a:lnTo>
                  <a:pt x="1121430" y="0"/>
                </a:lnTo>
                <a:close/>
              </a:path>
              <a:path w="2616834" h="2616200">
                <a:moveTo>
                  <a:pt x="1247042" y="0"/>
                </a:moveTo>
                <a:lnTo>
                  <a:pt x="1243584" y="0"/>
                </a:lnTo>
                <a:lnTo>
                  <a:pt x="1242193" y="12700"/>
                </a:lnTo>
                <a:lnTo>
                  <a:pt x="1242193" y="114300"/>
                </a:lnTo>
                <a:lnTo>
                  <a:pt x="1248433" y="114300"/>
                </a:lnTo>
                <a:lnTo>
                  <a:pt x="1248433" y="12700"/>
                </a:lnTo>
                <a:lnTo>
                  <a:pt x="1247042" y="0"/>
                </a:lnTo>
                <a:close/>
              </a:path>
              <a:path w="2616834" h="2616200">
                <a:moveTo>
                  <a:pt x="1372670" y="0"/>
                </a:moveTo>
                <a:lnTo>
                  <a:pt x="1369213" y="0"/>
                </a:lnTo>
                <a:lnTo>
                  <a:pt x="1367821" y="12700"/>
                </a:lnTo>
                <a:lnTo>
                  <a:pt x="1367821" y="114300"/>
                </a:lnTo>
                <a:lnTo>
                  <a:pt x="1374053" y="114300"/>
                </a:lnTo>
                <a:lnTo>
                  <a:pt x="1374053" y="12700"/>
                </a:lnTo>
                <a:lnTo>
                  <a:pt x="1372670" y="0"/>
                </a:lnTo>
                <a:close/>
              </a:path>
              <a:path w="2616834" h="2616200">
                <a:moveTo>
                  <a:pt x="1498282" y="0"/>
                </a:moveTo>
                <a:lnTo>
                  <a:pt x="1494824" y="0"/>
                </a:lnTo>
                <a:lnTo>
                  <a:pt x="1493433" y="12700"/>
                </a:lnTo>
                <a:lnTo>
                  <a:pt x="1493433" y="114300"/>
                </a:lnTo>
                <a:lnTo>
                  <a:pt x="1499673" y="114300"/>
                </a:lnTo>
                <a:lnTo>
                  <a:pt x="1499673" y="12700"/>
                </a:lnTo>
                <a:lnTo>
                  <a:pt x="1498282" y="0"/>
                </a:lnTo>
                <a:close/>
              </a:path>
              <a:path w="2616834" h="2616200">
                <a:moveTo>
                  <a:pt x="1623893" y="0"/>
                </a:moveTo>
                <a:lnTo>
                  <a:pt x="1620436" y="0"/>
                </a:lnTo>
                <a:lnTo>
                  <a:pt x="1619053" y="12700"/>
                </a:lnTo>
                <a:lnTo>
                  <a:pt x="1619053" y="114300"/>
                </a:lnTo>
                <a:lnTo>
                  <a:pt x="1625285" y="114300"/>
                </a:lnTo>
                <a:lnTo>
                  <a:pt x="1625285" y="12700"/>
                </a:lnTo>
                <a:lnTo>
                  <a:pt x="1623893" y="0"/>
                </a:lnTo>
                <a:close/>
              </a:path>
              <a:path w="2616834" h="2616200">
                <a:moveTo>
                  <a:pt x="1749522" y="0"/>
                </a:moveTo>
                <a:lnTo>
                  <a:pt x="1746064" y="0"/>
                </a:lnTo>
                <a:lnTo>
                  <a:pt x="1744673" y="12700"/>
                </a:lnTo>
                <a:lnTo>
                  <a:pt x="1744673" y="114300"/>
                </a:lnTo>
                <a:lnTo>
                  <a:pt x="1750913" y="114300"/>
                </a:lnTo>
                <a:lnTo>
                  <a:pt x="1750913" y="12700"/>
                </a:lnTo>
                <a:lnTo>
                  <a:pt x="1749522" y="0"/>
                </a:lnTo>
                <a:close/>
              </a:path>
              <a:path w="2616834" h="2616200">
                <a:moveTo>
                  <a:pt x="1875134" y="0"/>
                </a:moveTo>
                <a:lnTo>
                  <a:pt x="1871676" y="0"/>
                </a:lnTo>
                <a:lnTo>
                  <a:pt x="1870284" y="12700"/>
                </a:lnTo>
                <a:lnTo>
                  <a:pt x="1870284" y="114300"/>
                </a:lnTo>
                <a:lnTo>
                  <a:pt x="1876525" y="114300"/>
                </a:lnTo>
                <a:lnTo>
                  <a:pt x="1876525" y="12700"/>
                </a:lnTo>
                <a:lnTo>
                  <a:pt x="1875134" y="0"/>
                </a:lnTo>
                <a:close/>
              </a:path>
              <a:path w="2616834" h="2616200">
                <a:moveTo>
                  <a:pt x="2000754" y="0"/>
                </a:moveTo>
                <a:lnTo>
                  <a:pt x="1997296" y="0"/>
                </a:lnTo>
                <a:lnTo>
                  <a:pt x="1995905" y="12700"/>
                </a:lnTo>
                <a:lnTo>
                  <a:pt x="1995905" y="114300"/>
                </a:lnTo>
                <a:lnTo>
                  <a:pt x="2002137" y="114300"/>
                </a:lnTo>
                <a:lnTo>
                  <a:pt x="2002137" y="12700"/>
                </a:lnTo>
                <a:lnTo>
                  <a:pt x="2000754" y="0"/>
                </a:lnTo>
                <a:close/>
              </a:path>
              <a:path w="2616834" h="2616200">
                <a:moveTo>
                  <a:pt x="2126365" y="0"/>
                </a:moveTo>
                <a:lnTo>
                  <a:pt x="2122908" y="0"/>
                </a:lnTo>
                <a:lnTo>
                  <a:pt x="2121516" y="12700"/>
                </a:lnTo>
                <a:lnTo>
                  <a:pt x="2121516" y="114300"/>
                </a:lnTo>
                <a:lnTo>
                  <a:pt x="2127757" y="114300"/>
                </a:lnTo>
                <a:lnTo>
                  <a:pt x="2127757" y="12700"/>
                </a:lnTo>
                <a:lnTo>
                  <a:pt x="2126365" y="0"/>
                </a:lnTo>
                <a:close/>
              </a:path>
              <a:path w="2616834" h="2616200">
                <a:moveTo>
                  <a:pt x="2251985" y="0"/>
                </a:moveTo>
                <a:lnTo>
                  <a:pt x="2248528" y="0"/>
                </a:lnTo>
                <a:lnTo>
                  <a:pt x="2247145" y="12700"/>
                </a:lnTo>
                <a:lnTo>
                  <a:pt x="2247145" y="114300"/>
                </a:lnTo>
                <a:lnTo>
                  <a:pt x="2253385" y="114300"/>
                </a:lnTo>
                <a:lnTo>
                  <a:pt x="2253385" y="12700"/>
                </a:lnTo>
                <a:lnTo>
                  <a:pt x="2251985" y="0"/>
                </a:lnTo>
                <a:close/>
              </a:path>
              <a:path w="2616834" h="2616200">
                <a:moveTo>
                  <a:pt x="2377605" y="0"/>
                </a:moveTo>
                <a:lnTo>
                  <a:pt x="2374148" y="0"/>
                </a:lnTo>
                <a:lnTo>
                  <a:pt x="2372756" y="12700"/>
                </a:lnTo>
                <a:lnTo>
                  <a:pt x="2372756" y="114300"/>
                </a:lnTo>
                <a:lnTo>
                  <a:pt x="2378997" y="114300"/>
                </a:lnTo>
                <a:lnTo>
                  <a:pt x="2378997" y="12700"/>
                </a:lnTo>
                <a:lnTo>
                  <a:pt x="2377605" y="0"/>
                </a:lnTo>
                <a:close/>
              </a:path>
              <a:path w="2616834" h="2616200">
                <a:moveTo>
                  <a:pt x="2503217" y="0"/>
                </a:moveTo>
                <a:lnTo>
                  <a:pt x="2499759" y="0"/>
                </a:lnTo>
                <a:lnTo>
                  <a:pt x="2498368" y="12700"/>
                </a:lnTo>
                <a:lnTo>
                  <a:pt x="2498368" y="114300"/>
                </a:lnTo>
                <a:lnTo>
                  <a:pt x="2504608" y="114300"/>
                </a:lnTo>
                <a:lnTo>
                  <a:pt x="2504608"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bg object 111"/>
          <p:cNvSpPr/>
          <p:nvPr/>
        </p:nvSpPr>
        <p:spPr>
          <a:xfrm>
            <a:off x="1172016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26"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12" y="52133"/>
                </a:moveTo>
                <a:lnTo>
                  <a:pt x="72351" y="38125"/>
                </a:lnTo>
                <a:lnTo>
                  <a:pt x="71069" y="34302"/>
                </a:lnTo>
                <a:lnTo>
                  <a:pt x="66598" y="20853"/>
                </a:lnTo>
                <a:lnTo>
                  <a:pt x="66598" y="34302"/>
                </a:lnTo>
                <a:lnTo>
                  <a:pt x="47434" y="34302"/>
                </a:lnTo>
                <a:lnTo>
                  <a:pt x="57086" y="4495"/>
                </a:lnTo>
                <a:lnTo>
                  <a:pt x="66598" y="34302"/>
                </a:lnTo>
                <a:lnTo>
                  <a:pt x="66598" y="20853"/>
                </a:lnTo>
                <a:lnTo>
                  <a:pt x="61163" y="4495"/>
                </a:lnTo>
                <a:lnTo>
                  <a:pt x="59944" y="825"/>
                </a:lnTo>
                <a:lnTo>
                  <a:pt x="54317" y="825"/>
                </a:lnTo>
                <a:lnTo>
                  <a:pt x="37160" y="52133"/>
                </a:lnTo>
                <a:lnTo>
                  <a:pt x="41744" y="52133"/>
                </a:lnTo>
                <a:lnTo>
                  <a:pt x="46228" y="38125"/>
                </a:lnTo>
                <a:lnTo>
                  <a:pt x="67805" y="38125"/>
                </a:lnTo>
                <a:lnTo>
                  <a:pt x="72288" y="52133"/>
                </a:lnTo>
                <a:lnTo>
                  <a:pt x="77012"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90" y="10261"/>
                </a:lnTo>
                <a:lnTo>
                  <a:pt x="91706" y="5168"/>
                </a:lnTo>
                <a:lnTo>
                  <a:pt x="105029" y="46062"/>
                </a:lnTo>
                <a:lnTo>
                  <a:pt x="109296" y="46062"/>
                </a:lnTo>
                <a:lnTo>
                  <a:pt x="122186" y="5168"/>
                </a:lnTo>
                <a:lnTo>
                  <a:pt x="122491"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77"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894" y="32143"/>
                </a:lnTo>
                <a:lnTo>
                  <a:pt x="174561" y="28460"/>
                </a:lnTo>
                <a:lnTo>
                  <a:pt x="175907" y="27724"/>
                </a:lnTo>
                <a:lnTo>
                  <a:pt x="175907" y="5537"/>
                </a:lnTo>
                <a:close/>
              </a:path>
              <a:path w="424815" h="53340">
                <a:moveTo>
                  <a:pt x="213537" y="48082"/>
                </a:moveTo>
                <a:lnTo>
                  <a:pt x="192100" y="48082"/>
                </a:lnTo>
                <a:lnTo>
                  <a:pt x="192100" y="825"/>
                </a:lnTo>
                <a:lnTo>
                  <a:pt x="187617" y="825"/>
                </a:lnTo>
                <a:lnTo>
                  <a:pt x="187617" y="52133"/>
                </a:lnTo>
                <a:lnTo>
                  <a:pt x="212928" y="52133"/>
                </a:lnTo>
                <a:lnTo>
                  <a:pt x="213537" y="48082"/>
                </a:lnTo>
                <a:close/>
              </a:path>
              <a:path w="424815" h="53340">
                <a:moveTo>
                  <a:pt x="249948" y="48387"/>
                </a:moveTo>
                <a:lnTo>
                  <a:pt x="227850" y="48387"/>
                </a:lnTo>
                <a:lnTo>
                  <a:pt x="227850" y="27419"/>
                </a:lnTo>
                <a:lnTo>
                  <a:pt x="246049" y="27419"/>
                </a:lnTo>
                <a:lnTo>
                  <a:pt x="246049" y="23660"/>
                </a:lnTo>
                <a:lnTo>
                  <a:pt x="227850" y="23660"/>
                </a:lnTo>
                <a:lnTo>
                  <a:pt x="227850" y="4572"/>
                </a:lnTo>
                <a:lnTo>
                  <a:pt x="248894" y="4572"/>
                </a:lnTo>
                <a:lnTo>
                  <a:pt x="249415" y="825"/>
                </a:lnTo>
                <a:lnTo>
                  <a:pt x="223354" y="825"/>
                </a:lnTo>
                <a:lnTo>
                  <a:pt x="223354" y="52120"/>
                </a:lnTo>
                <a:lnTo>
                  <a:pt x="249948" y="52120"/>
                </a:lnTo>
                <a:lnTo>
                  <a:pt x="249948" y="48387"/>
                </a:lnTo>
                <a:close/>
              </a:path>
              <a:path w="424815" h="53340">
                <a:moveTo>
                  <a:pt x="310616" y="825"/>
                </a:moveTo>
                <a:lnTo>
                  <a:pt x="275424" y="825"/>
                </a:lnTo>
                <a:lnTo>
                  <a:pt x="275424" y="4800"/>
                </a:lnTo>
                <a:lnTo>
                  <a:pt x="290626" y="4800"/>
                </a:lnTo>
                <a:lnTo>
                  <a:pt x="290626" y="52120"/>
                </a:lnTo>
                <a:lnTo>
                  <a:pt x="295046" y="52120"/>
                </a:lnTo>
                <a:lnTo>
                  <a:pt x="295046" y="4800"/>
                </a:lnTo>
                <a:lnTo>
                  <a:pt x="310095" y="4800"/>
                </a:lnTo>
                <a:lnTo>
                  <a:pt x="310616" y="825"/>
                </a:lnTo>
                <a:close/>
              </a:path>
              <a:path w="424815" h="53340">
                <a:moveTo>
                  <a:pt x="346290" y="48387"/>
                </a:moveTo>
                <a:lnTo>
                  <a:pt x="324205" y="48387"/>
                </a:lnTo>
                <a:lnTo>
                  <a:pt x="324205" y="27419"/>
                </a:lnTo>
                <a:lnTo>
                  <a:pt x="342404" y="27419"/>
                </a:lnTo>
                <a:lnTo>
                  <a:pt x="342404" y="23660"/>
                </a:lnTo>
                <a:lnTo>
                  <a:pt x="324205" y="23660"/>
                </a:lnTo>
                <a:lnTo>
                  <a:pt x="324205" y="4572"/>
                </a:lnTo>
                <a:lnTo>
                  <a:pt x="345236" y="4572"/>
                </a:lnTo>
                <a:lnTo>
                  <a:pt x="345770" y="825"/>
                </a:lnTo>
                <a:lnTo>
                  <a:pt x="319709" y="825"/>
                </a:lnTo>
                <a:lnTo>
                  <a:pt x="319709" y="52120"/>
                </a:lnTo>
                <a:lnTo>
                  <a:pt x="346290" y="52120"/>
                </a:lnTo>
                <a:lnTo>
                  <a:pt x="346290" y="48387"/>
                </a:lnTo>
                <a:close/>
              </a:path>
              <a:path w="424815" h="53340">
                <a:moveTo>
                  <a:pt x="387489" y="52133"/>
                </a:moveTo>
                <a:lnTo>
                  <a:pt x="371475" y="24345"/>
                </a:lnTo>
                <a:lnTo>
                  <a:pt x="385406"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6" name="bg object 112"/>
          <p:cNvSpPr/>
          <p:nvPr/>
        </p:nvSpPr>
        <p:spPr>
          <a:xfrm>
            <a:off x="11306520" y="18016560"/>
            <a:ext cx="4187160" cy="4186800"/>
          </a:xfrm>
          <a:custGeom>
            <a:avLst/>
            <a:gdLst>
              <a:gd name="textAreaLeft" fmla="*/ 0 w 4187160"/>
              <a:gd name="textAreaRight" fmla="*/ 4187520 w 4187160"/>
              <a:gd name="textAreaTop" fmla="*/ 0 h 4186800"/>
              <a:gd name="textAreaBottom" fmla="*/ 4187160 h 4186800"/>
            </a:gdLst>
            <a:ahLst/>
            <a:cxnLst/>
            <a:rect l="textAreaLeft" t="textAreaTop" r="textAreaRight" b="textAreaBottom"/>
            <a:pathLst>
              <a:path w="2780665" h="2780665">
                <a:moveTo>
                  <a:pt x="2780157" y="2647975"/>
                </a:moveTo>
                <a:lnTo>
                  <a:pt x="2777718" y="2645537"/>
                </a:lnTo>
                <a:lnTo>
                  <a:pt x="2734894" y="2602712"/>
                </a:lnTo>
                <a:lnTo>
                  <a:pt x="2730931" y="2602712"/>
                </a:lnTo>
                <a:lnTo>
                  <a:pt x="2726067" y="2607589"/>
                </a:lnTo>
                <a:lnTo>
                  <a:pt x="2726067" y="2611551"/>
                </a:lnTo>
                <a:lnTo>
                  <a:pt x="2758236" y="2643708"/>
                </a:lnTo>
                <a:lnTo>
                  <a:pt x="133883" y="2643708"/>
                </a:lnTo>
                <a:lnTo>
                  <a:pt x="133883" y="21920"/>
                </a:lnTo>
                <a:lnTo>
                  <a:pt x="164833" y="52895"/>
                </a:lnTo>
                <a:lnTo>
                  <a:pt x="166433" y="53505"/>
                </a:lnTo>
                <a:lnTo>
                  <a:pt x="169633" y="53505"/>
                </a:lnTo>
                <a:lnTo>
                  <a:pt x="171234" y="52895"/>
                </a:lnTo>
                <a:lnTo>
                  <a:pt x="174879" y="49237"/>
                </a:lnTo>
                <a:lnTo>
                  <a:pt x="174879" y="45275"/>
                </a:lnTo>
                <a:lnTo>
                  <a:pt x="172440" y="42849"/>
                </a:lnTo>
                <a:lnTo>
                  <a:pt x="129616" y="0"/>
                </a:lnTo>
                <a:lnTo>
                  <a:pt x="125641" y="0"/>
                </a:lnTo>
                <a:lnTo>
                  <a:pt x="80378" y="45275"/>
                </a:lnTo>
                <a:lnTo>
                  <a:pt x="80378" y="49237"/>
                </a:lnTo>
                <a:lnTo>
                  <a:pt x="84035" y="52895"/>
                </a:lnTo>
                <a:lnTo>
                  <a:pt x="85636" y="53505"/>
                </a:lnTo>
                <a:lnTo>
                  <a:pt x="88823" y="53505"/>
                </a:lnTo>
                <a:lnTo>
                  <a:pt x="90424" y="52895"/>
                </a:lnTo>
                <a:lnTo>
                  <a:pt x="121373" y="21920"/>
                </a:lnTo>
                <a:lnTo>
                  <a:pt x="121373" y="2643708"/>
                </a:lnTo>
                <a:lnTo>
                  <a:pt x="2806" y="2643708"/>
                </a:lnTo>
                <a:lnTo>
                  <a:pt x="0" y="2646515"/>
                </a:lnTo>
                <a:lnTo>
                  <a:pt x="0" y="2653411"/>
                </a:lnTo>
                <a:lnTo>
                  <a:pt x="2806" y="2656205"/>
                </a:lnTo>
                <a:lnTo>
                  <a:pt x="121373" y="2656205"/>
                </a:lnTo>
                <a:lnTo>
                  <a:pt x="121373" y="2777363"/>
                </a:lnTo>
                <a:lnTo>
                  <a:pt x="124193" y="2780157"/>
                </a:lnTo>
                <a:lnTo>
                  <a:pt x="131076" y="2780157"/>
                </a:lnTo>
                <a:lnTo>
                  <a:pt x="133883" y="2777363"/>
                </a:lnTo>
                <a:lnTo>
                  <a:pt x="133883" y="2656205"/>
                </a:lnTo>
                <a:lnTo>
                  <a:pt x="2758224" y="2656205"/>
                </a:lnTo>
                <a:lnTo>
                  <a:pt x="2726067" y="2688374"/>
                </a:lnTo>
                <a:lnTo>
                  <a:pt x="2726067" y="2692349"/>
                </a:lnTo>
                <a:lnTo>
                  <a:pt x="2729725" y="2695994"/>
                </a:lnTo>
                <a:lnTo>
                  <a:pt x="2731312" y="2696616"/>
                </a:lnTo>
                <a:lnTo>
                  <a:pt x="2734513" y="2696616"/>
                </a:lnTo>
                <a:lnTo>
                  <a:pt x="2736113" y="2695994"/>
                </a:lnTo>
                <a:lnTo>
                  <a:pt x="2780157" y="2651937"/>
                </a:lnTo>
                <a:lnTo>
                  <a:pt x="2780157" y="264797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97" name="bg object 113"/>
          <p:cNvPicPr/>
          <p:nvPr/>
        </p:nvPicPr>
        <p:blipFill>
          <a:blip r:embed="rId6"/>
          <a:stretch/>
        </p:blipFill>
        <p:spPr>
          <a:xfrm>
            <a:off x="11970000" y="22106160"/>
            <a:ext cx="135720" cy="135360"/>
          </a:xfrm>
          <a:prstGeom prst="rect">
            <a:avLst/>
          </a:prstGeom>
          <a:ln w="0">
            <a:noFill/>
          </a:ln>
        </p:spPr>
      </p:pic>
      <p:sp>
        <p:nvSpPr>
          <p:cNvPr id="98" name="bg object 114"/>
          <p:cNvSpPr/>
          <p:nvPr/>
        </p:nvSpPr>
        <p:spPr>
          <a:xfrm>
            <a:off x="1247724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74" y="25768"/>
                </a:lnTo>
                <a:lnTo>
                  <a:pt x="9347" y="20154"/>
                </a:lnTo>
                <a:lnTo>
                  <a:pt x="6591" y="17754"/>
                </a:lnTo>
                <a:lnTo>
                  <a:pt x="6591" y="7124"/>
                </a:lnTo>
                <a:lnTo>
                  <a:pt x="10934" y="3822"/>
                </a:lnTo>
                <a:lnTo>
                  <a:pt x="21932" y="3822"/>
                </a:lnTo>
                <a:lnTo>
                  <a:pt x="25387" y="5257"/>
                </a:lnTo>
                <a:lnTo>
                  <a:pt x="29210" y="8534"/>
                </a:lnTo>
                <a:lnTo>
                  <a:pt x="31813" y="5702"/>
                </a:lnTo>
                <a:lnTo>
                  <a:pt x="27774" y="2095"/>
                </a:lnTo>
                <a:lnTo>
                  <a:pt x="23736" y="0"/>
                </a:lnTo>
                <a:lnTo>
                  <a:pt x="8077" y="0"/>
                </a:lnTo>
                <a:lnTo>
                  <a:pt x="2019" y="5321"/>
                </a:lnTo>
                <a:lnTo>
                  <a:pt x="2019" y="20002"/>
                </a:lnTo>
                <a:lnTo>
                  <a:pt x="6438" y="23520"/>
                </a:lnTo>
                <a:lnTo>
                  <a:pt x="25755" y="29514"/>
                </a:lnTo>
                <a:lnTo>
                  <a:pt x="28829" y="32054"/>
                </a:lnTo>
                <a:lnTo>
                  <a:pt x="28829" y="45161"/>
                </a:lnTo>
                <a:lnTo>
                  <a:pt x="23507" y="49123"/>
                </a:lnTo>
                <a:lnTo>
                  <a:pt x="10325" y="49123"/>
                </a:lnTo>
                <a:lnTo>
                  <a:pt x="6362" y="46964"/>
                </a:lnTo>
                <a:lnTo>
                  <a:pt x="2616" y="43675"/>
                </a:lnTo>
                <a:lnTo>
                  <a:pt x="0" y="46520"/>
                </a:lnTo>
                <a:lnTo>
                  <a:pt x="4191" y="50482"/>
                </a:lnTo>
                <a:lnTo>
                  <a:pt x="9347" y="52946"/>
                </a:lnTo>
                <a:lnTo>
                  <a:pt x="26720" y="52946"/>
                </a:lnTo>
                <a:lnTo>
                  <a:pt x="33401" y="46888"/>
                </a:lnTo>
                <a:lnTo>
                  <a:pt x="33401" y="29057"/>
                </a:lnTo>
                <a:close/>
              </a:path>
              <a:path w="424815" h="53340">
                <a:moveTo>
                  <a:pt x="77000" y="52133"/>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60" y="52133"/>
                </a:lnTo>
                <a:lnTo>
                  <a:pt x="41732" y="52133"/>
                </a:lnTo>
                <a:lnTo>
                  <a:pt x="46228" y="38125"/>
                </a:lnTo>
                <a:lnTo>
                  <a:pt x="67805" y="38125"/>
                </a:lnTo>
                <a:lnTo>
                  <a:pt x="72288" y="52133"/>
                </a:lnTo>
                <a:lnTo>
                  <a:pt x="77000" y="52133"/>
                </a:lnTo>
                <a:close/>
              </a:path>
              <a:path w="424815" h="53340">
                <a:moveTo>
                  <a:pt x="130784" y="52133"/>
                </a:moveTo>
                <a:lnTo>
                  <a:pt x="125857" y="825"/>
                </a:lnTo>
                <a:lnTo>
                  <a:pt x="119557" y="825"/>
                </a:lnTo>
                <a:lnTo>
                  <a:pt x="107289" y="40830"/>
                </a:lnTo>
                <a:lnTo>
                  <a:pt x="94538" y="825"/>
                </a:lnTo>
                <a:lnTo>
                  <a:pt x="88328" y="825"/>
                </a:lnTo>
                <a:lnTo>
                  <a:pt x="83464" y="52133"/>
                </a:lnTo>
                <a:lnTo>
                  <a:pt x="87731" y="52133"/>
                </a:lnTo>
                <a:lnTo>
                  <a:pt x="91478" y="10261"/>
                </a:lnTo>
                <a:lnTo>
                  <a:pt x="91694" y="5168"/>
                </a:lnTo>
                <a:lnTo>
                  <a:pt x="105029" y="46062"/>
                </a:lnTo>
                <a:lnTo>
                  <a:pt x="109296" y="46062"/>
                </a:lnTo>
                <a:lnTo>
                  <a:pt x="122174" y="5168"/>
                </a:lnTo>
                <a:lnTo>
                  <a:pt x="122478" y="9880"/>
                </a:lnTo>
                <a:lnTo>
                  <a:pt x="123304" y="19329"/>
                </a:lnTo>
                <a:lnTo>
                  <a:pt x="126453" y="52133"/>
                </a:lnTo>
                <a:lnTo>
                  <a:pt x="130784" y="52133"/>
                </a:lnTo>
                <a:close/>
              </a:path>
              <a:path w="424815" h="53340">
                <a:moveTo>
                  <a:pt x="175907"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907" y="825"/>
                </a:lnTo>
                <a:lnTo>
                  <a:pt x="144907" y="52120"/>
                </a:lnTo>
                <a:lnTo>
                  <a:pt x="149390" y="52120"/>
                </a:lnTo>
                <a:lnTo>
                  <a:pt x="149390" y="32143"/>
                </a:lnTo>
                <a:lnTo>
                  <a:pt x="167894" y="32143"/>
                </a:lnTo>
                <a:lnTo>
                  <a:pt x="174561" y="28460"/>
                </a:lnTo>
                <a:lnTo>
                  <a:pt x="175907" y="27724"/>
                </a:lnTo>
                <a:lnTo>
                  <a:pt x="175907" y="5537"/>
                </a:lnTo>
                <a:close/>
              </a:path>
              <a:path w="424815" h="53340">
                <a:moveTo>
                  <a:pt x="213525" y="48082"/>
                </a:moveTo>
                <a:lnTo>
                  <a:pt x="192100" y="48082"/>
                </a:lnTo>
                <a:lnTo>
                  <a:pt x="192100" y="825"/>
                </a:lnTo>
                <a:lnTo>
                  <a:pt x="187617" y="825"/>
                </a:lnTo>
                <a:lnTo>
                  <a:pt x="187617" y="52133"/>
                </a:lnTo>
                <a:lnTo>
                  <a:pt x="212915" y="52133"/>
                </a:lnTo>
                <a:lnTo>
                  <a:pt x="213525" y="48082"/>
                </a:lnTo>
                <a:close/>
              </a:path>
              <a:path w="424815" h="53340">
                <a:moveTo>
                  <a:pt x="249936" y="48387"/>
                </a:moveTo>
                <a:lnTo>
                  <a:pt x="227838" y="48387"/>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87"/>
                </a:lnTo>
                <a:close/>
              </a:path>
              <a:path w="424815" h="53340">
                <a:moveTo>
                  <a:pt x="310616" y="825"/>
                </a:moveTo>
                <a:lnTo>
                  <a:pt x="275424" y="825"/>
                </a:lnTo>
                <a:lnTo>
                  <a:pt x="275424" y="4800"/>
                </a:lnTo>
                <a:lnTo>
                  <a:pt x="290614" y="4800"/>
                </a:lnTo>
                <a:lnTo>
                  <a:pt x="290614" y="52120"/>
                </a:lnTo>
                <a:lnTo>
                  <a:pt x="295046" y="52120"/>
                </a:lnTo>
                <a:lnTo>
                  <a:pt x="295046" y="4800"/>
                </a:lnTo>
                <a:lnTo>
                  <a:pt x="310083" y="4800"/>
                </a:lnTo>
                <a:lnTo>
                  <a:pt x="310616" y="825"/>
                </a:lnTo>
                <a:close/>
              </a:path>
              <a:path w="424815" h="53340">
                <a:moveTo>
                  <a:pt x="346290"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87"/>
                </a:lnTo>
                <a:close/>
              </a:path>
              <a:path w="424815" h="53340">
                <a:moveTo>
                  <a:pt x="387489" y="52133"/>
                </a:moveTo>
                <a:lnTo>
                  <a:pt x="371462" y="24345"/>
                </a:lnTo>
                <a:lnTo>
                  <a:pt x="385394" y="825"/>
                </a:lnTo>
                <a:lnTo>
                  <a:pt x="380530" y="825"/>
                </a:lnTo>
                <a:lnTo>
                  <a:pt x="368846" y="21653"/>
                </a:lnTo>
                <a:lnTo>
                  <a:pt x="357162" y="825"/>
                </a:lnTo>
                <a:lnTo>
                  <a:pt x="352069" y="825"/>
                </a:lnTo>
                <a:lnTo>
                  <a:pt x="366141"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31" y="4800"/>
                </a:lnTo>
                <a:lnTo>
                  <a:pt x="404431" y="52120"/>
                </a:lnTo>
                <a:lnTo>
                  <a:pt x="408863" y="52120"/>
                </a:lnTo>
                <a:lnTo>
                  <a:pt x="408863" y="4800"/>
                </a:lnTo>
                <a:lnTo>
                  <a:pt x="423900" y="4800"/>
                </a:lnTo>
                <a:lnTo>
                  <a:pt x="424434" y="825"/>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99" name="bg object 115"/>
          <p:cNvPicPr/>
          <p:nvPr/>
        </p:nvPicPr>
        <p:blipFill>
          <a:blip r:embed="rId7"/>
          <a:stretch/>
        </p:blipFill>
        <p:spPr>
          <a:xfrm>
            <a:off x="12726720" y="22106160"/>
            <a:ext cx="135720" cy="135360"/>
          </a:xfrm>
          <a:prstGeom prst="rect">
            <a:avLst/>
          </a:prstGeom>
          <a:ln w="0">
            <a:noFill/>
          </a:ln>
        </p:spPr>
      </p:pic>
      <p:sp>
        <p:nvSpPr>
          <p:cNvPr id="100" name="bg object 116"/>
          <p:cNvSpPr/>
          <p:nvPr/>
        </p:nvSpPr>
        <p:spPr>
          <a:xfrm>
            <a:off x="1323396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00" y="52133"/>
                </a:moveTo>
                <a:lnTo>
                  <a:pt x="72339" y="38125"/>
                </a:lnTo>
                <a:lnTo>
                  <a:pt x="71069" y="34302"/>
                </a:lnTo>
                <a:lnTo>
                  <a:pt x="66598" y="20853"/>
                </a:lnTo>
                <a:lnTo>
                  <a:pt x="66598" y="34302"/>
                </a:lnTo>
                <a:lnTo>
                  <a:pt x="47434" y="34302"/>
                </a:lnTo>
                <a:lnTo>
                  <a:pt x="57086" y="4495"/>
                </a:lnTo>
                <a:lnTo>
                  <a:pt x="66598" y="34302"/>
                </a:lnTo>
                <a:lnTo>
                  <a:pt x="66598" y="20853"/>
                </a:lnTo>
                <a:lnTo>
                  <a:pt x="61163" y="4495"/>
                </a:lnTo>
                <a:lnTo>
                  <a:pt x="59931" y="825"/>
                </a:lnTo>
                <a:lnTo>
                  <a:pt x="54317" y="825"/>
                </a:lnTo>
                <a:lnTo>
                  <a:pt x="37172" y="52133"/>
                </a:lnTo>
                <a:lnTo>
                  <a:pt x="41744" y="52133"/>
                </a:lnTo>
                <a:lnTo>
                  <a:pt x="46228" y="38125"/>
                </a:lnTo>
                <a:lnTo>
                  <a:pt x="67805" y="38125"/>
                </a:lnTo>
                <a:lnTo>
                  <a:pt x="72288" y="52133"/>
                </a:lnTo>
                <a:lnTo>
                  <a:pt x="77000"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90" y="10261"/>
                </a:lnTo>
                <a:lnTo>
                  <a:pt x="91706" y="5168"/>
                </a:lnTo>
                <a:lnTo>
                  <a:pt x="105029" y="46062"/>
                </a:lnTo>
                <a:lnTo>
                  <a:pt x="109296" y="46062"/>
                </a:lnTo>
                <a:lnTo>
                  <a:pt x="122186" y="5168"/>
                </a:lnTo>
                <a:lnTo>
                  <a:pt x="122478"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77"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906" y="32143"/>
                </a:lnTo>
                <a:lnTo>
                  <a:pt x="174561" y="28460"/>
                </a:lnTo>
                <a:lnTo>
                  <a:pt x="175907" y="27724"/>
                </a:lnTo>
                <a:lnTo>
                  <a:pt x="175907" y="5537"/>
                </a:lnTo>
                <a:close/>
              </a:path>
              <a:path w="424815" h="53340">
                <a:moveTo>
                  <a:pt x="213537" y="48082"/>
                </a:moveTo>
                <a:lnTo>
                  <a:pt x="192100" y="48082"/>
                </a:lnTo>
                <a:lnTo>
                  <a:pt x="192100" y="825"/>
                </a:lnTo>
                <a:lnTo>
                  <a:pt x="187617" y="825"/>
                </a:lnTo>
                <a:lnTo>
                  <a:pt x="187617" y="52133"/>
                </a:lnTo>
                <a:lnTo>
                  <a:pt x="212928" y="52133"/>
                </a:lnTo>
                <a:lnTo>
                  <a:pt x="213537" y="48082"/>
                </a:lnTo>
                <a:close/>
              </a:path>
              <a:path w="424815" h="53340">
                <a:moveTo>
                  <a:pt x="249936" y="48387"/>
                </a:moveTo>
                <a:lnTo>
                  <a:pt x="227850" y="48387"/>
                </a:lnTo>
                <a:lnTo>
                  <a:pt x="227850" y="27419"/>
                </a:lnTo>
                <a:lnTo>
                  <a:pt x="246049" y="27419"/>
                </a:lnTo>
                <a:lnTo>
                  <a:pt x="246049" y="23660"/>
                </a:lnTo>
                <a:lnTo>
                  <a:pt x="227850" y="23660"/>
                </a:lnTo>
                <a:lnTo>
                  <a:pt x="227850" y="4572"/>
                </a:lnTo>
                <a:lnTo>
                  <a:pt x="248881" y="4572"/>
                </a:lnTo>
                <a:lnTo>
                  <a:pt x="249415" y="825"/>
                </a:lnTo>
                <a:lnTo>
                  <a:pt x="223354" y="825"/>
                </a:lnTo>
                <a:lnTo>
                  <a:pt x="223354" y="52120"/>
                </a:lnTo>
                <a:lnTo>
                  <a:pt x="249936" y="52120"/>
                </a:lnTo>
                <a:lnTo>
                  <a:pt x="249936" y="48387"/>
                </a:lnTo>
                <a:close/>
              </a:path>
              <a:path w="424815" h="53340">
                <a:moveTo>
                  <a:pt x="310616" y="825"/>
                </a:moveTo>
                <a:lnTo>
                  <a:pt x="275424" y="825"/>
                </a:lnTo>
                <a:lnTo>
                  <a:pt x="275424" y="4800"/>
                </a:lnTo>
                <a:lnTo>
                  <a:pt x="290626" y="4800"/>
                </a:lnTo>
                <a:lnTo>
                  <a:pt x="290626" y="52120"/>
                </a:lnTo>
                <a:lnTo>
                  <a:pt x="295046" y="52120"/>
                </a:lnTo>
                <a:lnTo>
                  <a:pt x="295046" y="4800"/>
                </a:lnTo>
                <a:lnTo>
                  <a:pt x="310095" y="4800"/>
                </a:lnTo>
                <a:lnTo>
                  <a:pt x="310616" y="825"/>
                </a:lnTo>
                <a:close/>
              </a:path>
              <a:path w="424815" h="53340">
                <a:moveTo>
                  <a:pt x="346290"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87"/>
                </a:lnTo>
                <a:close/>
              </a:path>
              <a:path w="424815" h="53340">
                <a:moveTo>
                  <a:pt x="387489" y="52133"/>
                </a:moveTo>
                <a:lnTo>
                  <a:pt x="371475" y="24345"/>
                </a:lnTo>
                <a:lnTo>
                  <a:pt x="385406"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01" name="bg object 117"/>
          <p:cNvPicPr/>
          <p:nvPr/>
        </p:nvPicPr>
        <p:blipFill>
          <a:blip r:embed="rId8"/>
          <a:stretch/>
        </p:blipFill>
        <p:spPr>
          <a:xfrm>
            <a:off x="13483080" y="22106160"/>
            <a:ext cx="135720" cy="135360"/>
          </a:xfrm>
          <a:prstGeom prst="rect">
            <a:avLst/>
          </a:prstGeom>
          <a:ln w="0">
            <a:noFill/>
          </a:ln>
        </p:spPr>
      </p:pic>
      <p:sp>
        <p:nvSpPr>
          <p:cNvPr id="102" name="bg object 118"/>
          <p:cNvSpPr/>
          <p:nvPr/>
        </p:nvSpPr>
        <p:spPr>
          <a:xfrm>
            <a:off x="1399032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74" y="25768"/>
                </a:lnTo>
                <a:lnTo>
                  <a:pt x="9347" y="20154"/>
                </a:lnTo>
                <a:lnTo>
                  <a:pt x="6591" y="17754"/>
                </a:lnTo>
                <a:lnTo>
                  <a:pt x="6591" y="7124"/>
                </a:lnTo>
                <a:lnTo>
                  <a:pt x="10934" y="3822"/>
                </a:lnTo>
                <a:lnTo>
                  <a:pt x="21932" y="3822"/>
                </a:lnTo>
                <a:lnTo>
                  <a:pt x="25387" y="5257"/>
                </a:lnTo>
                <a:lnTo>
                  <a:pt x="29210" y="8534"/>
                </a:lnTo>
                <a:lnTo>
                  <a:pt x="31813" y="5702"/>
                </a:lnTo>
                <a:lnTo>
                  <a:pt x="27774" y="2095"/>
                </a:lnTo>
                <a:lnTo>
                  <a:pt x="23736" y="0"/>
                </a:lnTo>
                <a:lnTo>
                  <a:pt x="8077" y="0"/>
                </a:lnTo>
                <a:lnTo>
                  <a:pt x="2019" y="5321"/>
                </a:lnTo>
                <a:lnTo>
                  <a:pt x="2019" y="20002"/>
                </a:lnTo>
                <a:lnTo>
                  <a:pt x="6438" y="23520"/>
                </a:lnTo>
                <a:lnTo>
                  <a:pt x="25755" y="29514"/>
                </a:lnTo>
                <a:lnTo>
                  <a:pt x="28829" y="32054"/>
                </a:lnTo>
                <a:lnTo>
                  <a:pt x="28829" y="45161"/>
                </a:lnTo>
                <a:lnTo>
                  <a:pt x="23507" y="49123"/>
                </a:lnTo>
                <a:lnTo>
                  <a:pt x="10325" y="49123"/>
                </a:lnTo>
                <a:lnTo>
                  <a:pt x="6362" y="46964"/>
                </a:lnTo>
                <a:lnTo>
                  <a:pt x="2616" y="43675"/>
                </a:lnTo>
                <a:lnTo>
                  <a:pt x="0" y="46520"/>
                </a:lnTo>
                <a:lnTo>
                  <a:pt x="4191" y="50482"/>
                </a:lnTo>
                <a:lnTo>
                  <a:pt x="9347" y="52946"/>
                </a:lnTo>
                <a:lnTo>
                  <a:pt x="26720" y="52946"/>
                </a:lnTo>
                <a:lnTo>
                  <a:pt x="33401" y="46888"/>
                </a:lnTo>
                <a:lnTo>
                  <a:pt x="33401" y="29057"/>
                </a:lnTo>
                <a:close/>
              </a:path>
              <a:path w="424815" h="53340">
                <a:moveTo>
                  <a:pt x="77000" y="52133"/>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60" y="52133"/>
                </a:lnTo>
                <a:lnTo>
                  <a:pt x="41732" y="52133"/>
                </a:lnTo>
                <a:lnTo>
                  <a:pt x="46228" y="38125"/>
                </a:lnTo>
                <a:lnTo>
                  <a:pt x="67805" y="38125"/>
                </a:lnTo>
                <a:lnTo>
                  <a:pt x="72288" y="52133"/>
                </a:lnTo>
                <a:lnTo>
                  <a:pt x="77000" y="52133"/>
                </a:lnTo>
                <a:close/>
              </a:path>
              <a:path w="424815" h="53340">
                <a:moveTo>
                  <a:pt x="130784" y="52133"/>
                </a:moveTo>
                <a:lnTo>
                  <a:pt x="125857" y="825"/>
                </a:lnTo>
                <a:lnTo>
                  <a:pt x="119557" y="825"/>
                </a:lnTo>
                <a:lnTo>
                  <a:pt x="107276" y="40830"/>
                </a:lnTo>
                <a:lnTo>
                  <a:pt x="94538" y="825"/>
                </a:lnTo>
                <a:lnTo>
                  <a:pt x="88328" y="825"/>
                </a:lnTo>
                <a:lnTo>
                  <a:pt x="83464" y="52133"/>
                </a:lnTo>
                <a:lnTo>
                  <a:pt x="87731" y="52133"/>
                </a:lnTo>
                <a:lnTo>
                  <a:pt x="91478" y="10261"/>
                </a:lnTo>
                <a:lnTo>
                  <a:pt x="91694" y="5168"/>
                </a:lnTo>
                <a:lnTo>
                  <a:pt x="105029" y="46062"/>
                </a:lnTo>
                <a:lnTo>
                  <a:pt x="109296" y="46062"/>
                </a:lnTo>
                <a:lnTo>
                  <a:pt x="122174" y="5168"/>
                </a:lnTo>
                <a:lnTo>
                  <a:pt x="122478" y="9880"/>
                </a:lnTo>
                <a:lnTo>
                  <a:pt x="123291" y="19329"/>
                </a:lnTo>
                <a:lnTo>
                  <a:pt x="126453" y="52133"/>
                </a:lnTo>
                <a:lnTo>
                  <a:pt x="130784" y="52133"/>
                </a:lnTo>
                <a:close/>
              </a:path>
              <a:path w="424815" h="53340">
                <a:moveTo>
                  <a:pt x="175895"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907" y="825"/>
                </a:lnTo>
                <a:lnTo>
                  <a:pt x="144907" y="52120"/>
                </a:lnTo>
                <a:lnTo>
                  <a:pt x="149390" y="52120"/>
                </a:lnTo>
                <a:lnTo>
                  <a:pt x="149390" y="32143"/>
                </a:lnTo>
                <a:lnTo>
                  <a:pt x="167894" y="32143"/>
                </a:lnTo>
                <a:lnTo>
                  <a:pt x="174561" y="28460"/>
                </a:lnTo>
                <a:lnTo>
                  <a:pt x="175895" y="27724"/>
                </a:lnTo>
                <a:lnTo>
                  <a:pt x="175895" y="5537"/>
                </a:lnTo>
                <a:close/>
              </a:path>
              <a:path w="424815" h="53340">
                <a:moveTo>
                  <a:pt x="213525" y="48082"/>
                </a:moveTo>
                <a:lnTo>
                  <a:pt x="192100" y="48082"/>
                </a:lnTo>
                <a:lnTo>
                  <a:pt x="192100" y="825"/>
                </a:lnTo>
                <a:lnTo>
                  <a:pt x="187617" y="825"/>
                </a:lnTo>
                <a:lnTo>
                  <a:pt x="187617" y="52133"/>
                </a:lnTo>
                <a:lnTo>
                  <a:pt x="212928" y="52133"/>
                </a:lnTo>
                <a:lnTo>
                  <a:pt x="213525" y="48082"/>
                </a:lnTo>
                <a:close/>
              </a:path>
              <a:path w="424815" h="53340">
                <a:moveTo>
                  <a:pt x="249936" y="48387"/>
                </a:moveTo>
                <a:lnTo>
                  <a:pt x="227838" y="48387"/>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87"/>
                </a:lnTo>
                <a:close/>
              </a:path>
              <a:path w="424815" h="53340">
                <a:moveTo>
                  <a:pt x="310616" y="825"/>
                </a:moveTo>
                <a:lnTo>
                  <a:pt x="275424" y="825"/>
                </a:lnTo>
                <a:lnTo>
                  <a:pt x="275424" y="4800"/>
                </a:lnTo>
                <a:lnTo>
                  <a:pt x="290626" y="4800"/>
                </a:lnTo>
                <a:lnTo>
                  <a:pt x="290626" y="52120"/>
                </a:lnTo>
                <a:lnTo>
                  <a:pt x="295046" y="52120"/>
                </a:lnTo>
                <a:lnTo>
                  <a:pt x="295046" y="4800"/>
                </a:lnTo>
                <a:lnTo>
                  <a:pt x="310083" y="4800"/>
                </a:lnTo>
                <a:lnTo>
                  <a:pt x="310616" y="825"/>
                </a:lnTo>
                <a:close/>
              </a:path>
              <a:path w="424815" h="53340">
                <a:moveTo>
                  <a:pt x="346278"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78" y="52120"/>
                </a:lnTo>
                <a:lnTo>
                  <a:pt x="346278" y="48387"/>
                </a:lnTo>
                <a:close/>
              </a:path>
              <a:path w="424815" h="53340">
                <a:moveTo>
                  <a:pt x="387489" y="52133"/>
                </a:moveTo>
                <a:lnTo>
                  <a:pt x="371462" y="24345"/>
                </a:lnTo>
                <a:lnTo>
                  <a:pt x="385394"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21" y="825"/>
                </a:moveTo>
                <a:lnTo>
                  <a:pt x="389242" y="825"/>
                </a:lnTo>
                <a:lnTo>
                  <a:pt x="389242" y="4800"/>
                </a:lnTo>
                <a:lnTo>
                  <a:pt x="404444" y="4800"/>
                </a:lnTo>
                <a:lnTo>
                  <a:pt x="404444" y="52120"/>
                </a:lnTo>
                <a:lnTo>
                  <a:pt x="408863" y="52120"/>
                </a:lnTo>
                <a:lnTo>
                  <a:pt x="408863" y="4800"/>
                </a:lnTo>
                <a:lnTo>
                  <a:pt x="423900" y="4800"/>
                </a:lnTo>
                <a:lnTo>
                  <a:pt x="424421" y="825"/>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03" name="bg object 119"/>
          <p:cNvPicPr/>
          <p:nvPr/>
        </p:nvPicPr>
        <p:blipFill>
          <a:blip r:embed="rId9"/>
          <a:stretch/>
        </p:blipFill>
        <p:spPr>
          <a:xfrm>
            <a:off x="14240160" y="22106160"/>
            <a:ext cx="135720" cy="135360"/>
          </a:xfrm>
          <a:prstGeom prst="rect">
            <a:avLst/>
          </a:prstGeom>
          <a:ln w="0">
            <a:noFill/>
          </a:ln>
        </p:spPr>
      </p:pic>
      <p:sp>
        <p:nvSpPr>
          <p:cNvPr id="104" name="bg object 120"/>
          <p:cNvSpPr/>
          <p:nvPr/>
        </p:nvSpPr>
        <p:spPr>
          <a:xfrm>
            <a:off x="1474704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12" y="52133"/>
                </a:moveTo>
                <a:lnTo>
                  <a:pt x="72351" y="38125"/>
                </a:lnTo>
                <a:lnTo>
                  <a:pt x="71069" y="34302"/>
                </a:lnTo>
                <a:lnTo>
                  <a:pt x="66598" y="20853"/>
                </a:lnTo>
                <a:lnTo>
                  <a:pt x="66598" y="34302"/>
                </a:lnTo>
                <a:lnTo>
                  <a:pt x="47434" y="34302"/>
                </a:lnTo>
                <a:lnTo>
                  <a:pt x="57086" y="4495"/>
                </a:lnTo>
                <a:lnTo>
                  <a:pt x="66598" y="34302"/>
                </a:lnTo>
                <a:lnTo>
                  <a:pt x="66598" y="20853"/>
                </a:lnTo>
                <a:lnTo>
                  <a:pt x="61163" y="4495"/>
                </a:lnTo>
                <a:lnTo>
                  <a:pt x="59944" y="825"/>
                </a:lnTo>
                <a:lnTo>
                  <a:pt x="54317" y="825"/>
                </a:lnTo>
                <a:lnTo>
                  <a:pt x="37160" y="52133"/>
                </a:lnTo>
                <a:lnTo>
                  <a:pt x="41744" y="52133"/>
                </a:lnTo>
                <a:lnTo>
                  <a:pt x="46240" y="38125"/>
                </a:lnTo>
                <a:lnTo>
                  <a:pt x="67805" y="38125"/>
                </a:lnTo>
                <a:lnTo>
                  <a:pt x="72288" y="52133"/>
                </a:lnTo>
                <a:lnTo>
                  <a:pt x="77012"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78" y="10261"/>
                </a:lnTo>
                <a:lnTo>
                  <a:pt x="91706" y="5168"/>
                </a:lnTo>
                <a:lnTo>
                  <a:pt x="105029" y="46062"/>
                </a:lnTo>
                <a:lnTo>
                  <a:pt x="109296" y="46062"/>
                </a:lnTo>
                <a:lnTo>
                  <a:pt x="122186" y="5168"/>
                </a:lnTo>
                <a:lnTo>
                  <a:pt x="122478"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65"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906" y="32143"/>
                </a:lnTo>
                <a:lnTo>
                  <a:pt x="174561" y="28460"/>
                </a:lnTo>
                <a:lnTo>
                  <a:pt x="175907" y="27724"/>
                </a:lnTo>
                <a:lnTo>
                  <a:pt x="175907" y="5537"/>
                </a:lnTo>
                <a:close/>
              </a:path>
              <a:path w="424815" h="53340">
                <a:moveTo>
                  <a:pt x="213537" y="48082"/>
                </a:moveTo>
                <a:lnTo>
                  <a:pt x="192112" y="48082"/>
                </a:lnTo>
                <a:lnTo>
                  <a:pt x="192112" y="825"/>
                </a:lnTo>
                <a:lnTo>
                  <a:pt x="187617" y="825"/>
                </a:lnTo>
                <a:lnTo>
                  <a:pt x="187617" y="52133"/>
                </a:lnTo>
                <a:lnTo>
                  <a:pt x="212928" y="52133"/>
                </a:lnTo>
                <a:lnTo>
                  <a:pt x="213537" y="48082"/>
                </a:lnTo>
                <a:close/>
              </a:path>
              <a:path w="424815" h="53340">
                <a:moveTo>
                  <a:pt x="249936" y="48387"/>
                </a:moveTo>
                <a:lnTo>
                  <a:pt x="227850" y="48387"/>
                </a:lnTo>
                <a:lnTo>
                  <a:pt x="227850" y="27419"/>
                </a:lnTo>
                <a:lnTo>
                  <a:pt x="246049" y="27419"/>
                </a:lnTo>
                <a:lnTo>
                  <a:pt x="246049" y="23660"/>
                </a:lnTo>
                <a:lnTo>
                  <a:pt x="227850" y="23660"/>
                </a:lnTo>
                <a:lnTo>
                  <a:pt x="227850" y="4572"/>
                </a:lnTo>
                <a:lnTo>
                  <a:pt x="248881" y="4572"/>
                </a:lnTo>
                <a:lnTo>
                  <a:pt x="249415" y="825"/>
                </a:lnTo>
                <a:lnTo>
                  <a:pt x="223354" y="825"/>
                </a:lnTo>
                <a:lnTo>
                  <a:pt x="223354" y="52120"/>
                </a:lnTo>
                <a:lnTo>
                  <a:pt x="249936" y="52120"/>
                </a:lnTo>
                <a:lnTo>
                  <a:pt x="249936" y="48387"/>
                </a:lnTo>
                <a:close/>
              </a:path>
              <a:path w="424815" h="53340">
                <a:moveTo>
                  <a:pt x="310616" y="825"/>
                </a:moveTo>
                <a:lnTo>
                  <a:pt x="275424" y="825"/>
                </a:lnTo>
                <a:lnTo>
                  <a:pt x="275424" y="4800"/>
                </a:lnTo>
                <a:lnTo>
                  <a:pt x="290614" y="4800"/>
                </a:lnTo>
                <a:lnTo>
                  <a:pt x="290614" y="52120"/>
                </a:lnTo>
                <a:lnTo>
                  <a:pt x="295046" y="52120"/>
                </a:lnTo>
                <a:lnTo>
                  <a:pt x="295046" y="4800"/>
                </a:lnTo>
                <a:lnTo>
                  <a:pt x="310095" y="4800"/>
                </a:lnTo>
                <a:lnTo>
                  <a:pt x="310616" y="825"/>
                </a:lnTo>
                <a:close/>
              </a:path>
              <a:path w="424815" h="53340">
                <a:moveTo>
                  <a:pt x="346290" y="48387"/>
                </a:moveTo>
                <a:lnTo>
                  <a:pt x="324205" y="48387"/>
                </a:lnTo>
                <a:lnTo>
                  <a:pt x="324205" y="27419"/>
                </a:lnTo>
                <a:lnTo>
                  <a:pt x="342392" y="27419"/>
                </a:lnTo>
                <a:lnTo>
                  <a:pt x="342392" y="23660"/>
                </a:lnTo>
                <a:lnTo>
                  <a:pt x="324205" y="23660"/>
                </a:lnTo>
                <a:lnTo>
                  <a:pt x="324205" y="4572"/>
                </a:lnTo>
                <a:lnTo>
                  <a:pt x="345236" y="4572"/>
                </a:lnTo>
                <a:lnTo>
                  <a:pt x="345770" y="825"/>
                </a:lnTo>
                <a:lnTo>
                  <a:pt x="319709" y="825"/>
                </a:lnTo>
                <a:lnTo>
                  <a:pt x="319709" y="52120"/>
                </a:lnTo>
                <a:lnTo>
                  <a:pt x="346290" y="52120"/>
                </a:lnTo>
                <a:lnTo>
                  <a:pt x="346290" y="48387"/>
                </a:lnTo>
                <a:close/>
              </a:path>
              <a:path w="424815" h="53340">
                <a:moveTo>
                  <a:pt x="387489" y="52133"/>
                </a:moveTo>
                <a:lnTo>
                  <a:pt x="371475" y="24345"/>
                </a:lnTo>
                <a:lnTo>
                  <a:pt x="385394" y="825"/>
                </a:lnTo>
                <a:lnTo>
                  <a:pt x="380530" y="825"/>
                </a:lnTo>
                <a:lnTo>
                  <a:pt x="368846" y="21653"/>
                </a:lnTo>
                <a:lnTo>
                  <a:pt x="357162" y="825"/>
                </a:lnTo>
                <a:lnTo>
                  <a:pt x="352069" y="825"/>
                </a:lnTo>
                <a:lnTo>
                  <a:pt x="366153" y="24574"/>
                </a:lnTo>
                <a:lnTo>
                  <a:pt x="350494" y="52133"/>
                </a:lnTo>
                <a:lnTo>
                  <a:pt x="355358" y="52133"/>
                </a:lnTo>
                <a:lnTo>
                  <a:pt x="368769" y="27419"/>
                </a:lnTo>
                <a:lnTo>
                  <a:pt x="382409"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05" name="bg object 121"/>
          <p:cNvPicPr/>
          <p:nvPr/>
        </p:nvPicPr>
        <p:blipFill>
          <a:blip r:embed="rId10"/>
          <a:stretch/>
        </p:blipFill>
        <p:spPr>
          <a:xfrm>
            <a:off x="14996880" y="22106160"/>
            <a:ext cx="135720" cy="135360"/>
          </a:xfrm>
          <a:prstGeom prst="rect">
            <a:avLst/>
          </a:prstGeom>
          <a:ln w="0">
            <a:noFill/>
          </a:ln>
        </p:spPr>
      </p:pic>
      <p:pic>
        <p:nvPicPr>
          <p:cNvPr id="106" name="bg object 122"/>
          <p:cNvPicPr/>
          <p:nvPr/>
        </p:nvPicPr>
        <p:blipFill>
          <a:blip r:embed="rId11"/>
          <a:stretch/>
        </p:blipFill>
        <p:spPr>
          <a:xfrm>
            <a:off x="11316240" y="18358920"/>
            <a:ext cx="3748680" cy="3555000"/>
          </a:xfrm>
          <a:prstGeom prst="rect">
            <a:avLst/>
          </a:prstGeom>
          <a:ln w="0">
            <a:noFill/>
          </a:ln>
        </p:spPr>
      </p:pic>
      <p:sp>
        <p:nvSpPr>
          <p:cNvPr id="107" name="bg object 123"/>
          <p:cNvSpPr/>
          <p:nvPr/>
        </p:nvSpPr>
        <p:spPr>
          <a:xfrm>
            <a:off x="16149240" y="1807200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8" y="2514600"/>
                </a:moveTo>
                <a:lnTo>
                  <a:pt x="111637" y="2514600"/>
                </a:lnTo>
                <a:lnTo>
                  <a:pt x="111637" y="2616200"/>
                </a:lnTo>
                <a:lnTo>
                  <a:pt x="117878" y="2616200"/>
                </a:lnTo>
                <a:lnTo>
                  <a:pt x="117878" y="2514600"/>
                </a:lnTo>
                <a:close/>
              </a:path>
              <a:path w="2616834" h="2616200">
                <a:moveTo>
                  <a:pt x="243490" y="2514600"/>
                </a:moveTo>
                <a:lnTo>
                  <a:pt x="237249" y="2514600"/>
                </a:lnTo>
                <a:lnTo>
                  <a:pt x="237249" y="2616200"/>
                </a:lnTo>
                <a:lnTo>
                  <a:pt x="243490" y="2616200"/>
                </a:lnTo>
                <a:lnTo>
                  <a:pt x="243490" y="2514600"/>
                </a:lnTo>
                <a:close/>
              </a:path>
              <a:path w="2616834" h="2616200">
                <a:moveTo>
                  <a:pt x="369118" y="2514600"/>
                </a:moveTo>
                <a:lnTo>
                  <a:pt x="362878" y="2514600"/>
                </a:lnTo>
                <a:lnTo>
                  <a:pt x="362878" y="2616200"/>
                </a:lnTo>
                <a:lnTo>
                  <a:pt x="369118" y="2616200"/>
                </a:lnTo>
                <a:lnTo>
                  <a:pt x="369118" y="2514600"/>
                </a:lnTo>
                <a:close/>
              </a:path>
              <a:path w="2616834" h="2616200">
                <a:moveTo>
                  <a:pt x="494730" y="2514600"/>
                </a:moveTo>
                <a:lnTo>
                  <a:pt x="488498" y="2514600"/>
                </a:lnTo>
                <a:lnTo>
                  <a:pt x="488498" y="2616200"/>
                </a:lnTo>
                <a:lnTo>
                  <a:pt x="494730" y="2616200"/>
                </a:lnTo>
                <a:lnTo>
                  <a:pt x="494730" y="2514600"/>
                </a:lnTo>
                <a:close/>
              </a:path>
              <a:path w="2616834" h="2616200">
                <a:moveTo>
                  <a:pt x="620350" y="2514600"/>
                </a:moveTo>
                <a:lnTo>
                  <a:pt x="614109" y="2514600"/>
                </a:lnTo>
                <a:lnTo>
                  <a:pt x="614109" y="2616200"/>
                </a:lnTo>
                <a:lnTo>
                  <a:pt x="620350" y="2616200"/>
                </a:lnTo>
                <a:lnTo>
                  <a:pt x="620350" y="2514600"/>
                </a:lnTo>
                <a:close/>
              </a:path>
              <a:path w="2616834" h="2616200">
                <a:moveTo>
                  <a:pt x="745961" y="2514600"/>
                </a:moveTo>
                <a:lnTo>
                  <a:pt x="739721" y="2514600"/>
                </a:lnTo>
                <a:lnTo>
                  <a:pt x="739721" y="2616200"/>
                </a:lnTo>
                <a:lnTo>
                  <a:pt x="745961" y="2616200"/>
                </a:lnTo>
                <a:lnTo>
                  <a:pt x="745961" y="2514600"/>
                </a:lnTo>
                <a:close/>
              </a:path>
              <a:path w="2616834" h="2616200">
                <a:moveTo>
                  <a:pt x="871581" y="2514600"/>
                </a:moveTo>
                <a:lnTo>
                  <a:pt x="865349" y="2514600"/>
                </a:lnTo>
                <a:lnTo>
                  <a:pt x="865349" y="2616200"/>
                </a:lnTo>
                <a:lnTo>
                  <a:pt x="871581" y="2616200"/>
                </a:lnTo>
                <a:lnTo>
                  <a:pt x="871581" y="2514600"/>
                </a:lnTo>
                <a:close/>
              </a:path>
              <a:path w="2616834" h="2616200">
                <a:moveTo>
                  <a:pt x="997201" y="2514600"/>
                </a:moveTo>
                <a:lnTo>
                  <a:pt x="990961" y="2514600"/>
                </a:lnTo>
                <a:lnTo>
                  <a:pt x="990961" y="2616200"/>
                </a:lnTo>
                <a:lnTo>
                  <a:pt x="997201" y="2616200"/>
                </a:lnTo>
                <a:lnTo>
                  <a:pt x="997201" y="2514600"/>
                </a:lnTo>
                <a:close/>
              </a:path>
              <a:path w="2616834" h="2616200">
                <a:moveTo>
                  <a:pt x="1122813" y="2514600"/>
                </a:moveTo>
                <a:lnTo>
                  <a:pt x="1116573" y="2514600"/>
                </a:lnTo>
                <a:lnTo>
                  <a:pt x="1116573" y="2616200"/>
                </a:lnTo>
                <a:lnTo>
                  <a:pt x="1122813" y="2616200"/>
                </a:lnTo>
                <a:lnTo>
                  <a:pt x="1122813" y="2514600"/>
                </a:lnTo>
                <a:close/>
              </a:path>
              <a:path w="2616834" h="2616200">
                <a:moveTo>
                  <a:pt x="1248425" y="2514600"/>
                </a:moveTo>
                <a:lnTo>
                  <a:pt x="1242193" y="2514600"/>
                </a:lnTo>
                <a:lnTo>
                  <a:pt x="1242193" y="2616200"/>
                </a:lnTo>
                <a:lnTo>
                  <a:pt x="1248425" y="2616200"/>
                </a:lnTo>
                <a:lnTo>
                  <a:pt x="1248425" y="2514600"/>
                </a:lnTo>
                <a:close/>
              </a:path>
              <a:path w="2616834" h="2616200">
                <a:moveTo>
                  <a:pt x="1374053" y="2514600"/>
                </a:moveTo>
                <a:lnTo>
                  <a:pt x="1367813" y="2514600"/>
                </a:lnTo>
                <a:lnTo>
                  <a:pt x="1367813" y="2616200"/>
                </a:lnTo>
                <a:lnTo>
                  <a:pt x="1374053" y="2616200"/>
                </a:lnTo>
                <a:lnTo>
                  <a:pt x="1374053" y="2514600"/>
                </a:lnTo>
                <a:close/>
              </a:path>
              <a:path w="2616834" h="2616200">
                <a:moveTo>
                  <a:pt x="1499665" y="2514600"/>
                </a:moveTo>
                <a:lnTo>
                  <a:pt x="1493433" y="2514600"/>
                </a:lnTo>
                <a:lnTo>
                  <a:pt x="1493433" y="2616200"/>
                </a:lnTo>
                <a:lnTo>
                  <a:pt x="1499665" y="2616200"/>
                </a:lnTo>
                <a:lnTo>
                  <a:pt x="1499665" y="2514600"/>
                </a:lnTo>
                <a:close/>
              </a:path>
              <a:path w="2616834" h="2616200">
                <a:moveTo>
                  <a:pt x="1625285" y="2514600"/>
                </a:moveTo>
                <a:lnTo>
                  <a:pt x="1619044" y="2514600"/>
                </a:lnTo>
                <a:lnTo>
                  <a:pt x="1619044" y="2616200"/>
                </a:lnTo>
                <a:lnTo>
                  <a:pt x="1625285" y="2616200"/>
                </a:lnTo>
                <a:lnTo>
                  <a:pt x="1625285" y="2514600"/>
                </a:lnTo>
                <a:close/>
              </a:path>
              <a:path w="2616834" h="2616200">
                <a:moveTo>
                  <a:pt x="1750905" y="2514600"/>
                </a:moveTo>
                <a:lnTo>
                  <a:pt x="1744673" y="2514600"/>
                </a:lnTo>
                <a:lnTo>
                  <a:pt x="1744673" y="2616200"/>
                </a:lnTo>
                <a:lnTo>
                  <a:pt x="1750905" y="2616200"/>
                </a:lnTo>
                <a:lnTo>
                  <a:pt x="1750905" y="2514600"/>
                </a:lnTo>
                <a:close/>
              </a:path>
              <a:path w="2616834" h="2616200">
                <a:moveTo>
                  <a:pt x="1876525" y="2514600"/>
                </a:moveTo>
                <a:lnTo>
                  <a:pt x="1870284" y="2514600"/>
                </a:lnTo>
                <a:lnTo>
                  <a:pt x="1870284" y="2616200"/>
                </a:lnTo>
                <a:lnTo>
                  <a:pt x="1876525" y="2616200"/>
                </a:lnTo>
                <a:lnTo>
                  <a:pt x="1876525" y="2514600"/>
                </a:lnTo>
                <a:close/>
              </a:path>
              <a:path w="2616834" h="2616200">
                <a:moveTo>
                  <a:pt x="2002137" y="2514600"/>
                </a:moveTo>
                <a:lnTo>
                  <a:pt x="1995896" y="2514600"/>
                </a:lnTo>
                <a:lnTo>
                  <a:pt x="1995896" y="2616200"/>
                </a:lnTo>
                <a:lnTo>
                  <a:pt x="2002137" y="2616200"/>
                </a:lnTo>
                <a:lnTo>
                  <a:pt x="2002137" y="2514600"/>
                </a:lnTo>
                <a:close/>
              </a:path>
              <a:path w="2616834" h="2616200">
                <a:moveTo>
                  <a:pt x="2127748" y="2514600"/>
                </a:moveTo>
                <a:lnTo>
                  <a:pt x="2121516" y="2514600"/>
                </a:lnTo>
                <a:lnTo>
                  <a:pt x="2121516" y="2616200"/>
                </a:lnTo>
                <a:lnTo>
                  <a:pt x="2127748" y="2616200"/>
                </a:lnTo>
                <a:lnTo>
                  <a:pt x="2127748" y="2514600"/>
                </a:lnTo>
                <a:close/>
              </a:path>
              <a:path w="2616834" h="2616200">
                <a:moveTo>
                  <a:pt x="2253377" y="2514600"/>
                </a:moveTo>
                <a:lnTo>
                  <a:pt x="2247136" y="2514600"/>
                </a:lnTo>
                <a:lnTo>
                  <a:pt x="2247136" y="2616200"/>
                </a:lnTo>
                <a:lnTo>
                  <a:pt x="2253377" y="2616200"/>
                </a:lnTo>
                <a:lnTo>
                  <a:pt x="2253377" y="2514600"/>
                </a:lnTo>
                <a:close/>
              </a:path>
              <a:path w="2616834" h="2616200">
                <a:moveTo>
                  <a:pt x="2378988" y="2514600"/>
                </a:moveTo>
                <a:lnTo>
                  <a:pt x="2372756" y="2514600"/>
                </a:lnTo>
                <a:lnTo>
                  <a:pt x="2372756" y="2616200"/>
                </a:lnTo>
                <a:lnTo>
                  <a:pt x="2378988" y="2616200"/>
                </a:lnTo>
                <a:lnTo>
                  <a:pt x="2378988" y="2514600"/>
                </a:lnTo>
                <a:close/>
              </a:path>
              <a:path w="2616834" h="2616200">
                <a:moveTo>
                  <a:pt x="2504608" y="2514600"/>
                </a:moveTo>
                <a:lnTo>
                  <a:pt x="2498368" y="2514600"/>
                </a:lnTo>
                <a:lnTo>
                  <a:pt x="2498368" y="2616200"/>
                </a:lnTo>
                <a:lnTo>
                  <a:pt x="2504608" y="2616200"/>
                </a:lnTo>
                <a:lnTo>
                  <a:pt x="2504608" y="2514600"/>
                </a:lnTo>
                <a:close/>
              </a:path>
              <a:path w="2616834" h="2616200">
                <a:moveTo>
                  <a:pt x="2616246" y="2501900"/>
                </a:moveTo>
                <a:lnTo>
                  <a:pt x="0" y="2501900"/>
                </a:lnTo>
                <a:lnTo>
                  <a:pt x="0" y="2514600"/>
                </a:lnTo>
                <a:lnTo>
                  <a:pt x="2616246" y="2514600"/>
                </a:lnTo>
                <a:lnTo>
                  <a:pt x="2616246" y="2501900"/>
                </a:lnTo>
                <a:close/>
              </a:path>
              <a:path w="2616834" h="2616200">
                <a:moveTo>
                  <a:pt x="117878" y="2387600"/>
                </a:moveTo>
                <a:lnTo>
                  <a:pt x="111637" y="2387600"/>
                </a:lnTo>
                <a:lnTo>
                  <a:pt x="111637" y="2501900"/>
                </a:lnTo>
                <a:lnTo>
                  <a:pt x="117878" y="2501900"/>
                </a:lnTo>
                <a:lnTo>
                  <a:pt x="117878" y="2387600"/>
                </a:lnTo>
                <a:close/>
              </a:path>
              <a:path w="2616834" h="2616200">
                <a:moveTo>
                  <a:pt x="243490" y="2387600"/>
                </a:moveTo>
                <a:lnTo>
                  <a:pt x="237257" y="2387600"/>
                </a:lnTo>
                <a:lnTo>
                  <a:pt x="237257" y="2501900"/>
                </a:lnTo>
                <a:lnTo>
                  <a:pt x="243490" y="2501900"/>
                </a:lnTo>
                <a:lnTo>
                  <a:pt x="243490" y="2387600"/>
                </a:lnTo>
                <a:close/>
              </a:path>
              <a:path w="2616834" h="2616200">
                <a:moveTo>
                  <a:pt x="369118" y="2387600"/>
                </a:moveTo>
                <a:lnTo>
                  <a:pt x="362878" y="2387600"/>
                </a:lnTo>
                <a:lnTo>
                  <a:pt x="362878" y="2501900"/>
                </a:lnTo>
                <a:lnTo>
                  <a:pt x="369118" y="2501900"/>
                </a:lnTo>
                <a:lnTo>
                  <a:pt x="369118" y="2387600"/>
                </a:lnTo>
                <a:close/>
              </a:path>
              <a:path w="2616834" h="2616200">
                <a:moveTo>
                  <a:pt x="494730" y="2387600"/>
                </a:moveTo>
                <a:lnTo>
                  <a:pt x="488498" y="2387600"/>
                </a:lnTo>
                <a:lnTo>
                  <a:pt x="488498" y="2501900"/>
                </a:lnTo>
                <a:lnTo>
                  <a:pt x="494730" y="2501900"/>
                </a:lnTo>
                <a:lnTo>
                  <a:pt x="494730" y="2387600"/>
                </a:lnTo>
                <a:close/>
              </a:path>
              <a:path w="2616834" h="2616200">
                <a:moveTo>
                  <a:pt x="620350" y="2387600"/>
                </a:moveTo>
                <a:lnTo>
                  <a:pt x="614109" y="2387600"/>
                </a:lnTo>
                <a:lnTo>
                  <a:pt x="614109" y="2501900"/>
                </a:lnTo>
                <a:lnTo>
                  <a:pt x="620350" y="2501900"/>
                </a:lnTo>
                <a:lnTo>
                  <a:pt x="620350" y="2387600"/>
                </a:lnTo>
                <a:close/>
              </a:path>
              <a:path w="2616834" h="2616200">
                <a:moveTo>
                  <a:pt x="745961" y="2387600"/>
                </a:moveTo>
                <a:lnTo>
                  <a:pt x="739729" y="2387600"/>
                </a:lnTo>
                <a:lnTo>
                  <a:pt x="739729" y="2501900"/>
                </a:lnTo>
                <a:lnTo>
                  <a:pt x="745961" y="2501900"/>
                </a:lnTo>
                <a:lnTo>
                  <a:pt x="745961" y="2387600"/>
                </a:lnTo>
                <a:close/>
              </a:path>
              <a:path w="2616834" h="2616200">
                <a:moveTo>
                  <a:pt x="871581" y="2387600"/>
                </a:moveTo>
                <a:lnTo>
                  <a:pt x="865349" y="2387600"/>
                </a:lnTo>
                <a:lnTo>
                  <a:pt x="865349" y="2501900"/>
                </a:lnTo>
                <a:lnTo>
                  <a:pt x="871581" y="2501900"/>
                </a:lnTo>
                <a:lnTo>
                  <a:pt x="871581" y="2387600"/>
                </a:lnTo>
                <a:close/>
              </a:path>
              <a:path w="2616834" h="2616200">
                <a:moveTo>
                  <a:pt x="997201" y="2387600"/>
                </a:moveTo>
                <a:lnTo>
                  <a:pt x="990961" y="2387600"/>
                </a:lnTo>
                <a:lnTo>
                  <a:pt x="990961" y="2501900"/>
                </a:lnTo>
                <a:lnTo>
                  <a:pt x="997201" y="2501900"/>
                </a:lnTo>
                <a:lnTo>
                  <a:pt x="997201" y="2387600"/>
                </a:lnTo>
                <a:close/>
              </a:path>
              <a:path w="2616834" h="2616200">
                <a:moveTo>
                  <a:pt x="1122813" y="2387600"/>
                </a:moveTo>
                <a:lnTo>
                  <a:pt x="1116581" y="2387600"/>
                </a:lnTo>
                <a:lnTo>
                  <a:pt x="1116581" y="2501900"/>
                </a:lnTo>
                <a:lnTo>
                  <a:pt x="1122813" y="2501900"/>
                </a:lnTo>
                <a:lnTo>
                  <a:pt x="1122813" y="2387600"/>
                </a:lnTo>
                <a:close/>
              </a:path>
              <a:path w="2616834" h="2616200">
                <a:moveTo>
                  <a:pt x="1248425" y="2387600"/>
                </a:moveTo>
                <a:lnTo>
                  <a:pt x="1242193" y="2387600"/>
                </a:lnTo>
                <a:lnTo>
                  <a:pt x="1242193" y="2501900"/>
                </a:lnTo>
                <a:lnTo>
                  <a:pt x="1248425" y="2501900"/>
                </a:lnTo>
                <a:lnTo>
                  <a:pt x="1248425" y="2387600"/>
                </a:lnTo>
                <a:close/>
              </a:path>
              <a:path w="2616834" h="2616200">
                <a:moveTo>
                  <a:pt x="1374053" y="2387600"/>
                </a:moveTo>
                <a:lnTo>
                  <a:pt x="1367813" y="2387600"/>
                </a:lnTo>
                <a:lnTo>
                  <a:pt x="1367813" y="2501900"/>
                </a:lnTo>
                <a:lnTo>
                  <a:pt x="1374053" y="2501900"/>
                </a:lnTo>
                <a:lnTo>
                  <a:pt x="1374053" y="2387600"/>
                </a:lnTo>
                <a:close/>
              </a:path>
              <a:path w="2616834" h="2616200">
                <a:moveTo>
                  <a:pt x="1499665" y="2387600"/>
                </a:moveTo>
                <a:lnTo>
                  <a:pt x="1493433" y="2387600"/>
                </a:lnTo>
                <a:lnTo>
                  <a:pt x="1493433" y="2501900"/>
                </a:lnTo>
                <a:lnTo>
                  <a:pt x="1499665" y="2501900"/>
                </a:lnTo>
                <a:lnTo>
                  <a:pt x="1499665" y="2387600"/>
                </a:lnTo>
                <a:close/>
              </a:path>
              <a:path w="2616834" h="2616200">
                <a:moveTo>
                  <a:pt x="1625285" y="2387600"/>
                </a:moveTo>
                <a:lnTo>
                  <a:pt x="1619044" y="2387600"/>
                </a:lnTo>
                <a:lnTo>
                  <a:pt x="1619044" y="2501900"/>
                </a:lnTo>
                <a:lnTo>
                  <a:pt x="1625285" y="2501900"/>
                </a:lnTo>
                <a:lnTo>
                  <a:pt x="1625285" y="2387600"/>
                </a:lnTo>
                <a:close/>
              </a:path>
              <a:path w="2616834" h="2616200">
                <a:moveTo>
                  <a:pt x="1750905" y="2387600"/>
                </a:moveTo>
                <a:lnTo>
                  <a:pt x="1744673" y="2387600"/>
                </a:lnTo>
                <a:lnTo>
                  <a:pt x="1744673" y="2501900"/>
                </a:lnTo>
                <a:lnTo>
                  <a:pt x="1750905" y="2501900"/>
                </a:lnTo>
                <a:lnTo>
                  <a:pt x="1750905" y="2387600"/>
                </a:lnTo>
                <a:close/>
              </a:path>
              <a:path w="2616834" h="2616200">
                <a:moveTo>
                  <a:pt x="1876525" y="2387600"/>
                </a:moveTo>
                <a:lnTo>
                  <a:pt x="1870284" y="2387600"/>
                </a:lnTo>
                <a:lnTo>
                  <a:pt x="1870284" y="2501900"/>
                </a:lnTo>
                <a:lnTo>
                  <a:pt x="1876525" y="2501900"/>
                </a:lnTo>
                <a:lnTo>
                  <a:pt x="1876525" y="2387600"/>
                </a:lnTo>
                <a:close/>
              </a:path>
              <a:path w="2616834" h="2616200">
                <a:moveTo>
                  <a:pt x="2002137" y="2387600"/>
                </a:moveTo>
                <a:lnTo>
                  <a:pt x="1995905" y="2387600"/>
                </a:lnTo>
                <a:lnTo>
                  <a:pt x="1995905" y="2501900"/>
                </a:lnTo>
                <a:lnTo>
                  <a:pt x="2002137" y="2501900"/>
                </a:lnTo>
                <a:lnTo>
                  <a:pt x="2002137" y="2387600"/>
                </a:lnTo>
                <a:close/>
              </a:path>
              <a:path w="2616834" h="2616200">
                <a:moveTo>
                  <a:pt x="2127748" y="2387600"/>
                </a:moveTo>
                <a:lnTo>
                  <a:pt x="2121516" y="2387600"/>
                </a:lnTo>
                <a:lnTo>
                  <a:pt x="2121516" y="2501900"/>
                </a:lnTo>
                <a:lnTo>
                  <a:pt x="2127748" y="2501900"/>
                </a:lnTo>
                <a:lnTo>
                  <a:pt x="2127748" y="2387600"/>
                </a:lnTo>
                <a:close/>
              </a:path>
              <a:path w="2616834" h="2616200">
                <a:moveTo>
                  <a:pt x="2253377" y="2387600"/>
                </a:moveTo>
                <a:lnTo>
                  <a:pt x="2247136" y="2387600"/>
                </a:lnTo>
                <a:lnTo>
                  <a:pt x="2247136" y="2501900"/>
                </a:lnTo>
                <a:lnTo>
                  <a:pt x="2253377" y="2501900"/>
                </a:lnTo>
                <a:lnTo>
                  <a:pt x="2253377" y="2387600"/>
                </a:lnTo>
                <a:close/>
              </a:path>
              <a:path w="2616834" h="2616200">
                <a:moveTo>
                  <a:pt x="2378988" y="2387600"/>
                </a:moveTo>
                <a:lnTo>
                  <a:pt x="2372756" y="2387600"/>
                </a:lnTo>
                <a:lnTo>
                  <a:pt x="2372756" y="2501900"/>
                </a:lnTo>
                <a:lnTo>
                  <a:pt x="2378988" y="2501900"/>
                </a:lnTo>
                <a:lnTo>
                  <a:pt x="2378988" y="2387600"/>
                </a:lnTo>
                <a:close/>
              </a:path>
              <a:path w="2616834" h="2616200">
                <a:moveTo>
                  <a:pt x="2504608" y="2387600"/>
                </a:moveTo>
                <a:lnTo>
                  <a:pt x="2498368" y="2387600"/>
                </a:lnTo>
                <a:lnTo>
                  <a:pt x="2498368" y="2501900"/>
                </a:lnTo>
                <a:lnTo>
                  <a:pt x="2504608" y="2501900"/>
                </a:lnTo>
                <a:lnTo>
                  <a:pt x="2504608" y="2387600"/>
                </a:lnTo>
                <a:close/>
              </a:path>
              <a:path w="2616834" h="2616200">
                <a:moveTo>
                  <a:pt x="2616246" y="2374900"/>
                </a:moveTo>
                <a:lnTo>
                  <a:pt x="0" y="2374900"/>
                </a:lnTo>
                <a:lnTo>
                  <a:pt x="0" y="2387600"/>
                </a:lnTo>
                <a:lnTo>
                  <a:pt x="2616246" y="2387600"/>
                </a:lnTo>
                <a:lnTo>
                  <a:pt x="2616246" y="2374900"/>
                </a:lnTo>
                <a:close/>
              </a:path>
              <a:path w="2616834" h="2616200">
                <a:moveTo>
                  <a:pt x="117878" y="2260600"/>
                </a:moveTo>
                <a:lnTo>
                  <a:pt x="111637" y="2260600"/>
                </a:lnTo>
                <a:lnTo>
                  <a:pt x="111637" y="2374900"/>
                </a:lnTo>
                <a:lnTo>
                  <a:pt x="117878" y="2374900"/>
                </a:lnTo>
                <a:lnTo>
                  <a:pt x="117878" y="2260600"/>
                </a:lnTo>
                <a:close/>
              </a:path>
              <a:path w="2616834" h="2616200">
                <a:moveTo>
                  <a:pt x="243490" y="2260600"/>
                </a:moveTo>
                <a:lnTo>
                  <a:pt x="237257" y="2260600"/>
                </a:lnTo>
                <a:lnTo>
                  <a:pt x="237257" y="2374900"/>
                </a:lnTo>
                <a:lnTo>
                  <a:pt x="243490" y="2374900"/>
                </a:lnTo>
                <a:lnTo>
                  <a:pt x="243490" y="2260600"/>
                </a:lnTo>
                <a:close/>
              </a:path>
              <a:path w="2616834" h="2616200">
                <a:moveTo>
                  <a:pt x="369118" y="2260600"/>
                </a:moveTo>
                <a:lnTo>
                  <a:pt x="362878" y="2260600"/>
                </a:lnTo>
                <a:lnTo>
                  <a:pt x="362878" y="2374900"/>
                </a:lnTo>
                <a:lnTo>
                  <a:pt x="369118" y="2374900"/>
                </a:lnTo>
                <a:lnTo>
                  <a:pt x="369118" y="2260600"/>
                </a:lnTo>
                <a:close/>
              </a:path>
              <a:path w="2616834" h="2616200">
                <a:moveTo>
                  <a:pt x="494730" y="2260600"/>
                </a:moveTo>
                <a:lnTo>
                  <a:pt x="488498" y="2260600"/>
                </a:lnTo>
                <a:lnTo>
                  <a:pt x="488498" y="2374900"/>
                </a:lnTo>
                <a:lnTo>
                  <a:pt x="494730" y="2374900"/>
                </a:lnTo>
                <a:lnTo>
                  <a:pt x="494730" y="2260600"/>
                </a:lnTo>
                <a:close/>
              </a:path>
              <a:path w="2616834" h="2616200">
                <a:moveTo>
                  <a:pt x="620350" y="2260600"/>
                </a:moveTo>
                <a:lnTo>
                  <a:pt x="614109" y="2260600"/>
                </a:lnTo>
                <a:lnTo>
                  <a:pt x="614109" y="2374900"/>
                </a:lnTo>
                <a:lnTo>
                  <a:pt x="620350" y="2374900"/>
                </a:lnTo>
                <a:lnTo>
                  <a:pt x="620350" y="2260600"/>
                </a:lnTo>
                <a:close/>
              </a:path>
              <a:path w="2616834" h="2616200">
                <a:moveTo>
                  <a:pt x="745961" y="2260600"/>
                </a:moveTo>
                <a:lnTo>
                  <a:pt x="739729" y="2260600"/>
                </a:lnTo>
                <a:lnTo>
                  <a:pt x="739729" y="2374900"/>
                </a:lnTo>
                <a:lnTo>
                  <a:pt x="745961" y="2374900"/>
                </a:lnTo>
                <a:lnTo>
                  <a:pt x="745961" y="2260600"/>
                </a:lnTo>
                <a:close/>
              </a:path>
              <a:path w="2616834" h="2616200">
                <a:moveTo>
                  <a:pt x="871581" y="2260600"/>
                </a:moveTo>
                <a:lnTo>
                  <a:pt x="865349" y="2260600"/>
                </a:lnTo>
                <a:lnTo>
                  <a:pt x="865349" y="2374900"/>
                </a:lnTo>
                <a:lnTo>
                  <a:pt x="871581" y="2374900"/>
                </a:lnTo>
                <a:lnTo>
                  <a:pt x="871581" y="2260600"/>
                </a:lnTo>
                <a:close/>
              </a:path>
              <a:path w="2616834" h="2616200">
                <a:moveTo>
                  <a:pt x="997201" y="2260600"/>
                </a:moveTo>
                <a:lnTo>
                  <a:pt x="990961" y="2260600"/>
                </a:lnTo>
                <a:lnTo>
                  <a:pt x="990961" y="2374900"/>
                </a:lnTo>
                <a:lnTo>
                  <a:pt x="997201" y="2374900"/>
                </a:lnTo>
                <a:lnTo>
                  <a:pt x="997201" y="2260600"/>
                </a:lnTo>
                <a:close/>
              </a:path>
              <a:path w="2616834" h="2616200">
                <a:moveTo>
                  <a:pt x="1122813" y="2260600"/>
                </a:moveTo>
                <a:lnTo>
                  <a:pt x="1116581" y="2260600"/>
                </a:lnTo>
                <a:lnTo>
                  <a:pt x="1116581" y="2374900"/>
                </a:lnTo>
                <a:lnTo>
                  <a:pt x="1122813" y="2374900"/>
                </a:lnTo>
                <a:lnTo>
                  <a:pt x="1122813" y="2260600"/>
                </a:lnTo>
                <a:close/>
              </a:path>
              <a:path w="2616834" h="2616200">
                <a:moveTo>
                  <a:pt x="1248425" y="2260600"/>
                </a:moveTo>
                <a:lnTo>
                  <a:pt x="1242193" y="2260600"/>
                </a:lnTo>
                <a:lnTo>
                  <a:pt x="1242193" y="2374900"/>
                </a:lnTo>
                <a:lnTo>
                  <a:pt x="1248425" y="2374900"/>
                </a:lnTo>
                <a:lnTo>
                  <a:pt x="1248425" y="2260600"/>
                </a:lnTo>
                <a:close/>
              </a:path>
              <a:path w="2616834" h="2616200">
                <a:moveTo>
                  <a:pt x="1374053" y="2260600"/>
                </a:moveTo>
                <a:lnTo>
                  <a:pt x="1367813" y="2260600"/>
                </a:lnTo>
                <a:lnTo>
                  <a:pt x="1367813" y="2374900"/>
                </a:lnTo>
                <a:lnTo>
                  <a:pt x="1374053" y="2374900"/>
                </a:lnTo>
                <a:lnTo>
                  <a:pt x="1374053" y="2260600"/>
                </a:lnTo>
                <a:close/>
              </a:path>
              <a:path w="2616834" h="2616200">
                <a:moveTo>
                  <a:pt x="1499665" y="2260600"/>
                </a:moveTo>
                <a:lnTo>
                  <a:pt x="1493433" y="2260600"/>
                </a:lnTo>
                <a:lnTo>
                  <a:pt x="1493433" y="2374900"/>
                </a:lnTo>
                <a:lnTo>
                  <a:pt x="1499665" y="2374900"/>
                </a:lnTo>
                <a:lnTo>
                  <a:pt x="1499665" y="2260600"/>
                </a:lnTo>
                <a:close/>
              </a:path>
              <a:path w="2616834" h="2616200">
                <a:moveTo>
                  <a:pt x="1625285" y="2260600"/>
                </a:moveTo>
                <a:lnTo>
                  <a:pt x="1619044" y="2260600"/>
                </a:lnTo>
                <a:lnTo>
                  <a:pt x="1619044" y="2374900"/>
                </a:lnTo>
                <a:lnTo>
                  <a:pt x="1625285" y="2374900"/>
                </a:lnTo>
                <a:lnTo>
                  <a:pt x="1625285" y="2260600"/>
                </a:lnTo>
                <a:close/>
              </a:path>
              <a:path w="2616834" h="2616200">
                <a:moveTo>
                  <a:pt x="1750905" y="2260600"/>
                </a:moveTo>
                <a:lnTo>
                  <a:pt x="1744673" y="2260600"/>
                </a:lnTo>
                <a:lnTo>
                  <a:pt x="1744673" y="2374900"/>
                </a:lnTo>
                <a:lnTo>
                  <a:pt x="1750905" y="2374900"/>
                </a:lnTo>
                <a:lnTo>
                  <a:pt x="1750905" y="2260600"/>
                </a:lnTo>
                <a:close/>
              </a:path>
              <a:path w="2616834" h="2616200">
                <a:moveTo>
                  <a:pt x="1876525" y="2260600"/>
                </a:moveTo>
                <a:lnTo>
                  <a:pt x="1870284" y="2260600"/>
                </a:lnTo>
                <a:lnTo>
                  <a:pt x="1870284" y="2374900"/>
                </a:lnTo>
                <a:lnTo>
                  <a:pt x="1876525" y="2374900"/>
                </a:lnTo>
                <a:lnTo>
                  <a:pt x="1876525" y="2260600"/>
                </a:lnTo>
                <a:close/>
              </a:path>
              <a:path w="2616834" h="2616200">
                <a:moveTo>
                  <a:pt x="2002137" y="2260600"/>
                </a:moveTo>
                <a:lnTo>
                  <a:pt x="1995905" y="2260600"/>
                </a:lnTo>
                <a:lnTo>
                  <a:pt x="1995905" y="2374900"/>
                </a:lnTo>
                <a:lnTo>
                  <a:pt x="2002137" y="2374900"/>
                </a:lnTo>
                <a:lnTo>
                  <a:pt x="2002137" y="2260600"/>
                </a:lnTo>
                <a:close/>
              </a:path>
              <a:path w="2616834" h="2616200">
                <a:moveTo>
                  <a:pt x="2127748" y="2260600"/>
                </a:moveTo>
                <a:lnTo>
                  <a:pt x="2121516" y="2260600"/>
                </a:lnTo>
                <a:lnTo>
                  <a:pt x="2121516" y="2374900"/>
                </a:lnTo>
                <a:lnTo>
                  <a:pt x="2127748" y="2374900"/>
                </a:lnTo>
                <a:lnTo>
                  <a:pt x="2127748" y="2260600"/>
                </a:lnTo>
                <a:close/>
              </a:path>
              <a:path w="2616834" h="2616200">
                <a:moveTo>
                  <a:pt x="2253377" y="2260600"/>
                </a:moveTo>
                <a:lnTo>
                  <a:pt x="2247136" y="2260600"/>
                </a:lnTo>
                <a:lnTo>
                  <a:pt x="2247136" y="2374900"/>
                </a:lnTo>
                <a:lnTo>
                  <a:pt x="2253377" y="2374900"/>
                </a:lnTo>
                <a:lnTo>
                  <a:pt x="2253377" y="2260600"/>
                </a:lnTo>
                <a:close/>
              </a:path>
              <a:path w="2616834" h="2616200">
                <a:moveTo>
                  <a:pt x="2378988" y="2260600"/>
                </a:moveTo>
                <a:lnTo>
                  <a:pt x="2372756" y="2260600"/>
                </a:lnTo>
                <a:lnTo>
                  <a:pt x="2372756" y="2374900"/>
                </a:lnTo>
                <a:lnTo>
                  <a:pt x="2378988" y="2374900"/>
                </a:lnTo>
                <a:lnTo>
                  <a:pt x="2378988" y="2260600"/>
                </a:lnTo>
                <a:close/>
              </a:path>
              <a:path w="2616834" h="2616200">
                <a:moveTo>
                  <a:pt x="2504608" y="2260600"/>
                </a:moveTo>
                <a:lnTo>
                  <a:pt x="2498368" y="2260600"/>
                </a:lnTo>
                <a:lnTo>
                  <a:pt x="2498368" y="2374900"/>
                </a:lnTo>
                <a:lnTo>
                  <a:pt x="2504608" y="2374900"/>
                </a:lnTo>
                <a:lnTo>
                  <a:pt x="2504608" y="2260600"/>
                </a:lnTo>
                <a:close/>
              </a:path>
              <a:path w="2616834" h="2616200">
                <a:moveTo>
                  <a:pt x="2614855" y="2247900"/>
                </a:moveTo>
                <a:lnTo>
                  <a:pt x="1391" y="2247900"/>
                </a:lnTo>
                <a:lnTo>
                  <a:pt x="0" y="2260600"/>
                </a:lnTo>
                <a:lnTo>
                  <a:pt x="2616246" y="2260600"/>
                </a:lnTo>
                <a:lnTo>
                  <a:pt x="2614855" y="2247900"/>
                </a:lnTo>
                <a:close/>
              </a:path>
              <a:path w="2616834" h="2616200">
                <a:moveTo>
                  <a:pt x="117878" y="1511300"/>
                </a:moveTo>
                <a:lnTo>
                  <a:pt x="111637" y="1511300"/>
                </a:lnTo>
                <a:lnTo>
                  <a:pt x="111637" y="2247900"/>
                </a:lnTo>
                <a:lnTo>
                  <a:pt x="117878" y="2247900"/>
                </a:lnTo>
                <a:lnTo>
                  <a:pt x="117878" y="1511300"/>
                </a:lnTo>
                <a:close/>
              </a:path>
              <a:path w="2616834" h="2616200">
                <a:moveTo>
                  <a:pt x="243490" y="1511300"/>
                </a:moveTo>
                <a:lnTo>
                  <a:pt x="237257" y="1511300"/>
                </a:lnTo>
                <a:lnTo>
                  <a:pt x="237257" y="2247900"/>
                </a:lnTo>
                <a:lnTo>
                  <a:pt x="243490" y="2247900"/>
                </a:lnTo>
                <a:lnTo>
                  <a:pt x="243490" y="1511300"/>
                </a:lnTo>
                <a:close/>
              </a:path>
              <a:path w="2616834" h="2616200">
                <a:moveTo>
                  <a:pt x="369118" y="1511300"/>
                </a:moveTo>
                <a:lnTo>
                  <a:pt x="362878" y="1511300"/>
                </a:lnTo>
                <a:lnTo>
                  <a:pt x="362878" y="2247900"/>
                </a:lnTo>
                <a:lnTo>
                  <a:pt x="369118" y="2247900"/>
                </a:lnTo>
                <a:lnTo>
                  <a:pt x="369118" y="1511300"/>
                </a:lnTo>
                <a:close/>
              </a:path>
              <a:path w="2616834" h="2616200">
                <a:moveTo>
                  <a:pt x="494730" y="1511300"/>
                </a:moveTo>
                <a:lnTo>
                  <a:pt x="488498" y="1511300"/>
                </a:lnTo>
                <a:lnTo>
                  <a:pt x="488498" y="2247900"/>
                </a:lnTo>
                <a:lnTo>
                  <a:pt x="494730" y="2247900"/>
                </a:lnTo>
                <a:lnTo>
                  <a:pt x="494730" y="1511300"/>
                </a:lnTo>
                <a:close/>
              </a:path>
              <a:path w="2616834" h="2616200">
                <a:moveTo>
                  <a:pt x="620341" y="1511300"/>
                </a:moveTo>
                <a:lnTo>
                  <a:pt x="614109" y="1511300"/>
                </a:lnTo>
                <a:lnTo>
                  <a:pt x="614109" y="2247900"/>
                </a:lnTo>
                <a:lnTo>
                  <a:pt x="620350" y="2247900"/>
                </a:lnTo>
                <a:lnTo>
                  <a:pt x="620341" y="1511300"/>
                </a:lnTo>
                <a:close/>
              </a:path>
              <a:path w="2616834" h="2616200">
                <a:moveTo>
                  <a:pt x="745961" y="1511300"/>
                </a:moveTo>
                <a:lnTo>
                  <a:pt x="739721" y="1511300"/>
                </a:lnTo>
                <a:lnTo>
                  <a:pt x="739729" y="2247900"/>
                </a:lnTo>
                <a:lnTo>
                  <a:pt x="745961" y="2247900"/>
                </a:lnTo>
                <a:lnTo>
                  <a:pt x="745961" y="1511300"/>
                </a:lnTo>
                <a:close/>
              </a:path>
              <a:path w="2616834" h="2616200">
                <a:moveTo>
                  <a:pt x="871581" y="1511300"/>
                </a:moveTo>
                <a:lnTo>
                  <a:pt x="865349" y="1511300"/>
                </a:lnTo>
                <a:lnTo>
                  <a:pt x="865349" y="2247900"/>
                </a:lnTo>
                <a:lnTo>
                  <a:pt x="871581" y="2247900"/>
                </a:lnTo>
                <a:lnTo>
                  <a:pt x="871581" y="1511300"/>
                </a:lnTo>
                <a:close/>
              </a:path>
              <a:path w="2616834" h="2616200">
                <a:moveTo>
                  <a:pt x="997193" y="1511300"/>
                </a:moveTo>
                <a:lnTo>
                  <a:pt x="990961" y="1511300"/>
                </a:lnTo>
                <a:lnTo>
                  <a:pt x="990961" y="2247900"/>
                </a:lnTo>
                <a:lnTo>
                  <a:pt x="997201" y="2247900"/>
                </a:lnTo>
                <a:lnTo>
                  <a:pt x="997193" y="1511300"/>
                </a:lnTo>
                <a:close/>
              </a:path>
              <a:path w="2616834" h="2616200">
                <a:moveTo>
                  <a:pt x="1122813" y="1511300"/>
                </a:moveTo>
                <a:lnTo>
                  <a:pt x="1116573" y="1511300"/>
                </a:lnTo>
                <a:lnTo>
                  <a:pt x="1116581" y="2247900"/>
                </a:lnTo>
                <a:lnTo>
                  <a:pt x="1122813" y="2247900"/>
                </a:lnTo>
                <a:lnTo>
                  <a:pt x="1122813" y="1511300"/>
                </a:lnTo>
                <a:close/>
              </a:path>
              <a:path w="2616834" h="2616200">
                <a:moveTo>
                  <a:pt x="1248425" y="1511300"/>
                </a:moveTo>
                <a:lnTo>
                  <a:pt x="1242193" y="1511300"/>
                </a:lnTo>
                <a:lnTo>
                  <a:pt x="1242193" y="2247900"/>
                </a:lnTo>
                <a:lnTo>
                  <a:pt x="1248425" y="2247900"/>
                </a:lnTo>
                <a:lnTo>
                  <a:pt x="1248425" y="1511300"/>
                </a:lnTo>
                <a:close/>
              </a:path>
              <a:path w="2616834" h="2616200">
                <a:moveTo>
                  <a:pt x="1374053" y="1511300"/>
                </a:moveTo>
                <a:lnTo>
                  <a:pt x="1367813" y="1511300"/>
                </a:lnTo>
                <a:lnTo>
                  <a:pt x="1367813" y="2247900"/>
                </a:lnTo>
                <a:lnTo>
                  <a:pt x="1374053" y="2247900"/>
                </a:lnTo>
                <a:lnTo>
                  <a:pt x="1374053" y="1511300"/>
                </a:lnTo>
                <a:close/>
              </a:path>
              <a:path w="2616834" h="2616200">
                <a:moveTo>
                  <a:pt x="1499665" y="1511300"/>
                </a:moveTo>
                <a:lnTo>
                  <a:pt x="1493433" y="1511300"/>
                </a:lnTo>
                <a:lnTo>
                  <a:pt x="1493433" y="2247900"/>
                </a:lnTo>
                <a:lnTo>
                  <a:pt x="1499665" y="2247900"/>
                </a:lnTo>
                <a:lnTo>
                  <a:pt x="1499665" y="1511300"/>
                </a:lnTo>
                <a:close/>
              </a:path>
              <a:path w="2616834" h="2616200">
                <a:moveTo>
                  <a:pt x="1625285" y="1511300"/>
                </a:moveTo>
                <a:lnTo>
                  <a:pt x="1619044" y="1511300"/>
                </a:lnTo>
                <a:lnTo>
                  <a:pt x="1619044" y="2247900"/>
                </a:lnTo>
                <a:lnTo>
                  <a:pt x="1625285" y="2247900"/>
                </a:lnTo>
                <a:lnTo>
                  <a:pt x="1625285" y="1511300"/>
                </a:lnTo>
                <a:close/>
              </a:path>
              <a:path w="2616834" h="2616200">
                <a:moveTo>
                  <a:pt x="1750905" y="1511300"/>
                </a:moveTo>
                <a:lnTo>
                  <a:pt x="1744673" y="1511300"/>
                </a:lnTo>
                <a:lnTo>
                  <a:pt x="1744673" y="2247900"/>
                </a:lnTo>
                <a:lnTo>
                  <a:pt x="1750905" y="2247900"/>
                </a:lnTo>
                <a:lnTo>
                  <a:pt x="1750905" y="1511300"/>
                </a:lnTo>
                <a:close/>
              </a:path>
              <a:path w="2616834" h="2616200">
                <a:moveTo>
                  <a:pt x="1876525" y="1511300"/>
                </a:moveTo>
                <a:lnTo>
                  <a:pt x="1870284" y="1511300"/>
                </a:lnTo>
                <a:lnTo>
                  <a:pt x="1870284" y="2247900"/>
                </a:lnTo>
                <a:lnTo>
                  <a:pt x="1876525" y="2247900"/>
                </a:lnTo>
                <a:lnTo>
                  <a:pt x="1876525" y="1511300"/>
                </a:lnTo>
                <a:close/>
              </a:path>
              <a:path w="2616834" h="2616200">
                <a:moveTo>
                  <a:pt x="2002137" y="1511300"/>
                </a:moveTo>
                <a:lnTo>
                  <a:pt x="1995905" y="1511300"/>
                </a:lnTo>
                <a:lnTo>
                  <a:pt x="1995905" y="2247900"/>
                </a:lnTo>
                <a:lnTo>
                  <a:pt x="2002137" y="2247900"/>
                </a:lnTo>
                <a:lnTo>
                  <a:pt x="2002137" y="1511300"/>
                </a:lnTo>
                <a:close/>
              </a:path>
              <a:path w="2616834" h="2616200">
                <a:moveTo>
                  <a:pt x="2127748" y="1511300"/>
                </a:moveTo>
                <a:lnTo>
                  <a:pt x="2121516" y="1511300"/>
                </a:lnTo>
                <a:lnTo>
                  <a:pt x="2121516" y="2247900"/>
                </a:lnTo>
                <a:lnTo>
                  <a:pt x="2127748" y="2247900"/>
                </a:lnTo>
                <a:lnTo>
                  <a:pt x="2127748" y="1511300"/>
                </a:lnTo>
                <a:close/>
              </a:path>
              <a:path w="2616834" h="2616200">
                <a:moveTo>
                  <a:pt x="2253377" y="1511300"/>
                </a:moveTo>
                <a:lnTo>
                  <a:pt x="2247136" y="1511300"/>
                </a:lnTo>
                <a:lnTo>
                  <a:pt x="2247136" y="2247900"/>
                </a:lnTo>
                <a:lnTo>
                  <a:pt x="2253377" y="2247900"/>
                </a:lnTo>
                <a:lnTo>
                  <a:pt x="2253377" y="1511300"/>
                </a:lnTo>
                <a:close/>
              </a:path>
              <a:path w="2616834" h="2616200">
                <a:moveTo>
                  <a:pt x="2378988" y="1511300"/>
                </a:moveTo>
                <a:lnTo>
                  <a:pt x="2372756" y="1511300"/>
                </a:lnTo>
                <a:lnTo>
                  <a:pt x="2372756" y="2247900"/>
                </a:lnTo>
                <a:lnTo>
                  <a:pt x="2378988" y="2247900"/>
                </a:lnTo>
                <a:lnTo>
                  <a:pt x="2378988" y="1511300"/>
                </a:lnTo>
                <a:close/>
              </a:path>
              <a:path w="2616834" h="2616200">
                <a:moveTo>
                  <a:pt x="2504608" y="1511300"/>
                </a:moveTo>
                <a:lnTo>
                  <a:pt x="2498368" y="1511300"/>
                </a:lnTo>
                <a:lnTo>
                  <a:pt x="2498368" y="2247900"/>
                </a:lnTo>
                <a:lnTo>
                  <a:pt x="2504608" y="2247900"/>
                </a:lnTo>
                <a:lnTo>
                  <a:pt x="2504608" y="1511300"/>
                </a:lnTo>
                <a:close/>
              </a:path>
              <a:path w="2616834" h="2616200">
                <a:moveTo>
                  <a:pt x="2616246" y="1498600"/>
                </a:moveTo>
                <a:lnTo>
                  <a:pt x="0" y="1498600"/>
                </a:lnTo>
                <a:lnTo>
                  <a:pt x="1391" y="1511300"/>
                </a:lnTo>
                <a:lnTo>
                  <a:pt x="2614855" y="1511300"/>
                </a:lnTo>
                <a:lnTo>
                  <a:pt x="2616246" y="1498600"/>
                </a:lnTo>
                <a:close/>
              </a:path>
              <a:path w="2616834" h="2616200">
                <a:moveTo>
                  <a:pt x="117878" y="1384300"/>
                </a:moveTo>
                <a:lnTo>
                  <a:pt x="111637" y="1384300"/>
                </a:lnTo>
                <a:lnTo>
                  <a:pt x="111637" y="1498600"/>
                </a:lnTo>
                <a:lnTo>
                  <a:pt x="117878" y="1498600"/>
                </a:lnTo>
                <a:lnTo>
                  <a:pt x="117878" y="1384300"/>
                </a:lnTo>
                <a:close/>
              </a:path>
              <a:path w="2616834" h="2616200">
                <a:moveTo>
                  <a:pt x="243490" y="1384300"/>
                </a:moveTo>
                <a:lnTo>
                  <a:pt x="237257" y="1384300"/>
                </a:lnTo>
                <a:lnTo>
                  <a:pt x="237257" y="1498600"/>
                </a:lnTo>
                <a:lnTo>
                  <a:pt x="243490" y="1498600"/>
                </a:lnTo>
                <a:lnTo>
                  <a:pt x="243490" y="1384300"/>
                </a:lnTo>
                <a:close/>
              </a:path>
              <a:path w="2616834" h="2616200">
                <a:moveTo>
                  <a:pt x="369118" y="1384300"/>
                </a:moveTo>
                <a:lnTo>
                  <a:pt x="362878" y="1384300"/>
                </a:lnTo>
                <a:lnTo>
                  <a:pt x="362878" y="1498600"/>
                </a:lnTo>
                <a:lnTo>
                  <a:pt x="369118" y="1498600"/>
                </a:lnTo>
                <a:lnTo>
                  <a:pt x="369118" y="1384300"/>
                </a:lnTo>
                <a:close/>
              </a:path>
              <a:path w="2616834" h="2616200">
                <a:moveTo>
                  <a:pt x="494730" y="1384300"/>
                </a:moveTo>
                <a:lnTo>
                  <a:pt x="488498" y="1384300"/>
                </a:lnTo>
                <a:lnTo>
                  <a:pt x="488498" y="1498600"/>
                </a:lnTo>
                <a:lnTo>
                  <a:pt x="494730" y="1498600"/>
                </a:lnTo>
                <a:lnTo>
                  <a:pt x="494730" y="1384300"/>
                </a:lnTo>
                <a:close/>
              </a:path>
              <a:path w="2616834" h="2616200">
                <a:moveTo>
                  <a:pt x="620341" y="1384300"/>
                </a:moveTo>
                <a:lnTo>
                  <a:pt x="614109" y="1384300"/>
                </a:lnTo>
                <a:lnTo>
                  <a:pt x="614109"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81" y="1384300"/>
                </a:moveTo>
                <a:lnTo>
                  <a:pt x="865349" y="1384300"/>
                </a:lnTo>
                <a:lnTo>
                  <a:pt x="865349" y="1498600"/>
                </a:lnTo>
                <a:lnTo>
                  <a:pt x="871581" y="1498600"/>
                </a:lnTo>
                <a:lnTo>
                  <a:pt x="871581" y="1384300"/>
                </a:lnTo>
                <a:close/>
              </a:path>
              <a:path w="2616834" h="2616200">
                <a:moveTo>
                  <a:pt x="997193" y="1384300"/>
                </a:moveTo>
                <a:lnTo>
                  <a:pt x="990961" y="1384300"/>
                </a:lnTo>
                <a:lnTo>
                  <a:pt x="990961" y="1498600"/>
                </a:lnTo>
                <a:lnTo>
                  <a:pt x="997193" y="1498600"/>
                </a:lnTo>
                <a:lnTo>
                  <a:pt x="997193" y="1384300"/>
                </a:lnTo>
                <a:close/>
              </a:path>
              <a:path w="2616834" h="2616200">
                <a:moveTo>
                  <a:pt x="1122813" y="1384300"/>
                </a:moveTo>
                <a:lnTo>
                  <a:pt x="1116573" y="1384300"/>
                </a:lnTo>
                <a:lnTo>
                  <a:pt x="1116573" y="1498600"/>
                </a:lnTo>
                <a:lnTo>
                  <a:pt x="1122813" y="1498600"/>
                </a:lnTo>
                <a:lnTo>
                  <a:pt x="1122813" y="1384300"/>
                </a:lnTo>
                <a:close/>
              </a:path>
              <a:path w="2616834" h="2616200">
                <a:moveTo>
                  <a:pt x="1248425" y="1384300"/>
                </a:moveTo>
                <a:lnTo>
                  <a:pt x="1242193" y="1384300"/>
                </a:lnTo>
                <a:lnTo>
                  <a:pt x="1242193" y="1498600"/>
                </a:lnTo>
                <a:lnTo>
                  <a:pt x="1248425" y="1498600"/>
                </a:lnTo>
                <a:lnTo>
                  <a:pt x="1248425" y="1384300"/>
                </a:lnTo>
                <a:close/>
              </a:path>
              <a:path w="2616834" h="2616200">
                <a:moveTo>
                  <a:pt x="1374053" y="1384300"/>
                </a:moveTo>
                <a:lnTo>
                  <a:pt x="1367813" y="1384300"/>
                </a:lnTo>
                <a:lnTo>
                  <a:pt x="1367813" y="1498600"/>
                </a:lnTo>
                <a:lnTo>
                  <a:pt x="1374053" y="1498600"/>
                </a:lnTo>
                <a:lnTo>
                  <a:pt x="1374053" y="1384300"/>
                </a:lnTo>
                <a:close/>
              </a:path>
              <a:path w="2616834" h="2616200">
                <a:moveTo>
                  <a:pt x="1499665" y="1384300"/>
                </a:moveTo>
                <a:lnTo>
                  <a:pt x="1493433" y="1384300"/>
                </a:lnTo>
                <a:lnTo>
                  <a:pt x="1493433" y="1498600"/>
                </a:lnTo>
                <a:lnTo>
                  <a:pt x="1499665" y="1498600"/>
                </a:lnTo>
                <a:lnTo>
                  <a:pt x="1499665" y="1384300"/>
                </a:lnTo>
                <a:close/>
              </a:path>
              <a:path w="2616834" h="2616200">
                <a:moveTo>
                  <a:pt x="1625285" y="1384300"/>
                </a:moveTo>
                <a:lnTo>
                  <a:pt x="1619044" y="1384300"/>
                </a:lnTo>
                <a:lnTo>
                  <a:pt x="1619044" y="1498600"/>
                </a:lnTo>
                <a:lnTo>
                  <a:pt x="1625285" y="1498600"/>
                </a:lnTo>
                <a:lnTo>
                  <a:pt x="1625285" y="1384300"/>
                </a:lnTo>
                <a:close/>
              </a:path>
              <a:path w="2616834" h="2616200">
                <a:moveTo>
                  <a:pt x="1750905" y="1384300"/>
                </a:moveTo>
                <a:lnTo>
                  <a:pt x="1744673" y="1384300"/>
                </a:lnTo>
                <a:lnTo>
                  <a:pt x="1744673" y="1498600"/>
                </a:lnTo>
                <a:lnTo>
                  <a:pt x="1750905" y="1498600"/>
                </a:lnTo>
                <a:lnTo>
                  <a:pt x="1750905" y="1384300"/>
                </a:lnTo>
                <a:close/>
              </a:path>
              <a:path w="2616834" h="2616200">
                <a:moveTo>
                  <a:pt x="1876525" y="1384300"/>
                </a:moveTo>
                <a:lnTo>
                  <a:pt x="1870284" y="1384300"/>
                </a:lnTo>
                <a:lnTo>
                  <a:pt x="1870284" y="1498600"/>
                </a:lnTo>
                <a:lnTo>
                  <a:pt x="1876525" y="1498600"/>
                </a:lnTo>
                <a:lnTo>
                  <a:pt x="1876525" y="1384300"/>
                </a:lnTo>
                <a:close/>
              </a:path>
              <a:path w="2616834" h="2616200">
                <a:moveTo>
                  <a:pt x="2002137" y="1384300"/>
                </a:moveTo>
                <a:lnTo>
                  <a:pt x="1995905" y="1384300"/>
                </a:lnTo>
                <a:lnTo>
                  <a:pt x="1995905" y="1498600"/>
                </a:lnTo>
                <a:lnTo>
                  <a:pt x="2002137" y="1498600"/>
                </a:lnTo>
                <a:lnTo>
                  <a:pt x="2002137" y="1384300"/>
                </a:lnTo>
                <a:close/>
              </a:path>
              <a:path w="2616834" h="2616200">
                <a:moveTo>
                  <a:pt x="2127748" y="1384300"/>
                </a:moveTo>
                <a:lnTo>
                  <a:pt x="2121516" y="1384300"/>
                </a:lnTo>
                <a:lnTo>
                  <a:pt x="2121516" y="1498600"/>
                </a:lnTo>
                <a:lnTo>
                  <a:pt x="2127748" y="1498600"/>
                </a:lnTo>
                <a:lnTo>
                  <a:pt x="2127748" y="1384300"/>
                </a:lnTo>
                <a:close/>
              </a:path>
              <a:path w="2616834" h="2616200">
                <a:moveTo>
                  <a:pt x="2253377" y="1384300"/>
                </a:moveTo>
                <a:lnTo>
                  <a:pt x="2247136" y="1384300"/>
                </a:lnTo>
                <a:lnTo>
                  <a:pt x="2247136" y="1498600"/>
                </a:lnTo>
                <a:lnTo>
                  <a:pt x="2253377" y="1498600"/>
                </a:lnTo>
                <a:lnTo>
                  <a:pt x="2253377" y="1384300"/>
                </a:lnTo>
                <a:close/>
              </a:path>
              <a:path w="2616834" h="2616200">
                <a:moveTo>
                  <a:pt x="2378988" y="1384300"/>
                </a:moveTo>
                <a:lnTo>
                  <a:pt x="2372756" y="1384300"/>
                </a:lnTo>
                <a:lnTo>
                  <a:pt x="2372756" y="1498600"/>
                </a:lnTo>
                <a:lnTo>
                  <a:pt x="2378988" y="1498600"/>
                </a:lnTo>
                <a:lnTo>
                  <a:pt x="2378988" y="1384300"/>
                </a:lnTo>
                <a:close/>
              </a:path>
              <a:path w="2616834" h="2616200">
                <a:moveTo>
                  <a:pt x="2504608" y="1384300"/>
                </a:moveTo>
                <a:lnTo>
                  <a:pt x="2498368" y="1384300"/>
                </a:lnTo>
                <a:lnTo>
                  <a:pt x="2498368" y="1498600"/>
                </a:lnTo>
                <a:lnTo>
                  <a:pt x="2504608" y="1498600"/>
                </a:lnTo>
                <a:lnTo>
                  <a:pt x="2504608" y="1384300"/>
                </a:lnTo>
                <a:close/>
              </a:path>
              <a:path w="2616834" h="2616200">
                <a:moveTo>
                  <a:pt x="2616246" y="1371600"/>
                </a:moveTo>
                <a:lnTo>
                  <a:pt x="0" y="1371600"/>
                </a:lnTo>
                <a:lnTo>
                  <a:pt x="0" y="1384300"/>
                </a:lnTo>
                <a:lnTo>
                  <a:pt x="2616246" y="1384300"/>
                </a:lnTo>
                <a:lnTo>
                  <a:pt x="2616246" y="1371600"/>
                </a:lnTo>
                <a:close/>
              </a:path>
              <a:path w="2616834" h="2616200">
                <a:moveTo>
                  <a:pt x="117878" y="1257300"/>
                </a:moveTo>
                <a:lnTo>
                  <a:pt x="111637" y="1257300"/>
                </a:lnTo>
                <a:lnTo>
                  <a:pt x="111637" y="1371600"/>
                </a:lnTo>
                <a:lnTo>
                  <a:pt x="117878" y="1371600"/>
                </a:lnTo>
                <a:lnTo>
                  <a:pt x="117878" y="1257300"/>
                </a:lnTo>
                <a:close/>
              </a:path>
              <a:path w="2616834" h="2616200">
                <a:moveTo>
                  <a:pt x="243490" y="1257300"/>
                </a:moveTo>
                <a:lnTo>
                  <a:pt x="237257" y="1257300"/>
                </a:lnTo>
                <a:lnTo>
                  <a:pt x="237257" y="1371600"/>
                </a:lnTo>
                <a:lnTo>
                  <a:pt x="243490" y="1371600"/>
                </a:lnTo>
                <a:lnTo>
                  <a:pt x="243490" y="1257300"/>
                </a:lnTo>
                <a:close/>
              </a:path>
              <a:path w="2616834" h="2616200">
                <a:moveTo>
                  <a:pt x="369118" y="1257300"/>
                </a:moveTo>
                <a:lnTo>
                  <a:pt x="362878" y="1257300"/>
                </a:lnTo>
                <a:lnTo>
                  <a:pt x="362878" y="1371600"/>
                </a:lnTo>
                <a:lnTo>
                  <a:pt x="369118" y="1371600"/>
                </a:lnTo>
                <a:lnTo>
                  <a:pt x="369118" y="1257300"/>
                </a:lnTo>
                <a:close/>
              </a:path>
              <a:path w="2616834" h="2616200">
                <a:moveTo>
                  <a:pt x="494730" y="1257300"/>
                </a:moveTo>
                <a:lnTo>
                  <a:pt x="488498" y="1257300"/>
                </a:lnTo>
                <a:lnTo>
                  <a:pt x="488498" y="1371600"/>
                </a:lnTo>
                <a:lnTo>
                  <a:pt x="494730" y="1371600"/>
                </a:lnTo>
                <a:lnTo>
                  <a:pt x="494730" y="1257300"/>
                </a:lnTo>
                <a:close/>
              </a:path>
              <a:path w="2616834" h="2616200">
                <a:moveTo>
                  <a:pt x="620341" y="1257300"/>
                </a:moveTo>
                <a:lnTo>
                  <a:pt x="614109" y="1257300"/>
                </a:lnTo>
                <a:lnTo>
                  <a:pt x="614109"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81" y="1257300"/>
                </a:moveTo>
                <a:lnTo>
                  <a:pt x="865349" y="1257300"/>
                </a:lnTo>
                <a:lnTo>
                  <a:pt x="865349" y="1371600"/>
                </a:lnTo>
                <a:lnTo>
                  <a:pt x="871581" y="1371600"/>
                </a:lnTo>
                <a:lnTo>
                  <a:pt x="871581" y="1257300"/>
                </a:lnTo>
                <a:close/>
              </a:path>
              <a:path w="2616834" h="2616200">
                <a:moveTo>
                  <a:pt x="997193" y="1257300"/>
                </a:moveTo>
                <a:lnTo>
                  <a:pt x="990961" y="1257300"/>
                </a:lnTo>
                <a:lnTo>
                  <a:pt x="990961" y="1371600"/>
                </a:lnTo>
                <a:lnTo>
                  <a:pt x="997193" y="1371600"/>
                </a:lnTo>
                <a:lnTo>
                  <a:pt x="997193" y="1257300"/>
                </a:lnTo>
                <a:close/>
              </a:path>
              <a:path w="2616834" h="2616200">
                <a:moveTo>
                  <a:pt x="1122813" y="1257300"/>
                </a:moveTo>
                <a:lnTo>
                  <a:pt x="1116573" y="1257300"/>
                </a:lnTo>
                <a:lnTo>
                  <a:pt x="1116573" y="1371600"/>
                </a:lnTo>
                <a:lnTo>
                  <a:pt x="1122813" y="1371600"/>
                </a:lnTo>
                <a:lnTo>
                  <a:pt x="1122813" y="1257300"/>
                </a:lnTo>
                <a:close/>
              </a:path>
              <a:path w="2616834" h="2616200">
                <a:moveTo>
                  <a:pt x="1248425" y="1257300"/>
                </a:moveTo>
                <a:lnTo>
                  <a:pt x="1242193" y="1257300"/>
                </a:lnTo>
                <a:lnTo>
                  <a:pt x="1242193" y="1371600"/>
                </a:lnTo>
                <a:lnTo>
                  <a:pt x="1248425" y="1371600"/>
                </a:lnTo>
                <a:lnTo>
                  <a:pt x="1248425" y="1257300"/>
                </a:lnTo>
                <a:close/>
              </a:path>
              <a:path w="2616834" h="2616200">
                <a:moveTo>
                  <a:pt x="1374053" y="1257300"/>
                </a:moveTo>
                <a:lnTo>
                  <a:pt x="1367813" y="1257300"/>
                </a:lnTo>
                <a:lnTo>
                  <a:pt x="1367813" y="1371600"/>
                </a:lnTo>
                <a:lnTo>
                  <a:pt x="1374053" y="1371600"/>
                </a:lnTo>
                <a:lnTo>
                  <a:pt x="1374053" y="1257300"/>
                </a:lnTo>
                <a:close/>
              </a:path>
              <a:path w="2616834" h="2616200">
                <a:moveTo>
                  <a:pt x="1499665" y="1257300"/>
                </a:moveTo>
                <a:lnTo>
                  <a:pt x="1493433" y="1257300"/>
                </a:lnTo>
                <a:lnTo>
                  <a:pt x="1493433" y="1371600"/>
                </a:lnTo>
                <a:lnTo>
                  <a:pt x="1499665" y="1371600"/>
                </a:lnTo>
                <a:lnTo>
                  <a:pt x="1499665" y="1257300"/>
                </a:lnTo>
                <a:close/>
              </a:path>
              <a:path w="2616834" h="2616200">
                <a:moveTo>
                  <a:pt x="1625285" y="1257300"/>
                </a:moveTo>
                <a:lnTo>
                  <a:pt x="1619044" y="1257300"/>
                </a:lnTo>
                <a:lnTo>
                  <a:pt x="1619044" y="1371600"/>
                </a:lnTo>
                <a:lnTo>
                  <a:pt x="1625285" y="1371600"/>
                </a:lnTo>
                <a:lnTo>
                  <a:pt x="1625285" y="1257300"/>
                </a:lnTo>
                <a:close/>
              </a:path>
              <a:path w="2616834" h="2616200">
                <a:moveTo>
                  <a:pt x="1750905" y="1257300"/>
                </a:moveTo>
                <a:lnTo>
                  <a:pt x="1744673" y="1257300"/>
                </a:lnTo>
                <a:lnTo>
                  <a:pt x="1744673" y="1371600"/>
                </a:lnTo>
                <a:lnTo>
                  <a:pt x="1750905" y="1371600"/>
                </a:lnTo>
                <a:lnTo>
                  <a:pt x="1750905" y="1257300"/>
                </a:lnTo>
                <a:close/>
              </a:path>
              <a:path w="2616834" h="2616200">
                <a:moveTo>
                  <a:pt x="1876525" y="1257300"/>
                </a:moveTo>
                <a:lnTo>
                  <a:pt x="1870284" y="1257300"/>
                </a:lnTo>
                <a:lnTo>
                  <a:pt x="1870284" y="1371600"/>
                </a:lnTo>
                <a:lnTo>
                  <a:pt x="1876525" y="1371600"/>
                </a:lnTo>
                <a:lnTo>
                  <a:pt x="1876525" y="1257300"/>
                </a:lnTo>
                <a:close/>
              </a:path>
              <a:path w="2616834" h="2616200">
                <a:moveTo>
                  <a:pt x="2002137" y="1257300"/>
                </a:moveTo>
                <a:lnTo>
                  <a:pt x="1995905" y="1257300"/>
                </a:lnTo>
                <a:lnTo>
                  <a:pt x="1995905" y="1371600"/>
                </a:lnTo>
                <a:lnTo>
                  <a:pt x="2002137" y="1371600"/>
                </a:lnTo>
                <a:lnTo>
                  <a:pt x="2002137" y="1257300"/>
                </a:lnTo>
                <a:close/>
              </a:path>
              <a:path w="2616834" h="2616200">
                <a:moveTo>
                  <a:pt x="2127748" y="1257300"/>
                </a:moveTo>
                <a:lnTo>
                  <a:pt x="2121516" y="1257300"/>
                </a:lnTo>
                <a:lnTo>
                  <a:pt x="2121516" y="1371600"/>
                </a:lnTo>
                <a:lnTo>
                  <a:pt x="2127748" y="1371600"/>
                </a:lnTo>
                <a:lnTo>
                  <a:pt x="2127748" y="1257300"/>
                </a:lnTo>
                <a:close/>
              </a:path>
              <a:path w="2616834" h="2616200">
                <a:moveTo>
                  <a:pt x="2253377" y="1257300"/>
                </a:moveTo>
                <a:lnTo>
                  <a:pt x="2247136" y="1257300"/>
                </a:lnTo>
                <a:lnTo>
                  <a:pt x="2247136" y="1371600"/>
                </a:lnTo>
                <a:lnTo>
                  <a:pt x="2253377" y="1371600"/>
                </a:lnTo>
                <a:lnTo>
                  <a:pt x="2253377" y="1257300"/>
                </a:lnTo>
                <a:close/>
              </a:path>
              <a:path w="2616834" h="2616200">
                <a:moveTo>
                  <a:pt x="2378988" y="1257300"/>
                </a:moveTo>
                <a:lnTo>
                  <a:pt x="2372756" y="1257300"/>
                </a:lnTo>
                <a:lnTo>
                  <a:pt x="2372756" y="1371600"/>
                </a:lnTo>
                <a:lnTo>
                  <a:pt x="2378988" y="1371600"/>
                </a:lnTo>
                <a:lnTo>
                  <a:pt x="2378988" y="1257300"/>
                </a:lnTo>
                <a:close/>
              </a:path>
              <a:path w="2616834" h="2616200">
                <a:moveTo>
                  <a:pt x="2504608" y="1257300"/>
                </a:moveTo>
                <a:lnTo>
                  <a:pt x="2498368" y="1257300"/>
                </a:lnTo>
                <a:lnTo>
                  <a:pt x="2498368" y="1371600"/>
                </a:lnTo>
                <a:lnTo>
                  <a:pt x="2504608" y="1371600"/>
                </a:lnTo>
                <a:lnTo>
                  <a:pt x="2504608" y="1257300"/>
                </a:lnTo>
                <a:close/>
              </a:path>
              <a:path w="2616834" h="2616200">
                <a:moveTo>
                  <a:pt x="2616246" y="1244600"/>
                </a:moveTo>
                <a:lnTo>
                  <a:pt x="0" y="1244600"/>
                </a:lnTo>
                <a:lnTo>
                  <a:pt x="0" y="1257300"/>
                </a:lnTo>
                <a:lnTo>
                  <a:pt x="2616246" y="1257300"/>
                </a:lnTo>
                <a:lnTo>
                  <a:pt x="2616246" y="1244600"/>
                </a:lnTo>
                <a:close/>
              </a:path>
              <a:path w="2616834" h="2616200">
                <a:moveTo>
                  <a:pt x="117878" y="1130300"/>
                </a:moveTo>
                <a:lnTo>
                  <a:pt x="111637" y="1130300"/>
                </a:lnTo>
                <a:lnTo>
                  <a:pt x="111637" y="1244600"/>
                </a:lnTo>
                <a:lnTo>
                  <a:pt x="117878" y="1244600"/>
                </a:lnTo>
                <a:lnTo>
                  <a:pt x="117878" y="1130300"/>
                </a:lnTo>
                <a:close/>
              </a:path>
              <a:path w="2616834" h="2616200">
                <a:moveTo>
                  <a:pt x="243490" y="1130300"/>
                </a:moveTo>
                <a:lnTo>
                  <a:pt x="237257" y="1130300"/>
                </a:lnTo>
                <a:lnTo>
                  <a:pt x="237257" y="1244600"/>
                </a:lnTo>
                <a:lnTo>
                  <a:pt x="243490" y="1244600"/>
                </a:lnTo>
                <a:lnTo>
                  <a:pt x="243490" y="1130300"/>
                </a:lnTo>
                <a:close/>
              </a:path>
              <a:path w="2616834" h="2616200">
                <a:moveTo>
                  <a:pt x="369118" y="1130300"/>
                </a:moveTo>
                <a:lnTo>
                  <a:pt x="362878" y="1130300"/>
                </a:lnTo>
                <a:lnTo>
                  <a:pt x="362878" y="1244600"/>
                </a:lnTo>
                <a:lnTo>
                  <a:pt x="369118" y="1244600"/>
                </a:lnTo>
                <a:lnTo>
                  <a:pt x="369118" y="1130300"/>
                </a:lnTo>
                <a:close/>
              </a:path>
              <a:path w="2616834" h="2616200">
                <a:moveTo>
                  <a:pt x="494730" y="1130300"/>
                </a:moveTo>
                <a:lnTo>
                  <a:pt x="488498" y="1130300"/>
                </a:lnTo>
                <a:lnTo>
                  <a:pt x="488498" y="1244600"/>
                </a:lnTo>
                <a:lnTo>
                  <a:pt x="494730" y="1244600"/>
                </a:lnTo>
                <a:lnTo>
                  <a:pt x="494730" y="1130300"/>
                </a:lnTo>
                <a:close/>
              </a:path>
              <a:path w="2616834" h="2616200">
                <a:moveTo>
                  <a:pt x="620341" y="1130300"/>
                </a:moveTo>
                <a:lnTo>
                  <a:pt x="614109" y="1130300"/>
                </a:lnTo>
                <a:lnTo>
                  <a:pt x="614109"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81" y="1130300"/>
                </a:moveTo>
                <a:lnTo>
                  <a:pt x="865349" y="1130300"/>
                </a:lnTo>
                <a:lnTo>
                  <a:pt x="865349" y="1244600"/>
                </a:lnTo>
                <a:lnTo>
                  <a:pt x="871581" y="1244600"/>
                </a:lnTo>
                <a:lnTo>
                  <a:pt x="871581" y="1130300"/>
                </a:lnTo>
                <a:close/>
              </a:path>
              <a:path w="2616834" h="2616200">
                <a:moveTo>
                  <a:pt x="997193" y="1130300"/>
                </a:moveTo>
                <a:lnTo>
                  <a:pt x="990961" y="1130300"/>
                </a:lnTo>
                <a:lnTo>
                  <a:pt x="990961" y="1244600"/>
                </a:lnTo>
                <a:lnTo>
                  <a:pt x="997193" y="1244600"/>
                </a:lnTo>
                <a:lnTo>
                  <a:pt x="997193" y="1130300"/>
                </a:lnTo>
                <a:close/>
              </a:path>
              <a:path w="2616834" h="2616200">
                <a:moveTo>
                  <a:pt x="1122813" y="1130300"/>
                </a:moveTo>
                <a:lnTo>
                  <a:pt x="1116573" y="1130300"/>
                </a:lnTo>
                <a:lnTo>
                  <a:pt x="1116573" y="1244600"/>
                </a:lnTo>
                <a:lnTo>
                  <a:pt x="1122813" y="1244600"/>
                </a:lnTo>
                <a:lnTo>
                  <a:pt x="1122813" y="1130300"/>
                </a:lnTo>
                <a:close/>
              </a:path>
              <a:path w="2616834" h="2616200">
                <a:moveTo>
                  <a:pt x="1248425" y="1130300"/>
                </a:moveTo>
                <a:lnTo>
                  <a:pt x="1242193" y="1130300"/>
                </a:lnTo>
                <a:lnTo>
                  <a:pt x="1242193" y="1244600"/>
                </a:lnTo>
                <a:lnTo>
                  <a:pt x="1248425" y="1244600"/>
                </a:lnTo>
                <a:lnTo>
                  <a:pt x="1248425" y="1130300"/>
                </a:lnTo>
                <a:close/>
              </a:path>
              <a:path w="2616834" h="2616200">
                <a:moveTo>
                  <a:pt x="1374053" y="1130300"/>
                </a:moveTo>
                <a:lnTo>
                  <a:pt x="1367813" y="1130300"/>
                </a:lnTo>
                <a:lnTo>
                  <a:pt x="1367813" y="1244600"/>
                </a:lnTo>
                <a:lnTo>
                  <a:pt x="1374053" y="1244600"/>
                </a:lnTo>
                <a:lnTo>
                  <a:pt x="1374053" y="1130300"/>
                </a:lnTo>
                <a:close/>
              </a:path>
              <a:path w="2616834" h="2616200">
                <a:moveTo>
                  <a:pt x="1499665" y="1130300"/>
                </a:moveTo>
                <a:lnTo>
                  <a:pt x="1493433" y="1130300"/>
                </a:lnTo>
                <a:lnTo>
                  <a:pt x="1493433" y="1244600"/>
                </a:lnTo>
                <a:lnTo>
                  <a:pt x="1499665" y="1244600"/>
                </a:lnTo>
                <a:lnTo>
                  <a:pt x="1499665" y="1130300"/>
                </a:lnTo>
                <a:close/>
              </a:path>
              <a:path w="2616834" h="2616200">
                <a:moveTo>
                  <a:pt x="1625285" y="1130300"/>
                </a:moveTo>
                <a:lnTo>
                  <a:pt x="1619044" y="1130300"/>
                </a:lnTo>
                <a:lnTo>
                  <a:pt x="1619044" y="1244600"/>
                </a:lnTo>
                <a:lnTo>
                  <a:pt x="1625285" y="1244600"/>
                </a:lnTo>
                <a:lnTo>
                  <a:pt x="1625285" y="1130300"/>
                </a:lnTo>
                <a:close/>
              </a:path>
              <a:path w="2616834" h="2616200">
                <a:moveTo>
                  <a:pt x="1750905" y="1130300"/>
                </a:moveTo>
                <a:lnTo>
                  <a:pt x="1744673" y="1130300"/>
                </a:lnTo>
                <a:lnTo>
                  <a:pt x="1744673" y="1244600"/>
                </a:lnTo>
                <a:lnTo>
                  <a:pt x="1750905" y="1244600"/>
                </a:lnTo>
                <a:lnTo>
                  <a:pt x="1750905" y="1130300"/>
                </a:lnTo>
                <a:close/>
              </a:path>
              <a:path w="2616834" h="2616200">
                <a:moveTo>
                  <a:pt x="1876525" y="1130300"/>
                </a:moveTo>
                <a:lnTo>
                  <a:pt x="1870284" y="1130300"/>
                </a:lnTo>
                <a:lnTo>
                  <a:pt x="1870284" y="1244600"/>
                </a:lnTo>
                <a:lnTo>
                  <a:pt x="1876525" y="1244600"/>
                </a:lnTo>
                <a:lnTo>
                  <a:pt x="1876525" y="1130300"/>
                </a:lnTo>
                <a:close/>
              </a:path>
              <a:path w="2616834" h="2616200">
                <a:moveTo>
                  <a:pt x="2002137" y="1130300"/>
                </a:moveTo>
                <a:lnTo>
                  <a:pt x="1995905" y="1130300"/>
                </a:lnTo>
                <a:lnTo>
                  <a:pt x="1995905" y="1244600"/>
                </a:lnTo>
                <a:lnTo>
                  <a:pt x="2002137" y="1244600"/>
                </a:lnTo>
                <a:lnTo>
                  <a:pt x="2002137" y="1130300"/>
                </a:lnTo>
                <a:close/>
              </a:path>
              <a:path w="2616834" h="2616200">
                <a:moveTo>
                  <a:pt x="2127748" y="1130300"/>
                </a:moveTo>
                <a:lnTo>
                  <a:pt x="2121516" y="1130300"/>
                </a:lnTo>
                <a:lnTo>
                  <a:pt x="2121516" y="1244600"/>
                </a:lnTo>
                <a:lnTo>
                  <a:pt x="2127748" y="1244600"/>
                </a:lnTo>
                <a:lnTo>
                  <a:pt x="2127748" y="1130300"/>
                </a:lnTo>
                <a:close/>
              </a:path>
              <a:path w="2616834" h="2616200">
                <a:moveTo>
                  <a:pt x="2253377" y="1130300"/>
                </a:moveTo>
                <a:lnTo>
                  <a:pt x="2247136" y="1130300"/>
                </a:lnTo>
                <a:lnTo>
                  <a:pt x="2247136" y="1244600"/>
                </a:lnTo>
                <a:lnTo>
                  <a:pt x="2253377" y="1244600"/>
                </a:lnTo>
                <a:lnTo>
                  <a:pt x="2253377" y="1130300"/>
                </a:lnTo>
                <a:close/>
              </a:path>
              <a:path w="2616834" h="2616200">
                <a:moveTo>
                  <a:pt x="2378988" y="1130300"/>
                </a:moveTo>
                <a:lnTo>
                  <a:pt x="2372756" y="1130300"/>
                </a:lnTo>
                <a:lnTo>
                  <a:pt x="2372756" y="1244600"/>
                </a:lnTo>
                <a:lnTo>
                  <a:pt x="2378988" y="1244600"/>
                </a:lnTo>
                <a:lnTo>
                  <a:pt x="2378988" y="1130300"/>
                </a:lnTo>
                <a:close/>
              </a:path>
              <a:path w="2616834" h="2616200">
                <a:moveTo>
                  <a:pt x="2504608" y="1130300"/>
                </a:moveTo>
                <a:lnTo>
                  <a:pt x="2498368" y="1130300"/>
                </a:lnTo>
                <a:lnTo>
                  <a:pt x="2498368" y="1244600"/>
                </a:lnTo>
                <a:lnTo>
                  <a:pt x="2504608" y="1244600"/>
                </a:lnTo>
                <a:lnTo>
                  <a:pt x="2504608" y="1130300"/>
                </a:lnTo>
                <a:close/>
              </a:path>
              <a:path w="2616834" h="2616200">
                <a:moveTo>
                  <a:pt x="2614855" y="1117600"/>
                </a:moveTo>
                <a:lnTo>
                  <a:pt x="1391" y="1117600"/>
                </a:lnTo>
                <a:lnTo>
                  <a:pt x="0" y="1130300"/>
                </a:lnTo>
                <a:lnTo>
                  <a:pt x="2616246" y="1130300"/>
                </a:lnTo>
                <a:lnTo>
                  <a:pt x="2614855" y="1117600"/>
                </a:lnTo>
                <a:close/>
              </a:path>
              <a:path w="2616834" h="2616200">
                <a:moveTo>
                  <a:pt x="117878" y="381000"/>
                </a:moveTo>
                <a:lnTo>
                  <a:pt x="111637" y="381000"/>
                </a:lnTo>
                <a:lnTo>
                  <a:pt x="111637" y="1117600"/>
                </a:lnTo>
                <a:lnTo>
                  <a:pt x="117878" y="1117600"/>
                </a:lnTo>
                <a:lnTo>
                  <a:pt x="117878" y="381000"/>
                </a:lnTo>
                <a:close/>
              </a:path>
              <a:path w="2616834" h="2616200">
                <a:moveTo>
                  <a:pt x="243490" y="381000"/>
                </a:moveTo>
                <a:lnTo>
                  <a:pt x="237257" y="381000"/>
                </a:lnTo>
                <a:lnTo>
                  <a:pt x="237257" y="1117600"/>
                </a:lnTo>
                <a:lnTo>
                  <a:pt x="243490" y="1117600"/>
                </a:lnTo>
                <a:lnTo>
                  <a:pt x="243490" y="381000"/>
                </a:lnTo>
                <a:close/>
              </a:path>
              <a:path w="2616834" h="2616200">
                <a:moveTo>
                  <a:pt x="369118" y="381000"/>
                </a:moveTo>
                <a:lnTo>
                  <a:pt x="362878" y="381000"/>
                </a:lnTo>
                <a:lnTo>
                  <a:pt x="362878" y="1117600"/>
                </a:lnTo>
                <a:lnTo>
                  <a:pt x="369118" y="1117600"/>
                </a:lnTo>
                <a:lnTo>
                  <a:pt x="369118" y="381000"/>
                </a:lnTo>
                <a:close/>
              </a:path>
              <a:path w="2616834" h="2616200">
                <a:moveTo>
                  <a:pt x="494730" y="381000"/>
                </a:moveTo>
                <a:lnTo>
                  <a:pt x="488498" y="381000"/>
                </a:lnTo>
                <a:lnTo>
                  <a:pt x="488498" y="1117600"/>
                </a:lnTo>
                <a:lnTo>
                  <a:pt x="494730" y="1117600"/>
                </a:lnTo>
                <a:lnTo>
                  <a:pt x="494730" y="381000"/>
                </a:lnTo>
                <a:close/>
              </a:path>
              <a:path w="2616834" h="2616200">
                <a:moveTo>
                  <a:pt x="620341" y="381000"/>
                </a:moveTo>
                <a:lnTo>
                  <a:pt x="614109" y="381000"/>
                </a:lnTo>
                <a:lnTo>
                  <a:pt x="614109"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81" y="381000"/>
                </a:moveTo>
                <a:lnTo>
                  <a:pt x="865349" y="381000"/>
                </a:lnTo>
                <a:lnTo>
                  <a:pt x="865349" y="1117600"/>
                </a:lnTo>
                <a:lnTo>
                  <a:pt x="871581" y="1117600"/>
                </a:lnTo>
                <a:lnTo>
                  <a:pt x="871581" y="381000"/>
                </a:lnTo>
                <a:close/>
              </a:path>
              <a:path w="2616834" h="2616200">
                <a:moveTo>
                  <a:pt x="997193" y="381000"/>
                </a:moveTo>
                <a:lnTo>
                  <a:pt x="990961" y="381000"/>
                </a:lnTo>
                <a:lnTo>
                  <a:pt x="990961" y="1117600"/>
                </a:lnTo>
                <a:lnTo>
                  <a:pt x="997193" y="1117600"/>
                </a:lnTo>
                <a:lnTo>
                  <a:pt x="997193" y="381000"/>
                </a:lnTo>
                <a:close/>
              </a:path>
              <a:path w="2616834" h="2616200">
                <a:moveTo>
                  <a:pt x="1122813" y="381000"/>
                </a:moveTo>
                <a:lnTo>
                  <a:pt x="1116573" y="381000"/>
                </a:lnTo>
                <a:lnTo>
                  <a:pt x="1116573" y="1117600"/>
                </a:lnTo>
                <a:lnTo>
                  <a:pt x="1122813" y="1117600"/>
                </a:lnTo>
                <a:lnTo>
                  <a:pt x="1122813" y="381000"/>
                </a:lnTo>
                <a:close/>
              </a:path>
              <a:path w="2616834" h="2616200">
                <a:moveTo>
                  <a:pt x="1248425" y="381000"/>
                </a:moveTo>
                <a:lnTo>
                  <a:pt x="1242193" y="381000"/>
                </a:lnTo>
                <a:lnTo>
                  <a:pt x="1242193" y="1117600"/>
                </a:lnTo>
                <a:lnTo>
                  <a:pt x="1248425" y="1117600"/>
                </a:lnTo>
                <a:lnTo>
                  <a:pt x="1248425" y="381000"/>
                </a:lnTo>
                <a:close/>
              </a:path>
              <a:path w="2616834" h="2616200">
                <a:moveTo>
                  <a:pt x="1374053" y="381000"/>
                </a:moveTo>
                <a:lnTo>
                  <a:pt x="1367813" y="381000"/>
                </a:lnTo>
                <a:lnTo>
                  <a:pt x="1367813" y="1117600"/>
                </a:lnTo>
                <a:lnTo>
                  <a:pt x="1374053" y="1117600"/>
                </a:lnTo>
                <a:lnTo>
                  <a:pt x="1374053" y="381000"/>
                </a:lnTo>
                <a:close/>
              </a:path>
              <a:path w="2616834" h="2616200">
                <a:moveTo>
                  <a:pt x="1499665" y="381000"/>
                </a:moveTo>
                <a:lnTo>
                  <a:pt x="1493433" y="381000"/>
                </a:lnTo>
                <a:lnTo>
                  <a:pt x="1493433" y="1117600"/>
                </a:lnTo>
                <a:lnTo>
                  <a:pt x="1499665" y="1117600"/>
                </a:lnTo>
                <a:lnTo>
                  <a:pt x="1499665" y="381000"/>
                </a:lnTo>
                <a:close/>
              </a:path>
              <a:path w="2616834" h="2616200">
                <a:moveTo>
                  <a:pt x="1625285" y="381000"/>
                </a:moveTo>
                <a:lnTo>
                  <a:pt x="1619044" y="381000"/>
                </a:lnTo>
                <a:lnTo>
                  <a:pt x="1619044" y="1117600"/>
                </a:lnTo>
                <a:lnTo>
                  <a:pt x="1625285" y="1117600"/>
                </a:lnTo>
                <a:lnTo>
                  <a:pt x="1625285" y="381000"/>
                </a:lnTo>
                <a:close/>
              </a:path>
              <a:path w="2616834" h="2616200">
                <a:moveTo>
                  <a:pt x="1750905" y="381000"/>
                </a:moveTo>
                <a:lnTo>
                  <a:pt x="1744673" y="381000"/>
                </a:lnTo>
                <a:lnTo>
                  <a:pt x="1744673" y="1117600"/>
                </a:lnTo>
                <a:lnTo>
                  <a:pt x="1750905" y="1117600"/>
                </a:lnTo>
                <a:lnTo>
                  <a:pt x="1750905" y="381000"/>
                </a:lnTo>
                <a:close/>
              </a:path>
              <a:path w="2616834" h="2616200">
                <a:moveTo>
                  <a:pt x="1876517" y="381000"/>
                </a:moveTo>
                <a:lnTo>
                  <a:pt x="1870284" y="381000"/>
                </a:lnTo>
                <a:lnTo>
                  <a:pt x="1870284" y="1117600"/>
                </a:lnTo>
                <a:lnTo>
                  <a:pt x="1876525" y="1117600"/>
                </a:lnTo>
                <a:lnTo>
                  <a:pt x="1876517" y="381000"/>
                </a:lnTo>
                <a:close/>
              </a:path>
              <a:path w="2616834" h="2616200">
                <a:moveTo>
                  <a:pt x="2002137" y="381000"/>
                </a:moveTo>
                <a:lnTo>
                  <a:pt x="1995896" y="381000"/>
                </a:lnTo>
                <a:lnTo>
                  <a:pt x="1995905" y="1117600"/>
                </a:lnTo>
                <a:lnTo>
                  <a:pt x="2002137" y="1117600"/>
                </a:lnTo>
                <a:lnTo>
                  <a:pt x="2002137" y="381000"/>
                </a:lnTo>
                <a:close/>
              </a:path>
              <a:path w="2616834" h="2616200">
                <a:moveTo>
                  <a:pt x="2127748" y="381000"/>
                </a:moveTo>
                <a:lnTo>
                  <a:pt x="2121516" y="381000"/>
                </a:lnTo>
                <a:lnTo>
                  <a:pt x="2121516" y="1117600"/>
                </a:lnTo>
                <a:lnTo>
                  <a:pt x="2127748" y="1117600"/>
                </a:lnTo>
                <a:lnTo>
                  <a:pt x="2127748" y="381000"/>
                </a:lnTo>
                <a:close/>
              </a:path>
              <a:path w="2616834" h="2616200">
                <a:moveTo>
                  <a:pt x="2253377" y="381000"/>
                </a:moveTo>
                <a:lnTo>
                  <a:pt x="2247136" y="381000"/>
                </a:lnTo>
                <a:lnTo>
                  <a:pt x="2247136" y="1117600"/>
                </a:lnTo>
                <a:lnTo>
                  <a:pt x="2253377" y="1117600"/>
                </a:lnTo>
                <a:lnTo>
                  <a:pt x="2253377" y="381000"/>
                </a:lnTo>
                <a:close/>
              </a:path>
              <a:path w="2616834" h="2616200">
                <a:moveTo>
                  <a:pt x="2378988" y="381000"/>
                </a:moveTo>
                <a:lnTo>
                  <a:pt x="2372756" y="381000"/>
                </a:lnTo>
                <a:lnTo>
                  <a:pt x="2372756" y="1117600"/>
                </a:lnTo>
                <a:lnTo>
                  <a:pt x="2378988" y="1117600"/>
                </a:lnTo>
                <a:lnTo>
                  <a:pt x="2378988" y="381000"/>
                </a:lnTo>
                <a:close/>
              </a:path>
              <a:path w="2616834" h="2616200">
                <a:moveTo>
                  <a:pt x="2504608" y="381000"/>
                </a:moveTo>
                <a:lnTo>
                  <a:pt x="2498368" y="381000"/>
                </a:lnTo>
                <a:lnTo>
                  <a:pt x="2498368" y="1117600"/>
                </a:lnTo>
                <a:lnTo>
                  <a:pt x="2504608" y="1117600"/>
                </a:lnTo>
                <a:lnTo>
                  <a:pt x="2504608" y="381000"/>
                </a:lnTo>
                <a:close/>
              </a:path>
              <a:path w="2616834" h="2616200">
                <a:moveTo>
                  <a:pt x="2616246" y="368300"/>
                </a:moveTo>
                <a:lnTo>
                  <a:pt x="0" y="368300"/>
                </a:lnTo>
                <a:lnTo>
                  <a:pt x="1391" y="381000"/>
                </a:lnTo>
                <a:lnTo>
                  <a:pt x="2614855" y="381000"/>
                </a:lnTo>
                <a:lnTo>
                  <a:pt x="2616246" y="368300"/>
                </a:lnTo>
                <a:close/>
              </a:path>
              <a:path w="2616834" h="2616200">
                <a:moveTo>
                  <a:pt x="117878" y="254000"/>
                </a:moveTo>
                <a:lnTo>
                  <a:pt x="111637" y="254000"/>
                </a:lnTo>
                <a:lnTo>
                  <a:pt x="111637" y="368300"/>
                </a:lnTo>
                <a:lnTo>
                  <a:pt x="117878" y="368300"/>
                </a:lnTo>
                <a:lnTo>
                  <a:pt x="117878" y="254000"/>
                </a:lnTo>
                <a:close/>
              </a:path>
              <a:path w="2616834" h="2616200">
                <a:moveTo>
                  <a:pt x="243490" y="254000"/>
                </a:moveTo>
                <a:lnTo>
                  <a:pt x="237257" y="254000"/>
                </a:lnTo>
                <a:lnTo>
                  <a:pt x="237257" y="368300"/>
                </a:lnTo>
                <a:lnTo>
                  <a:pt x="243490" y="368300"/>
                </a:lnTo>
                <a:lnTo>
                  <a:pt x="243490" y="254000"/>
                </a:lnTo>
                <a:close/>
              </a:path>
              <a:path w="2616834" h="2616200">
                <a:moveTo>
                  <a:pt x="369118" y="254000"/>
                </a:moveTo>
                <a:lnTo>
                  <a:pt x="362878" y="254000"/>
                </a:lnTo>
                <a:lnTo>
                  <a:pt x="362878" y="368300"/>
                </a:lnTo>
                <a:lnTo>
                  <a:pt x="369118" y="368300"/>
                </a:lnTo>
                <a:lnTo>
                  <a:pt x="369118" y="254000"/>
                </a:lnTo>
                <a:close/>
              </a:path>
              <a:path w="2616834" h="2616200">
                <a:moveTo>
                  <a:pt x="494730" y="254000"/>
                </a:moveTo>
                <a:lnTo>
                  <a:pt x="488498" y="254000"/>
                </a:lnTo>
                <a:lnTo>
                  <a:pt x="488498" y="368300"/>
                </a:lnTo>
                <a:lnTo>
                  <a:pt x="494730" y="368300"/>
                </a:lnTo>
                <a:lnTo>
                  <a:pt x="494730" y="254000"/>
                </a:lnTo>
                <a:close/>
              </a:path>
              <a:path w="2616834" h="2616200">
                <a:moveTo>
                  <a:pt x="620341" y="254000"/>
                </a:moveTo>
                <a:lnTo>
                  <a:pt x="614109" y="254000"/>
                </a:lnTo>
                <a:lnTo>
                  <a:pt x="614109"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81" y="254000"/>
                </a:moveTo>
                <a:lnTo>
                  <a:pt x="865349" y="254000"/>
                </a:lnTo>
                <a:lnTo>
                  <a:pt x="865349" y="368300"/>
                </a:lnTo>
                <a:lnTo>
                  <a:pt x="871581" y="368300"/>
                </a:lnTo>
                <a:lnTo>
                  <a:pt x="871581" y="254000"/>
                </a:lnTo>
                <a:close/>
              </a:path>
              <a:path w="2616834" h="2616200">
                <a:moveTo>
                  <a:pt x="997193" y="254000"/>
                </a:moveTo>
                <a:lnTo>
                  <a:pt x="990961" y="254000"/>
                </a:lnTo>
                <a:lnTo>
                  <a:pt x="990961" y="368300"/>
                </a:lnTo>
                <a:lnTo>
                  <a:pt x="997193" y="368300"/>
                </a:lnTo>
                <a:lnTo>
                  <a:pt x="997193" y="254000"/>
                </a:lnTo>
                <a:close/>
              </a:path>
              <a:path w="2616834" h="2616200">
                <a:moveTo>
                  <a:pt x="1122813" y="254000"/>
                </a:moveTo>
                <a:lnTo>
                  <a:pt x="1116573" y="254000"/>
                </a:lnTo>
                <a:lnTo>
                  <a:pt x="1116573" y="368300"/>
                </a:lnTo>
                <a:lnTo>
                  <a:pt x="1122813" y="368300"/>
                </a:lnTo>
                <a:lnTo>
                  <a:pt x="1122813" y="254000"/>
                </a:lnTo>
                <a:close/>
              </a:path>
              <a:path w="2616834" h="2616200">
                <a:moveTo>
                  <a:pt x="1248425" y="254000"/>
                </a:moveTo>
                <a:lnTo>
                  <a:pt x="1242193" y="254000"/>
                </a:lnTo>
                <a:lnTo>
                  <a:pt x="1242193" y="368300"/>
                </a:lnTo>
                <a:lnTo>
                  <a:pt x="1248425" y="368300"/>
                </a:lnTo>
                <a:lnTo>
                  <a:pt x="1248425" y="254000"/>
                </a:lnTo>
                <a:close/>
              </a:path>
              <a:path w="2616834" h="2616200">
                <a:moveTo>
                  <a:pt x="1374053" y="254000"/>
                </a:moveTo>
                <a:lnTo>
                  <a:pt x="1367813" y="254000"/>
                </a:lnTo>
                <a:lnTo>
                  <a:pt x="1367813" y="368300"/>
                </a:lnTo>
                <a:lnTo>
                  <a:pt x="1374053" y="368300"/>
                </a:lnTo>
                <a:lnTo>
                  <a:pt x="1374053" y="254000"/>
                </a:lnTo>
                <a:close/>
              </a:path>
              <a:path w="2616834" h="2616200">
                <a:moveTo>
                  <a:pt x="1499665" y="254000"/>
                </a:moveTo>
                <a:lnTo>
                  <a:pt x="1493433" y="254000"/>
                </a:lnTo>
                <a:lnTo>
                  <a:pt x="1493433" y="368300"/>
                </a:lnTo>
                <a:lnTo>
                  <a:pt x="1499665" y="368300"/>
                </a:lnTo>
                <a:lnTo>
                  <a:pt x="1499665" y="254000"/>
                </a:lnTo>
                <a:close/>
              </a:path>
              <a:path w="2616834" h="2616200">
                <a:moveTo>
                  <a:pt x="1625285" y="254000"/>
                </a:moveTo>
                <a:lnTo>
                  <a:pt x="1619044" y="254000"/>
                </a:lnTo>
                <a:lnTo>
                  <a:pt x="1619044" y="368300"/>
                </a:lnTo>
                <a:lnTo>
                  <a:pt x="1625285" y="368300"/>
                </a:lnTo>
                <a:lnTo>
                  <a:pt x="1625285" y="254000"/>
                </a:lnTo>
                <a:close/>
              </a:path>
              <a:path w="2616834" h="2616200">
                <a:moveTo>
                  <a:pt x="1750905" y="254000"/>
                </a:moveTo>
                <a:lnTo>
                  <a:pt x="1744673" y="254000"/>
                </a:lnTo>
                <a:lnTo>
                  <a:pt x="1744673" y="368300"/>
                </a:lnTo>
                <a:lnTo>
                  <a:pt x="1750905" y="368300"/>
                </a:lnTo>
                <a:lnTo>
                  <a:pt x="1750905" y="254000"/>
                </a:lnTo>
                <a:close/>
              </a:path>
              <a:path w="2616834" h="2616200">
                <a:moveTo>
                  <a:pt x="1876517" y="254000"/>
                </a:moveTo>
                <a:lnTo>
                  <a:pt x="1870284" y="254000"/>
                </a:lnTo>
                <a:lnTo>
                  <a:pt x="1870284" y="368300"/>
                </a:lnTo>
                <a:lnTo>
                  <a:pt x="1876517" y="368300"/>
                </a:lnTo>
                <a:lnTo>
                  <a:pt x="1876517" y="254000"/>
                </a:lnTo>
                <a:close/>
              </a:path>
              <a:path w="2616834" h="2616200">
                <a:moveTo>
                  <a:pt x="2002137" y="254000"/>
                </a:moveTo>
                <a:lnTo>
                  <a:pt x="1995896" y="254000"/>
                </a:lnTo>
                <a:lnTo>
                  <a:pt x="1995896" y="368300"/>
                </a:lnTo>
                <a:lnTo>
                  <a:pt x="2002137" y="368300"/>
                </a:lnTo>
                <a:lnTo>
                  <a:pt x="2002137" y="254000"/>
                </a:lnTo>
                <a:close/>
              </a:path>
              <a:path w="2616834" h="2616200">
                <a:moveTo>
                  <a:pt x="2127748" y="254000"/>
                </a:moveTo>
                <a:lnTo>
                  <a:pt x="2121516" y="254000"/>
                </a:lnTo>
                <a:lnTo>
                  <a:pt x="2121516" y="368300"/>
                </a:lnTo>
                <a:lnTo>
                  <a:pt x="2127748" y="368300"/>
                </a:lnTo>
                <a:lnTo>
                  <a:pt x="2127748" y="254000"/>
                </a:lnTo>
                <a:close/>
              </a:path>
              <a:path w="2616834" h="2616200">
                <a:moveTo>
                  <a:pt x="2253377" y="254000"/>
                </a:moveTo>
                <a:lnTo>
                  <a:pt x="2247136" y="254000"/>
                </a:lnTo>
                <a:lnTo>
                  <a:pt x="2247136" y="368300"/>
                </a:lnTo>
                <a:lnTo>
                  <a:pt x="2253377" y="368300"/>
                </a:lnTo>
                <a:lnTo>
                  <a:pt x="2253377" y="254000"/>
                </a:lnTo>
                <a:close/>
              </a:path>
              <a:path w="2616834" h="2616200">
                <a:moveTo>
                  <a:pt x="2378988" y="254000"/>
                </a:moveTo>
                <a:lnTo>
                  <a:pt x="2372756" y="254000"/>
                </a:lnTo>
                <a:lnTo>
                  <a:pt x="2372756" y="368300"/>
                </a:lnTo>
                <a:lnTo>
                  <a:pt x="2378988" y="368300"/>
                </a:lnTo>
                <a:lnTo>
                  <a:pt x="2378988" y="254000"/>
                </a:lnTo>
                <a:close/>
              </a:path>
              <a:path w="2616834" h="2616200">
                <a:moveTo>
                  <a:pt x="2504608" y="254000"/>
                </a:moveTo>
                <a:lnTo>
                  <a:pt x="2498368" y="254000"/>
                </a:lnTo>
                <a:lnTo>
                  <a:pt x="2498368" y="368300"/>
                </a:lnTo>
                <a:lnTo>
                  <a:pt x="2504608" y="368300"/>
                </a:lnTo>
                <a:lnTo>
                  <a:pt x="2504608" y="254000"/>
                </a:lnTo>
                <a:close/>
              </a:path>
              <a:path w="2616834" h="2616200">
                <a:moveTo>
                  <a:pt x="2616246" y="241300"/>
                </a:moveTo>
                <a:lnTo>
                  <a:pt x="0" y="241300"/>
                </a:lnTo>
                <a:lnTo>
                  <a:pt x="0" y="254000"/>
                </a:lnTo>
                <a:lnTo>
                  <a:pt x="2616246" y="254000"/>
                </a:lnTo>
                <a:lnTo>
                  <a:pt x="2616246" y="241300"/>
                </a:lnTo>
                <a:close/>
              </a:path>
              <a:path w="2616834" h="2616200">
                <a:moveTo>
                  <a:pt x="117878" y="127000"/>
                </a:moveTo>
                <a:lnTo>
                  <a:pt x="111637" y="127000"/>
                </a:lnTo>
                <a:lnTo>
                  <a:pt x="111637" y="241300"/>
                </a:lnTo>
                <a:lnTo>
                  <a:pt x="117878" y="241300"/>
                </a:lnTo>
                <a:lnTo>
                  <a:pt x="117878" y="127000"/>
                </a:lnTo>
                <a:close/>
              </a:path>
              <a:path w="2616834" h="2616200">
                <a:moveTo>
                  <a:pt x="243490" y="127000"/>
                </a:moveTo>
                <a:lnTo>
                  <a:pt x="237257" y="127000"/>
                </a:lnTo>
                <a:lnTo>
                  <a:pt x="237257" y="241300"/>
                </a:lnTo>
                <a:lnTo>
                  <a:pt x="243490" y="241300"/>
                </a:lnTo>
                <a:lnTo>
                  <a:pt x="243490" y="127000"/>
                </a:lnTo>
                <a:close/>
              </a:path>
              <a:path w="2616834" h="2616200">
                <a:moveTo>
                  <a:pt x="369118" y="127000"/>
                </a:moveTo>
                <a:lnTo>
                  <a:pt x="362878" y="127000"/>
                </a:lnTo>
                <a:lnTo>
                  <a:pt x="362878" y="241300"/>
                </a:lnTo>
                <a:lnTo>
                  <a:pt x="369118" y="241300"/>
                </a:lnTo>
                <a:lnTo>
                  <a:pt x="369118" y="127000"/>
                </a:lnTo>
                <a:close/>
              </a:path>
              <a:path w="2616834" h="2616200">
                <a:moveTo>
                  <a:pt x="494730" y="127000"/>
                </a:moveTo>
                <a:lnTo>
                  <a:pt x="488498" y="127000"/>
                </a:lnTo>
                <a:lnTo>
                  <a:pt x="488498" y="241300"/>
                </a:lnTo>
                <a:lnTo>
                  <a:pt x="494730" y="241300"/>
                </a:lnTo>
                <a:lnTo>
                  <a:pt x="494730" y="127000"/>
                </a:lnTo>
                <a:close/>
              </a:path>
              <a:path w="2616834" h="2616200">
                <a:moveTo>
                  <a:pt x="620341" y="127000"/>
                </a:moveTo>
                <a:lnTo>
                  <a:pt x="614109" y="127000"/>
                </a:lnTo>
                <a:lnTo>
                  <a:pt x="614109"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81" y="127000"/>
                </a:moveTo>
                <a:lnTo>
                  <a:pt x="865349" y="127000"/>
                </a:lnTo>
                <a:lnTo>
                  <a:pt x="865349" y="241300"/>
                </a:lnTo>
                <a:lnTo>
                  <a:pt x="871581" y="241300"/>
                </a:lnTo>
                <a:lnTo>
                  <a:pt x="871581" y="127000"/>
                </a:lnTo>
                <a:close/>
              </a:path>
              <a:path w="2616834" h="2616200">
                <a:moveTo>
                  <a:pt x="997193" y="127000"/>
                </a:moveTo>
                <a:lnTo>
                  <a:pt x="990961" y="127000"/>
                </a:lnTo>
                <a:lnTo>
                  <a:pt x="990961" y="241300"/>
                </a:lnTo>
                <a:lnTo>
                  <a:pt x="997193" y="241300"/>
                </a:lnTo>
                <a:lnTo>
                  <a:pt x="997193" y="127000"/>
                </a:lnTo>
                <a:close/>
              </a:path>
              <a:path w="2616834" h="2616200">
                <a:moveTo>
                  <a:pt x="1122813" y="127000"/>
                </a:moveTo>
                <a:lnTo>
                  <a:pt x="1116573" y="127000"/>
                </a:lnTo>
                <a:lnTo>
                  <a:pt x="1116573" y="241300"/>
                </a:lnTo>
                <a:lnTo>
                  <a:pt x="1122813" y="241300"/>
                </a:lnTo>
                <a:lnTo>
                  <a:pt x="1122813" y="127000"/>
                </a:lnTo>
                <a:close/>
              </a:path>
              <a:path w="2616834" h="2616200">
                <a:moveTo>
                  <a:pt x="1248425" y="127000"/>
                </a:moveTo>
                <a:lnTo>
                  <a:pt x="1242193" y="127000"/>
                </a:lnTo>
                <a:lnTo>
                  <a:pt x="1242193" y="241300"/>
                </a:lnTo>
                <a:lnTo>
                  <a:pt x="1248425" y="241300"/>
                </a:lnTo>
                <a:lnTo>
                  <a:pt x="1248425" y="127000"/>
                </a:lnTo>
                <a:close/>
              </a:path>
              <a:path w="2616834" h="2616200">
                <a:moveTo>
                  <a:pt x="1374053" y="127000"/>
                </a:moveTo>
                <a:lnTo>
                  <a:pt x="1367813" y="127000"/>
                </a:lnTo>
                <a:lnTo>
                  <a:pt x="1367813" y="241300"/>
                </a:lnTo>
                <a:lnTo>
                  <a:pt x="1374053" y="241300"/>
                </a:lnTo>
                <a:lnTo>
                  <a:pt x="1374053" y="127000"/>
                </a:lnTo>
                <a:close/>
              </a:path>
              <a:path w="2616834" h="2616200">
                <a:moveTo>
                  <a:pt x="1499665" y="127000"/>
                </a:moveTo>
                <a:lnTo>
                  <a:pt x="1493433" y="127000"/>
                </a:lnTo>
                <a:lnTo>
                  <a:pt x="1493433" y="241300"/>
                </a:lnTo>
                <a:lnTo>
                  <a:pt x="1499665" y="241300"/>
                </a:lnTo>
                <a:lnTo>
                  <a:pt x="1499665" y="127000"/>
                </a:lnTo>
                <a:close/>
              </a:path>
              <a:path w="2616834" h="2616200">
                <a:moveTo>
                  <a:pt x="1625285" y="127000"/>
                </a:moveTo>
                <a:lnTo>
                  <a:pt x="1619044" y="127000"/>
                </a:lnTo>
                <a:lnTo>
                  <a:pt x="1619044" y="241300"/>
                </a:lnTo>
                <a:lnTo>
                  <a:pt x="1625285" y="241300"/>
                </a:lnTo>
                <a:lnTo>
                  <a:pt x="1625285" y="127000"/>
                </a:lnTo>
                <a:close/>
              </a:path>
              <a:path w="2616834" h="2616200">
                <a:moveTo>
                  <a:pt x="1750905" y="127000"/>
                </a:moveTo>
                <a:lnTo>
                  <a:pt x="1744673" y="127000"/>
                </a:lnTo>
                <a:lnTo>
                  <a:pt x="1744673" y="241300"/>
                </a:lnTo>
                <a:lnTo>
                  <a:pt x="1750905" y="241300"/>
                </a:lnTo>
                <a:lnTo>
                  <a:pt x="1750905" y="127000"/>
                </a:lnTo>
                <a:close/>
              </a:path>
              <a:path w="2616834" h="2616200">
                <a:moveTo>
                  <a:pt x="1876517" y="127000"/>
                </a:moveTo>
                <a:lnTo>
                  <a:pt x="1870284" y="127000"/>
                </a:lnTo>
                <a:lnTo>
                  <a:pt x="1870284" y="241300"/>
                </a:lnTo>
                <a:lnTo>
                  <a:pt x="1876517" y="241300"/>
                </a:lnTo>
                <a:lnTo>
                  <a:pt x="1876517" y="127000"/>
                </a:lnTo>
                <a:close/>
              </a:path>
              <a:path w="2616834" h="2616200">
                <a:moveTo>
                  <a:pt x="2002137" y="127000"/>
                </a:moveTo>
                <a:lnTo>
                  <a:pt x="1995896" y="127000"/>
                </a:lnTo>
                <a:lnTo>
                  <a:pt x="1995896" y="241300"/>
                </a:lnTo>
                <a:lnTo>
                  <a:pt x="2002137" y="241300"/>
                </a:lnTo>
                <a:lnTo>
                  <a:pt x="2002137" y="127000"/>
                </a:lnTo>
                <a:close/>
              </a:path>
              <a:path w="2616834" h="2616200">
                <a:moveTo>
                  <a:pt x="2127748" y="127000"/>
                </a:moveTo>
                <a:lnTo>
                  <a:pt x="2121516" y="127000"/>
                </a:lnTo>
                <a:lnTo>
                  <a:pt x="2121516" y="241300"/>
                </a:lnTo>
                <a:lnTo>
                  <a:pt x="2127748" y="241300"/>
                </a:lnTo>
                <a:lnTo>
                  <a:pt x="2127748" y="127000"/>
                </a:lnTo>
                <a:close/>
              </a:path>
              <a:path w="2616834" h="2616200">
                <a:moveTo>
                  <a:pt x="2253377" y="127000"/>
                </a:moveTo>
                <a:lnTo>
                  <a:pt x="2247136" y="127000"/>
                </a:lnTo>
                <a:lnTo>
                  <a:pt x="2247136"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8" y="127000"/>
                </a:moveTo>
                <a:lnTo>
                  <a:pt x="2498368" y="127000"/>
                </a:lnTo>
                <a:lnTo>
                  <a:pt x="2498368" y="241300"/>
                </a:lnTo>
                <a:lnTo>
                  <a:pt x="2504608" y="241300"/>
                </a:lnTo>
                <a:lnTo>
                  <a:pt x="2504608"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9" y="0"/>
                </a:lnTo>
                <a:lnTo>
                  <a:pt x="111637" y="12700"/>
                </a:lnTo>
                <a:lnTo>
                  <a:pt x="111637" y="114300"/>
                </a:lnTo>
                <a:lnTo>
                  <a:pt x="117878" y="114300"/>
                </a:lnTo>
                <a:lnTo>
                  <a:pt x="117878" y="12700"/>
                </a:lnTo>
                <a:lnTo>
                  <a:pt x="116486" y="0"/>
                </a:lnTo>
                <a:close/>
              </a:path>
              <a:path w="2616834" h="2616200">
                <a:moveTo>
                  <a:pt x="242098" y="0"/>
                </a:moveTo>
                <a:lnTo>
                  <a:pt x="238641" y="0"/>
                </a:lnTo>
                <a:lnTo>
                  <a:pt x="237249" y="12700"/>
                </a:lnTo>
                <a:lnTo>
                  <a:pt x="237249" y="114300"/>
                </a:lnTo>
                <a:lnTo>
                  <a:pt x="243490" y="114300"/>
                </a:lnTo>
                <a:lnTo>
                  <a:pt x="243490" y="12700"/>
                </a:lnTo>
                <a:lnTo>
                  <a:pt x="242098" y="0"/>
                </a:lnTo>
                <a:close/>
              </a:path>
              <a:path w="2616834" h="2616200">
                <a:moveTo>
                  <a:pt x="367727" y="0"/>
                </a:moveTo>
                <a:lnTo>
                  <a:pt x="364269" y="0"/>
                </a:lnTo>
                <a:lnTo>
                  <a:pt x="362878" y="12700"/>
                </a:lnTo>
                <a:lnTo>
                  <a:pt x="362878" y="114300"/>
                </a:lnTo>
                <a:lnTo>
                  <a:pt x="369118" y="114300"/>
                </a:lnTo>
                <a:lnTo>
                  <a:pt x="369118" y="12700"/>
                </a:lnTo>
                <a:lnTo>
                  <a:pt x="367727" y="0"/>
                </a:lnTo>
                <a:close/>
              </a:path>
              <a:path w="2616834" h="2616200">
                <a:moveTo>
                  <a:pt x="493338" y="0"/>
                </a:moveTo>
                <a:lnTo>
                  <a:pt x="489881" y="0"/>
                </a:lnTo>
                <a:lnTo>
                  <a:pt x="488498" y="12700"/>
                </a:lnTo>
                <a:lnTo>
                  <a:pt x="488498" y="114300"/>
                </a:lnTo>
                <a:lnTo>
                  <a:pt x="494730" y="114300"/>
                </a:lnTo>
                <a:lnTo>
                  <a:pt x="494730" y="12700"/>
                </a:lnTo>
                <a:lnTo>
                  <a:pt x="493338" y="0"/>
                </a:lnTo>
                <a:close/>
              </a:path>
              <a:path w="2616834" h="2616200">
                <a:moveTo>
                  <a:pt x="618950" y="0"/>
                </a:moveTo>
                <a:lnTo>
                  <a:pt x="615492" y="0"/>
                </a:lnTo>
                <a:lnTo>
                  <a:pt x="614109" y="12700"/>
                </a:lnTo>
                <a:lnTo>
                  <a:pt x="614109" y="114300"/>
                </a:lnTo>
                <a:lnTo>
                  <a:pt x="620350" y="114300"/>
                </a:lnTo>
                <a:lnTo>
                  <a:pt x="620350" y="12700"/>
                </a:lnTo>
                <a:lnTo>
                  <a:pt x="618950" y="0"/>
                </a:lnTo>
                <a:close/>
              </a:path>
              <a:path w="2616834" h="2616200">
                <a:moveTo>
                  <a:pt x="744570" y="0"/>
                </a:moveTo>
                <a:lnTo>
                  <a:pt x="741112" y="0"/>
                </a:lnTo>
                <a:lnTo>
                  <a:pt x="739721" y="12700"/>
                </a:lnTo>
                <a:lnTo>
                  <a:pt x="739721" y="114300"/>
                </a:lnTo>
                <a:lnTo>
                  <a:pt x="745961" y="114300"/>
                </a:lnTo>
                <a:lnTo>
                  <a:pt x="745961" y="12700"/>
                </a:lnTo>
                <a:lnTo>
                  <a:pt x="744570" y="0"/>
                </a:lnTo>
                <a:close/>
              </a:path>
              <a:path w="2616834" h="2616200">
                <a:moveTo>
                  <a:pt x="870198" y="0"/>
                </a:moveTo>
                <a:lnTo>
                  <a:pt x="866741" y="0"/>
                </a:lnTo>
                <a:lnTo>
                  <a:pt x="865349" y="12700"/>
                </a:lnTo>
                <a:lnTo>
                  <a:pt x="865349" y="114300"/>
                </a:lnTo>
                <a:lnTo>
                  <a:pt x="871581" y="114300"/>
                </a:lnTo>
                <a:lnTo>
                  <a:pt x="871581" y="12700"/>
                </a:lnTo>
                <a:lnTo>
                  <a:pt x="870198" y="0"/>
                </a:lnTo>
                <a:close/>
              </a:path>
              <a:path w="2616834" h="2616200">
                <a:moveTo>
                  <a:pt x="995810" y="0"/>
                </a:moveTo>
                <a:lnTo>
                  <a:pt x="992352" y="0"/>
                </a:lnTo>
                <a:lnTo>
                  <a:pt x="990961" y="12700"/>
                </a:lnTo>
                <a:lnTo>
                  <a:pt x="990961" y="114300"/>
                </a:lnTo>
                <a:lnTo>
                  <a:pt x="997201" y="114300"/>
                </a:lnTo>
                <a:lnTo>
                  <a:pt x="997201" y="12700"/>
                </a:lnTo>
                <a:lnTo>
                  <a:pt x="995810" y="0"/>
                </a:lnTo>
                <a:close/>
              </a:path>
              <a:path w="2616834" h="2616200">
                <a:moveTo>
                  <a:pt x="1121422" y="0"/>
                </a:moveTo>
                <a:lnTo>
                  <a:pt x="1117964" y="0"/>
                </a:lnTo>
                <a:lnTo>
                  <a:pt x="1116573" y="12700"/>
                </a:lnTo>
                <a:lnTo>
                  <a:pt x="1116573" y="114300"/>
                </a:lnTo>
                <a:lnTo>
                  <a:pt x="1122813" y="114300"/>
                </a:lnTo>
                <a:lnTo>
                  <a:pt x="1122813" y="12700"/>
                </a:lnTo>
                <a:lnTo>
                  <a:pt x="1121422" y="0"/>
                </a:lnTo>
                <a:close/>
              </a:path>
              <a:path w="2616834" h="2616200">
                <a:moveTo>
                  <a:pt x="1247042" y="0"/>
                </a:moveTo>
                <a:lnTo>
                  <a:pt x="1243576" y="0"/>
                </a:lnTo>
                <a:lnTo>
                  <a:pt x="1242193" y="12700"/>
                </a:lnTo>
                <a:lnTo>
                  <a:pt x="1242193" y="114300"/>
                </a:lnTo>
                <a:lnTo>
                  <a:pt x="1248425" y="114300"/>
                </a:lnTo>
                <a:lnTo>
                  <a:pt x="1248425" y="12700"/>
                </a:lnTo>
                <a:lnTo>
                  <a:pt x="1247042" y="0"/>
                </a:lnTo>
                <a:close/>
              </a:path>
              <a:path w="2616834" h="2616200">
                <a:moveTo>
                  <a:pt x="1372662" y="0"/>
                </a:moveTo>
                <a:lnTo>
                  <a:pt x="1369204" y="0"/>
                </a:lnTo>
                <a:lnTo>
                  <a:pt x="1367813" y="12700"/>
                </a:lnTo>
                <a:lnTo>
                  <a:pt x="1367813" y="114300"/>
                </a:lnTo>
                <a:lnTo>
                  <a:pt x="1374053" y="114300"/>
                </a:lnTo>
                <a:lnTo>
                  <a:pt x="1374053" y="12700"/>
                </a:lnTo>
                <a:lnTo>
                  <a:pt x="1372662" y="0"/>
                </a:lnTo>
                <a:close/>
              </a:path>
              <a:path w="2616834" h="2616200">
                <a:moveTo>
                  <a:pt x="1498282" y="0"/>
                </a:moveTo>
                <a:lnTo>
                  <a:pt x="1494824" y="0"/>
                </a:lnTo>
                <a:lnTo>
                  <a:pt x="1493433" y="12700"/>
                </a:lnTo>
                <a:lnTo>
                  <a:pt x="1493433" y="114300"/>
                </a:lnTo>
                <a:lnTo>
                  <a:pt x="1499665" y="114300"/>
                </a:lnTo>
                <a:lnTo>
                  <a:pt x="1499665" y="12700"/>
                </a:lnTo>
                <a:lnTo>
                  <a:pt x="1498282" y="0"/>
                </a:lnTo>
                <a:close/>
              </a:path>
              <a:path w="2616834" h="2616200">
                <a:moveTo>
                  <a:pt x="1623893" y="0"/>
                </a:moveTo>
                <a:lnTo>
                  <a:pt x="1620436" y="0"/>
                </a:lnTo>
                <a:lnTo>
                  <a:pt x="1619044" y="12700"/>
                </a:lnTo>
                <a:lnTo>
                  <a:pt x="1619044" y="114300"/>
                </a:lnTo>
                <a:lnTo>
                  <a:pt x="1625285" y="114300"/>
                </a:lnTo>
                <a:lnTo>
                  <a:pt x="1625285" y="12700"/>
                </a:lnTo>
                <a:lnTo>
                  <a:pt x="1623893" y="0"/>
                </a:lnTo>
                <a:close/>
              </a:path>
              <a:path w="2616834" h="2616200">
                <a:moveTo>
                  <a:pt x="1749522" y="0"/>
                </a:moveTo>
                <a:lnTo>
                  <a:pt x="1746056" y="0"/>
                </a:lnTo>
                <a:lnTo>
                  <a:pt x="1744673" y="12700"/>
                </a:lnTo>
                <a:lnTo>
                  <a:pt x="1744673" y="114300"/>
                </a:lnTo>
                <a:lnTo>
                  <a:pt x="1750905" y="114300"/>
                </a:lnTo>
                <a:lnTo>
                  <a:pt x="1750905" y="12700"/>
                </a:lnTo>
                <a:lnTo>
                  <a:pt x="1749522" y="0"/>
                </a:lnTo>
                <a:close/>
              </a:path>
              <a:path w="2616834" h="2616200">
                <a:moveTo>
                  <a:pt x="1875134" y="0"/>
                </a:moveTo>
                <a:lnTo>
                  <a:pt x="1871676" y="0"/>
                </a:lnTo>
                <a:lnTo>
                  <a:pt x="1870284" y="12700"/>
                </a:lnTo>
                <a:lnTo>
                  <a:pt x="1870284" y="114300"/>
                </a:lnTo>
                <a:lnTo>
                  <a:pt x="1876525" y="114300"/>
                </a:lnTo>
                <a:lnTo>
                  <a:pt x="1876525" y="12700"/>
                </a:lnTo>
                <a:lnTo>
                  <a:pt x="1875134" y="0"/>
                </a:lnTo>
                <a:close/>
              </a:path>
              <a:path w="2616834" h="2616200">
                <a:moveTo>
                  <a:pt x="2000745" y="0"/>
                </a:moveTo>
                <a:lnTo>
                  <a:pt x="1997288" y="0"/>
                </a:lnTo>
                <a:lnTo>
                  <a:pt x="1995896" y="12700"/>
                </a:lnTo>
                <a:lnTo>
                  <a:pt x="1995896" y="114300"/>
                </a:lnTo>
                <a:lnTo>
                  <a:pt x="2002137" y="114300"/>
                </a:lnTo>
                <a:lnTo>
                  <a:pt x="2002137" y="12700"/>
                </a:lnTo>
                <a:lnTo>
                  <a:pt x="2000745" y="0"/>
                </a:lnTo>
                <a:close/>
              </a:path>
              <a:path w="2616834" h="2616200">
                <a:moveTo>
                  <a:pt x="2126365" y="0"/>
                </a:moveTo>
                <a:lnTo>
                  <a:pt x="2122908" y="0"/>
                </a:lnTo>
                <a:lnTo>
                  <a:pt x="2121516" y="12700"/>
                </a:lnTo>
                <a:lnTo>
                  <a:pt x="2121516" y="114300"/>
                </a:lnTo>
                <a:lnTo>
                  <a:pt x="2127748" y="114300"/>
                </a:lnTo>
                <a:lnTo>
                  <a:pt x="2127748" y="12700"/>
                </a:lnTo>
                <a:lnTo>
                  <a:pt x="2126365" y="0"/>
                </a:lnTo>
                <a:close/>
              </a:path>
              <a:path w="2616834" h="2616200">
                <a:moveTo>
                  <a:pt x="2251985" y="0"/>
                </a:moveTo>
                <a:lnTo>
                  <a:pt x="2248528" y="0"/>
                </a:lnTo>
                <a:lnTo>
                  <a:pt x="2247136" y="12700"/>
                </a:lnTo>
                <a:lnTo>
                  <a:pt x="2247136" y="114300"/>
                </a:lnTo>
                <a:lnTo>
                  <a:pt x="2253377" y="114300"/>
                </a:lnTo>
                <a:lnTo>
                  <a:pt x="2253377" y="12700"/>
                </a:lnTo>
                <a:lnTo>
                  <a:pt x="2251985" y="0"/>
                </a:lnTo>
                <a:close/>
              </a:path>
              <a:path w="2616834" h="2616200">
                <a:moveTo>
                  <a:pt x="2377605" y="0"/>
                </a:moveTo>
                <a:lnTo>
                  <a:pt x="2374139" y="0"/>
                </a:lnTo>
                <a:lnTo>
                  <a:pt x="2372756" y="12700"/>
                </a:lnTo>
                <a:lnTo>
                  <a:pt x="2372756" y="114300"/>
                </a:lnTo>
                <a:lnTo>
                  <a:pt x="2378988" y="114300"/>
                </a:lnTo>
                <a:lnTo>
                  <a:pt x="2378988" y="12700"/>
                </a:lnTo>
                <a:lnTo>
                  <a:pt x="2377605" y="0"/>
                </a:lnTo>
                <a:close/>
              </a:path>
              <a:path w="2616834" h="2616200">
                <a:moveTo>
                  <a:pt x="2503217" y="0"/>
                </a:moveTo>
                <a:lnTo>
                  <a:pt x="2499759" y="0"/>
                </a:lnTo>
                <a:lnTo>
                  <a:pt x="2498368" y="12700"/>
                </a:lnTo>
                <a:lnTo>
                  <a:pt x="2498368" y="114300"/>
                </a:lnTo>
                <a:lnTo>
                  <a:pt x="2504608" y="114300"/>
                </a:lnTo>
                <a:lnTo>
                  <a:pt x="2504608"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08" name="bg object 124"/>
          <p:cNvPicPr/>
          <p:nvPr/>
        </p:nvPicPr>
        <p:blipFill>
          <a:blip r:embed="rId12"/>
          <a:stretch/>
        </p:blipFill>
        <p:spPr>
          <a:xfrm>
            <a:off x="15968520" y="18016200"/>
            <a:ext cx="4194720" cy="4186440"/>
          </a:xfrm>
          <a:prstGeom prst="rect">
            <a:avLst/>
          </a:prstGeom>
          <a:ln w="0">
            <a:noFill/>
          </a:ln>
        </p:spPr>
      </p:pic>
      <p:sp>
        <p:nvSpPr>
          <p:cNvPr id="109" name="bg object 125"/>
          <p:cNvSpPr/>
          <p:nvPr/>
        </p:nvSpPr>
        <p:spPr>
          <a:xfrm>
            <a:off x="360" y="0"/>
            <a:ext cx="21385080" cy="2545920"/>
          </a:xfrm>
          <a:custGeom>
            <a:avLst/>
            <a:gdLst>
              <a:gd name="textAreaLeft" fmla="*/ 0 w 21385080"/>
              <a:gd name="textAreaRight" fmla="*/ 21385440 w 21385080"/>
              <a:gd name="textAreaTop" fmla="*/ 0 h 2545920"/>
              <a:gd name="textAreaBottom" fmla="*/ 2546280 h 2545920"/>
            </a:gdLst>
            <a:ahLst/>
            <a:cxnLst/>
            <a:rect l="textAreaLeft" t="textAreaTop" r="textAreaRight" b="textAreaBottom"/>
            <a:pathLst>
              <a:path w="14199869" h="1691005">
                <a:moveTo>
                  <a:pt x="14199553" y="0"/>
                </a:moveTo>
                <a:lnTo>
                  <a:pt x="0" y="0"/>
                </a:lnTo>
                <a:lnTo>
                  <a:pt x="0" y="1690836"/>
                </a:lnTo>
                <a:lnTo>
                  <a:pt x="14199553" y="1690836"/>
                </a:lnTo>
                <a:lnTo>
                  <a:pt x="14199553"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0" name="PlaceHolder 1"/>
          <p:cNvSpPr>
            <a:spLocks noGrp="1"/>
          </p:cNvSpPr>
          <p:nvPr>
            <p:ph type="title"/>
          </p:nvPr>
        </p:nvSpPr>
        <p:spPr>
          <a:xfrm>
            <a:off x="1604160" y="9385560"/>
            <a:ext cx="18183600" cy="50562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11" name="PlaceHolder 2"/>
          <p:cNvSpPr>
            <a:spLocks noGrp="1"/>
          </p:cNvSpPr>
          <p:nvPr>
            <p:ph type="ftr" idx="1"/>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12" name="PlaceHolder 3"/>
          <p:cNvSpPr>
            <a:spLocks noGrp="1"/>
          </p:cNvSpPr>
          <p:nvPr>
            <p:ph type="dt" idx="2"/>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3" name="PlaceHolder 4"/>
          <p:cNvSpPr>
            <a:spLocks noGrp="1"/>
          </p:cNvSpPr>
          <p:nvPr>
            <p:ph type="sldNum" idx="3"/>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243B999B-4D7C-4C4D-977B-F24FD5C7E21F}"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114" name="PlaceHolder 5"/>
          <p:cNvSpPr>
            <a:spLocks noGrp="1"/>
          </p:cNvSpPr>
          <p:nvPr>
            <p:ph type="body"/>
          </p:nvPr>
        </p:nvSpPr>
        <p:spPr>
          <a:xfrm>
            <a:off x="1069200" y="7084440"/>
            <a:ext cx="19245240" cy="175597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17" name="bg object 16"/>
          <p:cNvSpPr/>
          <p:nvPr/>
        </p:nvSpPr>
        <p:spPr>
          <a:xfrm>
            <a:off x="360" y="2546280"/>
            <a:ext cx="21385080" cy="27729720"/>
          </a:xfrm>
          <a:custGeom>
            <a:avLst/>
            <a:gdLst>
              <a:gd name="textAreaLeft" fmla="*/ 0 w 21385080"/>
              <a:gd name="textAreaRight" fmla="*/ 21385440 w 21385080"/>
              <a:gd name="textAreaTop" fmla="*/ 0 h 27729720"/>
              <a:gd name="textAreaBottom" fmla="*/ 27730080 h 27729720"/>
            </a:gdLst>
            <a:ahLst/>
            <a:cxnLst/>
            <a:rect l="textAreaLeft" t="textAreaTop" r="textAreaRight" b="textAreaBottom"/>
            <a:pathLst>
              <a:path w="14199869" h="18413730">
                <a:moveTo>
                  <a:pt x="0" y="18413239"/>
                </a:moveTo>
                <a:lnTo>
                  <a:pt x="14199544" y="18413239"/>
                </a:lnTo>
                <a:lnTo>
                  <a:pt x="14199544" y="0"/>
                </a:lnTo>
                <a:lnTo>
                  <a:pt x="0" y="0"/>
                </a:lnTo>
                <a:lnTo>
                  <a:pt x="0" y="18413239"/>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bg object 17"/>
          <p:cNvSpPr/>
          <p:nvPr/>
        </p:nvSpPr>
        <p:spPr>
          <a:xfrm>
            <a:off x="356040" y="5682600"/>
            <a:ext cx="20672640" cy="21293640"/>
          </a:xfrm>
          <a:custGeom>
            <a:avLst/>
            <a:gdLst>
              <a:gd name="textAreaLeft" fmla="*/ 0 w 20672640"/>
              <a:gd name="textAreaRight" fmla="*/ 20673000 w 20672640"/>
              <a:gd name="textAreaTop" fmla="*/ 0 h 21293640"/>
              <a:gd name="textAreaBottom" fmla="*/ 21294000 h 21293640"/>
            </a:gdLst>
            <a:ahLst/>
            <a:cxnLst/>
            <a:rect l="textAreaLeft" t="textAreaTop" r="textAreaRight" b="textAreaBottom"/>
            <a:pathLst>
              <a:path w="13726794" h="14140180">
                <a:moveTo>
                  <a:pt x="13726236" y="13824217"/>
                </a:moveTo>
                <a:lnTo>
                  <a:pt x="0" y="13824217"/>
                </a:lnTo>
                <a:lnTo>
                  <a:pt x="0" y="14139761"/>
                </a:lnTo>
                <a:lnTo>
                  <a:pt x="13726236" y="14139761"/>
                </a:lnTo>
                <a:lnTo>
                  <a:pt x="13726236" y="13824217"/>
                </a:lnTo>
                <a:close/>
              </a:path>
              <a:path w="13726794" h="14140180">
                <a:moveTo>
                  <a:pt x="13726236" y="0"/>
                </a:moveTo>
                <a:lnTo>
                  <a:pt x="0" y="0"/>
                </a:lnTo>
                <a:lnTo>
                  <a:pt x="0" y="7306462"/>
                </a:lnTo>
                <a:lnTo>
                  <a:pt x="13726236" y="7306462"/>
                </a:lnTo>
                <a:lnTo>
                  <a:pt x="13726236"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bg object 18"/>
          <p:cNvSpPr/>
          <p:nvPr/>
        </p:nvSpPr>
        <p:spPr>
          <a:xfrm>
            <a:off x="356040" y="272628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5">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0" name="bg object 19"/>
          <p:cNvSpPr/>
          <p:nvPr/>
        </p:nvSpPr>
        <p:spPr>
          <a:xfrm>
            <a:off x="356040" y="3426120"/>
            <a:ext cx="20672640" cy="2256480"/>
          </a:xfrm>
          <a:custGeom>
            <a:avLst/>
            <a:gdLst>
              <a:gd name="textAreaLeft" fmla="*/ 0 w 20672640"/>
              <a:gd name="textAreaRight" fmla="*/ 20673000 w 20672640"/>
              <a:gd name="textAreaTop" fmla="*/ 0 h 2256480"/>
              <a:gd name="textAreaBottom" fmla="*/ 2256840 h 2256480"/>
            </a:gdLst>
            <a:ahLst/>
            <a:cxnLst/>
            <a:rect l="textAreaLeft" t="textAreaTop" r="textAreaRight" b="textAreaBottom"/>
            <a:pathLst>
              <a:path w="13726794" h="1498600">
                <a:moveTo>
                  <a:pt x="13726217" y="0"/>
                </a:moveTo>
                <a:lnTo>
                  <a:pt x="0" y="0"/>
                </a:lnTo>
                <a:lnTo>
                  <a:pt x="0" y="1498231"/>
                </a:lnTo>
                <a:lnTo>
                  <a:pt x="13726217" y="1498231"/>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1" name="bg object 20"/>
          <p:cNvSpPr/>
          <p:nvPr/>
        </p:nvSpPr>
        <p:spPr>
          <a:xfrm>
            <a:off x="475200" y="3545640"/>
            <a:ext cx="20434680" cy="2018160"/>
          </a:xfrm>
          <a:custGeom>
            <a:avLst/>
            <a:gdLst>
              <a:gd name="textAreaLeft" fmla="*/ 0 w 20434680"/>
              <a:gd name="textAreaRight" fmla="*/ 20435040 w 20434680"/>
              <a:gd name="textAreaTop" fmla="*/ 0 h 2018160"/>
              <a:gd name="textAreaBottom" fmla="*/ 2018520 h 2018160"/>
            </a:gdLst>
            <a:ahLst/>
            <a:cxnLst/>
            <a:rect l="textAreaLeft" t="textAreaTop" r="textAreaRight" b="textAreaBottom"/>
            <a:pathLst>
              <a:path w="13568680" h="1340485">
                <a:moveTo>
                  <a:pt x="13568442" y="0"/>
                </a:moveTo>
                <a:lnTo>
                  <a:pt x="0" y="0"/>
                </a:lnTo>
                <a:lnTo>
                  <a:pt x="0" y="1340456"/>
                </a:lnTo>
                <a:lnTo>
                  <a:pt x="13568442" y="1340456"/>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bg object 21"/>
          <p:cNvSpPr/>
          <p:nvPr/>
        </p:nvSpPr>
        <p:spPr>
          <a:xfrm>
            <a:off x="356040" y="615816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3" name="bg object 22"/>
          <p:cNvSpPr/>
          <p:nvPr/>
        </p:nvSpPr>
        <p:spPr>
          <a:xfrm>
            <a:off x="356040" y="6858000"/>
            <a:ext cx="10265400" cy="2843280"/>
          </a:xfrm>
          <a:custGeom>
            <a:avLst/>
            <a:gdLst>
              <a:gd name="textAreaLeft" fmla="*/ 0 w 10265400"/>
              <a:gd name="textAreaRight" fmla="*/ 10265760 w 10265400"/>
              <a:gd name="textAreaTop" fmla="*/ 0 h 2843280"/>
              <a:gd name="textAreaBottom" fmla="*/ 2843640 h 2843280"/>
            </a:gdLst>
            <a:ahLst/>
            <a:cxnLst/>
            <a:rect l="textAreaLeft" t="textAreaTop" r="textAreaRight" b="textAreaBottom"/>
            <a:pathLst>
              <a:path w="6816725" h="1888489">
                <a:moveTo>
                  <a:pt x="6816524" y="0"/>
                </a:moveTo>
                <a:lnTo>
                  <a:pt x="0" y="0"/>
                </a:lnTo>
                <a:lnTo>
                  <a:pt x="0" y="1888331"/>
                </a:lnTo>
                <a:lnTo>
                  <a:pt x="6816524" y="1888331"/>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bg object 23"/>
          <p:cNvSpPr/>
          <p:nvPr/>
        </p:nvSpPr>
        <p:spPr>
          <a:xfrm>
            <a:off x="475560" y="6976800"/>
            <a:ext cx="10028520" cy="2606040"/>
          </a:xfrm>
          <a:custGeom>
            <a:avLst/>
            <a:gdLst>
              <a:gd name="textAreaLeft" fmla="*/ 0 w 10028520"/>
              <a:gd name="textAreaRight" fmla="*/ 10028880 w 10028520"/>
              <a:gd name="textAreaTop" fmla="*/ 0 h 2606040"/>
              <a:gd name="textAreaBottom" fmla="*/ 2606400 h 2606040"/>
            </a:gdLst>
            <a:ahLst/>
            <a:cxnLst/>
            <a:rect l="textAreaLeft" t="textAreaTop" r="textAreaRight" b="textAreaBottom"/>
            <a:pathLst>
              <a:path w="6659245" h="1731010">
                <a:moveTo>
                  <a:pt x="6658748" y="0"/>
                </a:moveTo>
                <a:lnTo>
                  <a:pt x="0" y="0"/>
                </a:lnTo>
                <a:lnTo>
                  <a:pt x="0" y="1730556"/>
                </a:lnTo>
                <a:lnTo>
                  <a:pt x="6658748" y="1730556"/>
                </a:lnTo>
                <a:lnTo>
                  <a:pt x="665874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bg object 24"/>
          <p:cNvSpPr/>
          <p:nvPr/>
        </p:nvSpPr>
        <p:spPr>
          <a:xfrm>
            <a:off x="10762560" y="615816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6" name="bg object 25"/>
          <p:cNvSpPr/>
          <p:nvPr/>
        </p:nvSpPr>
        <p:spPr>
          <a:xfrm>
            <a:off x="10762560" y="6858000"/>
            <a:ext cx="10265400" cy="2843280"/>
          </a:xfrm>
          <a:custGeom>
            <a:avLst/>
            <a:gdLst>
              <a:gd name="textAreaLeft" fmla="*/ 0 w 10265400"/>
              <a:gd name="textAreaRight" fmla="*/ 10265760 w 10265400"/>
              <a:gd name="textAreaTop" fmla="*/ 0 h 2843280"/>
              <a:gd name="textAreaBottom" fmla="*/ 2843640 h 2843280"/>
            </a:gdLst>
            <a:ahLst/>
            <a:cxnLst/>
            <a:rect l="textAreaLeft" t="textAreaTop" r="textAreaRight" b="textAreaBottom"/>
            <a:pathLst>
              <a:path w="6816725" h="1888489">
                <a:moveTo>
                  <a:pt x="6816524" y="0"/>
                </a:moveTo>
                <a:lnTo>
                  <a:pt x="0" y="0"/>
                </a:lnTo>
                <a:lnTo>
                  <a:pt x="0" y="1888331"/>
                </a:lnTo>
                <a:lnTo>
                  <a:pt x="6816524" y="1888331"/>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7" name="bg object 26"/>
          <p:cNvSpPr/>
          <p:nvPr/>
        </p:nvSpPr>
        <p:spPr>
          <a:xfrm>
            <a:off x="10881360" y="6976800"/>
            <a:ext cx="10028520" cy="2606040"/>
          </a:xfrm>
          <a:custGeom>
            <a:avLst/>
            <a:gdLst>
              <a:gd name="textAreaLeft" fmla="*/ 0 w 10028520"/>
              <a:gd name="textAreaRight" fmla="*/ 10028880 w 10028520"/>
              <a:gd name="textAreaTop" fmla="*/ 0 h 2606040"/>
              <a:gd name="textAreaBottom" fmla="*/ 2606400 h 2606040"/>
            </a:gdLst>
            <a:ahLst/>
            <a:cxnLst/>
            <a:rect l="textAreaLeft" t="textAreaTop" r="textAreaRight" b="textAreaBottom"/>
            <a:pathLst>
              <a:path w="6659244" h="1731010">
                <a:moveTo>
                  <a:pt x="6658756" y="0"/>
                </a:moveTo>
                <a:lnTo>
                  <a:pt x="0" y="0"/>
                </a:lnTo>
                <a:lnTo>
                  <a:pt x="0" y="1730556"/>
                </a:lnTo>
                <a:lnTo>
                  <a:pt x="6658756" y="1730556"/>
                </a:lnTo>
                <a:lnTo>
                  <a:pt x="665875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8" name="bg object 27"/>
          <p:cNvSpPr/>
          <p:nvPr/>
        </p:nvSpPr>
        <p:spPr>
          <a:xfrm>
            <a:off x="356040" y="1017684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9" name="bg object 28"/>
          <p:cNvSpPr/>
          <p:nvPr/>
        </p:nvSpPr>
        <p:spPr>
          <a:xfrm>
            <a:off x="356040" y="10877400"/>
            <a:ext cx="10265400" cy="5333760"/>
          </a:xfrm>
          <a:custGeom>
            <a:avLst/>
            <a:gdLst>
              <a:gd name="textAreaLeft" fmla="*/ 0 w 10265400"/>
              <a:gd name="textAreaRight" fmla="*/ 10265760 w 10265400"/>
              <a:gd name="textAreaTop" fmla="*/ 0 h 5333760"/>
              <a:gd name="textAreaBottom" fmla="*/ 5334120 h 5333760"/>
            </a:gdLst>
            <a:ahLst/>
            <a:cxnLst/>
            <a:rect l="textAreaLeft" t="textAreaTop" r="textAreaRight" b="textAreaBottom"/>
            <a:pathLst>
              <a:path w="6816725" h="3542029">
                <a:moveTo>
                  <a:pt x="6816524" y="0"/>
                </a:moveTo>
                <a:lnTo>
                  <a:pt x="0" y="0"/>
                </a:lnTo>
                <a:lnTo>
                  <a:pt x="0" y="3541598"/>
                </a:lnTo>
                <a:lnTo>
                  <a:pt x="6816524" y="3541598"/>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0" name="bg object 29"/>
          <p:cNvSpPr/>
          <p:nvPr/>
        </p:nvSpPr>
        <p:spPr>
          <a:xfrm>
            <a:off x="475560" y="10996200"/>
            <a:ext cx="10028520" cy="5095440"/>
          </a:xfrm>
          <a:custGeom>
            <a:avLst/>
            <a:gdLst>
              <a:gd name="textAreaLeft" fmla="*/ 0 w 10028520"/>
              <a:gd name="textAreaRight" fmla="*/ 10028880 w 10028520"/>
              <a:gd name="textAreaTop" fmla="*/ 0 h 5095440"/>
              <a:gd name="textAreaBottom" fmla="*/ 5095800 h 5095440"/>
            </a:gdLst>
            <a:ahLst/>
            <a:cxnLst/>
            <a:rect l="textAreaLeft" t="textAreaTop" r="textAreaRight" b="textAreaBottom"/>
            <a:pathLst>
              <a:path w="6659245" h="3383915">
                <a:moveTo>
                  <a:pt x="6658748" y="0"/>
                </a:moveTo>
                <a:lnTo>
                  <a:pt x="0" y="0"/>
                </a:lnTo>
                <a:lnTo>
                  <a:pt x="0" y="3383831"/>
                </a:lnTo>
                <a:lnTo>
                  <a:pt x="6658748" y="3383831"/>
                </a:lnTo>
                <a:lnTo>
                  <a:pt x="665874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bg object 30"/>
          <p:cNvSpPr/>
          <p:nvPr/>
        </p:nvSpPr>
        <p:spPr>
          <a:xfrm>
            <a:off x="10762560" y="1017684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2" name="bg object 31"/>
          <p:cNvSpPr/>
          <p:nvPr/>
        </p:nvSpPr>
        <p:spPr>
          <a:xfrm>
            <a:off x="10762920" y="10877400"/>
            <a:ext cx="10265400" cy="5333760"/>
          </a:xfrm>
          <a:custGeom>
            <a:avLst/>
            <a:gdLst>
              <a:gd name="textAreaLeft" fmla="*/ 0 w 10265400"/>
              <a:gd name="textAreaRight" fmla="*/ 10265760 w 10265400"/>
              <a:gd name="textAreaTop" fmla="*/ 0 h 5333760"/>
              <a:gd name="textAreaBottom" fmla="*/ 5334120 h 5333760"/>
            </a:gdLst>
            <a:ahLst/>
            <a:cxnLst/>
            <a:rect l="textAreaLeft" t="textAreaTop" r="textAreaRight" b="textAreaBottom"/>
            <a:pathLst>
              <a:path w="6816725" h="3542029">
                <a:moveTo>
                  <a:pt x="6816524" y="0"/>
                </a:moveTo>
                <a:lnTo>
                  <a:pt x="0" y="0"/>
                </a:lnTo>
                <a:lnTo>
                  <a:pt x="0" y="3541598"/>
                </a:lnTo>
                <a:lnTo>
                  <a:pt x="6816524" y="3541598"/>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3" name="bg object 32"/>
          <p:cNvSpPr/>
          <p:nvPr/>
        </p:nvSpPr>
        <p:spPr>
          <a:xfrm>
            <a:off x="10881360" y="10996200"/>
            <a:ext cx="10028520" cy="5095440"/>
          </a:xfrm>
          <a:custGeom>
            <a:avLst/>
            <a:gdLst>
              <a:gd name="textAreaLeft" fmla="*/ 0 w 10028520"/>
              <a:gd name="textAreaRight" fmla="*/ 10028880 w 10028520"/>
              <a:gd name="textAreaTop" fmla="*/ 0 h 5095440"/>
              <a:gd name="textAreaBottom" fmla="*/ 5095800 h 5095440"/>
            </a:gdLst>
            <a:ahLst/>
            <a:cxnLst/>
            <a:rect l="textAreaLeft" t="textAreaTop" r="textAreaRight" b="textAreaBottom"/>
            <a:pathLst>
              <a:path w="6659244" h="3383915">
                <a:moveTo>
                  <a:pt x="6658756" y="0"/>
                </a:moveTo>
                <a:lnTo>
                  <a:pt x="0" y="0"/>
                </a:lnTo>
                <a:lnTo>
                  <a:pt x="0" y="3383831"/>
                </a:lnTo>
                <a:lnTo>
                  <a:pt x="6658756" y="3383831"/>
                </a:lnTo>
                <a:lnTo>
                  <a:pt x="665875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bg object 33"/>
          <p:cNvSpPr/>
          <p:nvPr/>
        </p:nvSpPr>
        <p:spPr>
          <a:xfrm>
            <a:off x="356040" y="1668600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4">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5" name="bg object 34"/>
          <p:cNvSpPr/>
          <p:nvPr/>
        </p:nvSpPr>
        <p:spPr>
          <a:xfrm>
            <a:off x="356040" y="17385840"/>
            <a:ext cx="20672640" cy="9114480"/>
          </a:xfrm>
          <a:custGeom>
            <a:avLst/>
            <a:gdLst>
              <a:gd name="textAreaLeft" fmla="*/ 0 w 20672640"/>
              <a:gd name="textAreaRight" fmla="*/ 20673000 w 20672640"/>
              <a:gd name="textAreaTop" fmla="*/ 0 h 9114480"/>
              <a:gd name="textAreaBottom" fmla="*/ 9114840 h 9114480"/>
            </a:gdLst>
            <a:ahLst/>
            <a:cxnLst/>
            <a:rect l="textAreaLeft" t="textAreaTop" r="textAreaRight" b="textAreaBottom"/>
            <a:pathLst>
              <a:path w="13726794" h="6052819">
                <a:moveTo>
                  <a:pt x="13726217" y="0"/>
                </a:moveTo>
                <a:lnTo>
                  <a:pt x="0" y="0"/>
                </a:lnTo>
                <a:lnTo>
                  <a:pt x="0" y="6052802"/>
                </a:lnTo>
                <a:lnTo>
                  <a:pt x="13726217" y="6052802"/>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6" name="bg object 35"/>
          <p:cNvSpPr/>
          <p:nvPr/>
        </p:nvSpPr>
        <p:spPr>
          <a:xfrm>
            <a:off x="475200" y="17505360"/>
            <a:ext cx="20434680" cy="8877600"/>
          </a:xfrm>
          <a:custGeom>
            <a:avLst/>
            <a:gdLst>
              <a:gd name="textAreaLeft" fmla="*/ 0 w 20434680"/>
              <a:gd name="textAreaRight" fmla="*/ 20435040 w 20434680"/>
              <a:gd name="textAreaTop" fmla="*/ 0 h 8877600"/>
              <a:gd name="textAreaBottom" fmla="*/ 8877960 h 8877600"/>
            </a:gdLst>
            <a:ahLst/>
            <a:cxnLst/>
            <a:rect l="textAreaLeft" t="textAreaTop" r="textAreaRight" b="textAreaBottom"/>
            <a:pathLst>
              <a:path w="13568680" h="5895340">
                <a:moveTo>
                  <a:pt x="13568442" y="0"/>
                </a:moveTo>
                <a:lnTo>
                  <a:pt x="0" y="0"/>
                </a:lnTo>
                <a:lnTo>
                  <a:pt x="0" y="5895026"/>
                </a:lnTo>
                <a:lnTo>
                  <a:pt x="13568442" y="5895026"/>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bg object 36"/>
          <p:cNvSpPr/>
          <p:nvPr/>
        </p:nvSpPr>
        <p:spPr>
          <a:xfrm>
            <a:off x="356040" y="2697624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5">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8" name="bg object 37"/>
          <p:cNvSpPr/>
          <p:nvPr/>
        </p:nvSpPr>
        <p:spPr>
          <a:xfrm>
            <a:off x="356040" y="27676800"/>
            <a:ext cx="20672640" cy="2270520"/>
          </a:xfrm>
          <a:custGeom>
            <a:avLst/>
            <a:gdLst>
              <a:gd name="textAreaLeft" fmla="*/ 0 w 20672640"/>
              <a:gd name="textAreaRight" fmla="*/ 20673000 w 20672640"/>
              <a:gd name="textAreaTop" fmla="*/ 0 h 2270520"/>
              <a:gd name="textAreaBottom" fmla="*/ 2270880 h 2270520"/>
            </a:gdLst>
            <a:ahLst/>
            <a:cxnLst/>
            <a:rect l="textAreaLeft" t="textAreaTop" r="textAreaRight" b="textAreaBottom"/>
            <a:pathLst>
              <a:path w="13726794" h="1508125">
                <a:moveTo>
                  <a:pt x="13726217" y="0"/>
                </a:moveTo>
                <a:lnTo>
                  <a:pt x="0" y="0"/>
                </a:lnTo>
                <a:lnTo>
                  <a:pt x="0" y="1507600"/>
                </a:lnTo>
                <a:lnTo>
                  <a:pt x="13726217" y="1507600"/>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9" name="bg object 38"/>
          <p:cNvSpPr/>
          <p:nvPr/>
        </p:nvSpPr>
        <p:spPr>
          <a:xfrm>
            <a:off x="475200" y="27795600"/>
            <a:ext cx="20434680" cy="2032200"/>
          </a:xfrm>
          <a:custGeom>
            <a:avLst/>
            <a:gdLst>
              <a:gd name="textAreaLeft" fmla="*/ 0 w 20434680"/>
              <a:gd name="textAreaRight" fmla="*/ 20435040 w 20434680"/>
              <a:gd name="textAreaTop" fmla="*/ 0 h 2032200"/>
              <a:gd name="textAreaBottom" fmla="*/ 2032560 h 2032200"/>
            </a:gdLst>
            <a:ahLst/>
            <a:cxnLst/>
            <a:rect l="textAreaLeft" t="textAreaTop" r="textAreaRight" b="textAreaBottom"/>
            <a:pathLst>
              <a:path w="13568680" h="1350009">
                <a:moveTo>
                  <a:pt x="13568442" y="0"/>
                </a:moveTo>
                <a:lnTo>
                  <a:pt x="0" y="0"/>
                </a:lnTo>
                <a:lnTo>
                  <a:pt x="0" y="1349825"/>
                </a:lnTo>
                <a:lnTo>
                  <a:pt x="13568442" y="1349825"/>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40" name="bg object 39"/>
          <p:cNvPicPr/>
          <p:nvPr/>
        </p:nvPicPr>
        <p:blipFill>
          <a:blip r:embed="rId3"/>
          <a:stretch/>
        </p:blipFill>
        <p:spPr>
          <a:xfrm>
            <a:off x="661320" y="11147760"/>
            <a:ext cx="9599760" cy="4341960"/>
          </a:xfrm>
          <a:prstGeom prst="rect">
            <a:avLst/>
          </a:prstGeom>
          <a:ln w="0">
            <a:noFill/>
          </a:ln>
        </p:spPr>
      </p:pic>
      <p:pic>
        <p:nvPicPr>
          <p:cNvPr id="141" name="bg object 40"/>
          <p:cNvPicPr/>
          <p:nvPr/>
        </p:nvPicPr>
        <p:blipFill>
          <a:blip r:embed="rId4"/>
          <a:stretch/>
        </p:blipFill>
        <p:spPr>
          <a:xfrm>
            <a:off x="11072160" y="11147760"/>
            <a:ext cx="9599760" cy="4341960"/>
          </a:xfrm>
          <a:prstGeom prst="rect">
            <a:avLst/>
          </a:prstGeom>
          <a:ln w="0">
            <a:noFill/>
          </a:ln>
        </p:spPr>
      </p:pic>
      <p:pic>
        <p:nvPicPr>
          <p:cNvPr id="142" name="bg object 41"/>
          <p:cNvPicPr/>
          <p:nvPr/>
        </p:nvPicPr>
        <p:blipFill>
          <a:blip r:embed="rId5"/>
          <a:stretch/>
        </p:blipFill>
        <p:spPr>
          <a:xfrm>
            <a:off x="1220760" y="22132800"/>
            <a:ext cx="8387640" cy="349560"/>
          </a:xfrm>
          <a:prstGeom prst="rect">
            <a:avLst/>
          </a:prstGeom>
          <a:ln w="0">
            <a:noFill/>
          </a:ln>
        </p:spPr>
      </p:pic>
      <p:sp>
        <p:nvSpPr>
          <p:cNvPr id="143" name="bg object 42"/>
          <p:cNvSpPr/>
          <p:nvPr/>
        </p:nvSpPr>
        <p:spPr>
          <a:xfrm>
            <a:off x="1265400" y="20522160"/>
            <a:ext cx="8049600" cy="1011960"/>
          </a:xfrm>
          <a:custGeom>
            <a:avLst/>
            <a:gdLst>
              <a:gd name="textAreaLeft" fmla="*/ 0 w 8049600"/>
              <a:gd name="textAreaRight" fmla="*/ 8049960 w 8049600"/>
              <a:gd name="textAreaTop" fmla="*/ 0 h 1011960"/>
              <a:gd name="textAreaBottom" fmla="*/ 1012320 h 1011960"/>
            </a:gdLst>
            <a:ahLst/>
            <a:cxnLst/>
            <a:rect l="textAreaLeft" t="textAreaTop" r="textAreaRight" b="textAreaBottom"/>
            <a:pathLst>
              <a:path w="5345430" h="672465">
                <a:moveTo>
                  <a:pt x="68135" y="217398"/>
                </a:moveTo>
                <a:lnTo>
                  <a:pt x="0" y="217398"/>
                </a:lnTo>
                <a:lnTo>
                  <a:pt x="0" y="237528"/>
                </a:lnTo>
                <a:lnTo>
                  <a:pt x="68135" y="237528"/>
                </a:lnTo>
                <a:lnTo>
                  <a:pt x="68135" y="217398"/>
                </a:lnTo>
                <a:close/>
              </a:path>
              <a:path w="5345430" h="672465">
                <a:moveTo>
                  <a:pt x="68135" y="0"/>
                </a:moveTo>
                <a:lnTo>
                  <a:pt x="0" y="0"/>
                </a:lnTo>
                <a:lnTo>
                  <a:pt x="0" y="20129"/>
                </a:lnTo>
                <a:lnTo>
                  <a:pt x="68135" y="20129"/>
                </a:lnTo>
                <a:lnTo>
                  <a:pt x="68135" y="0"/>
                </a:lnTo>
                <a:close/>
              </a:path>
              <a:path w="5345430" h="672465">
                <a:moveTo>
                  <a:pt x="340664" y="434797"/>
                </a:moveTo>
                <a:lnTo>
                  <a:pt x="0" y="434797"/>
                </a:lnTo>
                <a:lnTo>
                  <a:pt x="0" y="454914"/>
                </a:lnTo>
                <a:lnTo>
                  <a:pt x="340664" y="454914"/>
                </a:lnTo>
                <a:lnTo>
                  <a:pt x="340664" y="434797"/>
                </a:lnTo>
                <a:close/>
              </a:path>
              <a:path w="5345430" h="672465">
                <a:moveTo>
                  <a:pt x="340664" y="217398"/>
                </a:moveTo>
                <a:lnTo>
                  <a:pt x="136271" y="217398"/>
                </a:lnTo>
                <a:lnTo>
                  <a:pt x="136271" y="237528"/>
                </a:lnTo>
                <a:lnTo>
                  <a:pt x="340664" y="237528"/>
                </a:lnTo>
                <a:lnTo>
                  <a:pt x="340664" y="217398"/>
                </a:lnTo>
                <a:close/>
              </a:path>
              <a:path w="5345430" h="672465">
                <a:moveTo>
                  <a:pt x="340664" y="0"/>
                </a:moveTo>
                <a:lnTo>
                  <a:pt x="136271" y="0"/>
                </a:lnTo>
                <a:lnTo>
                  <a:pt x="136271" y="20129"/>
                </a:lnTo>
                <a:lnTo>
                  <a:pt x="340664" y="20129"/>
                </a:lnTo>
                <a:lnTo>
                  <a:pt x="340664" y="0"/>
                </a:lnTo>
                <a:close/>
              </a:path>
              <a:path w="5345430" h="672465">
                <a:moveTo>
                  <a:pt x="476935" y="0"/>
                </a:moveTo>
                <a:lnTo>
                  <a:pt x="408800" y="0"/>
                </a:lnTo>
                <a:lnTo>
                  <a:pt x="408800" y="20129"/>
                </a:lnTo>
                <a:lnTo>
                  <a:pt x="476935" y="20129"/>
                </a:lnTo>
                <a:lnTo>
                  <a:pt x="476935" y="0"/>
                </a:lnTo>
                <a:close/>
              </a:path>
              <a:path w="5345430" h="672465">
                <a:moveTo>
                  <a:pt x="613206" y="652208"/>
                </a:moveTo>
                <a:lnTo>
                  <a:pt x="0" y="652208"/>
                </a:lnTo>
                <a:lnTo>
                  <a:pt x="0" y="672325"/>
                </a:lnTo>
                <a:lnTo>
                  <a:pt x="613206" y="672325"/>
                </a:lnTo>
                <a:lnTo>
                  <a:pt x="613206" y="652208"/>
                </a:lnTo>
                <a:close/>
              </a:path>
              <a:path w="5345430" h="672465">
                <a:moveTo>
                  <a:pt x="613206" y="434797"/>
                </a:moveTo>
                <a:lnTo>
                  <a:pt x="408800" y="434797"/>
                </a:lnTo>
                <a:lnTo>
                  <a:pt x="408800" y="454914"/>
                </a:lnTo>
                <a:lnTo>
                  <a:pt x="613206" y="454914"/>
                </a:lnTo>
                <a:lnTo>
                  <a:pt x="613206" y="434797"/>
                </a:lnTo>
                <a:close/>
              </a:path>
              <a:path w="5345430" h="672465">
                <a:moveTo>
                  <a:pt x="613206" y="217398"/>
                </a:moveTo>
                <a:lnTo>
                  <a:pt x="408800" y="217398"/>
                </a:lnTo>
                <a:lnTo>
                  <a:pt x="408800" y="237528"/>
                </a:lnTo>
                <a:lnTo>
                  <a:pt x="613206" y="237528"/>
                </a:lnTo>
                <a:lnTo>
                  <a:pt x="613206" y="217398"/>
                </a:lnTo>
                <a:close/>
              </a:path>
              <a:path w="5345430" h="672465">
                <a:moveTo>
                  <a:pt x="613206" y="0"/>
                </a:moveTo>
                <a:lnTo>
                  <a:pt x="545071" y="0"/>
                </a:lnTo>
                <a:lnTo>
                  <a:pt x="545071" y="20129"/>
                </a:lnTo>
                <a:lnTo>
                  <a:pt x="613206" y="20129"/>
                </a:lnTo>
                <a:lnTo>
                  <a:pt x="613206" y="0"/>
                </a:lnTo>
                <a:close/>
              </a:path>
              <a:path w="5345430" h="672465">
                <a:moveTo>
                  <a:pt x="749477" y="217398"/>
                </a:moveTo>
                <a:lnTo>
                  <a:pt x="681342" y="217398"/>
                </a:lnTo>
                <a:lnTo>
                  <a:pt x="681342" y="237528"/>
                </a:lnTo>
                <a:lnTo>
                  <a:pt x="749477" y="237528"/>
                </a:lnTo>
                <a:lnTo>
                  <a:pt x="749477" y="217398"/>
                </a:lnTo>
                <a:close/>
              </a:path>
              <a:path w="5345430" h="672465">
                <a:moveTo>
                  <a:pt x="749477" y="0"/>
                </a:moveTo>
                <a:lnTo>
                  <a:pt x="681342" y="0"/>
                </a:lnTo>
                <a:lnTo>
                  <a:pt x="681342" y="20129"/>
                </a:lnTo>
                <a:lnTo>
                  <a:pt x="749477" y="20129"/>
                </a:lnTo>
                <a:lnTo>
                  <a:pt x="749477" y="0"/>
                </a:lnTo>
                <a:close/>
              </a:path>
              <a:path w="5345430" h="672465">
                <a:moveTo>
                  <a:pt x="1022032" y="652208"/>
                </a:moveTo>
                <a:lnTo>
                  <a:pt x="681342" y="652208"/>
                </a:lnTo>
                <a:lnTo>
                  <a:pt x="681342" y="672325"/>
                </a:lnTo>
                <a:lnTo>
                  <a:pt x="1022032" y="672325"/>
                </a:lnTo>
                <a:lnTo>
                  <a:pt x="1022032" y="652208"/>
                </a:lnTo>
                <a:close/>
              </a:path>
              <a:path w="5345430" h="672465">
                <a:moveTo>
                  <a:pt x="1022032" y="434797"/>
                </a:moveTo>
                <a:lnTo>
                  <a:pt x="681342" y="434797"/>
                </a:lnTo>
                <a:lnTo>
                  <a:pt x="681342" y="454914"/>
                </a:lnTo>
                <a:lnTo>
                  <a:pt x="1022032" y="454914"/>
                </a:lnTo>
                <a:lnTo>
                  <a:pt x="1022032" y="434797"/>
                </a:lnTo>
                <a:close/>
              </a:path>
              <a:path w="5345430" h="672465">
                <a:moveTo>
                  <a:pt x="1022032" y="217398"/>
                </a:moveTo>
                <a:lnTo>
                  <a:pt x="817613" y="217398"/>
                </a:lnTo>
                <a:lnTo>
                  <a:pt x="817613" y="237528"/>
                </a:lnTo>
                <a:lnTo>
                  <a:pt x="1022032" y="237528"/>
                </a:lnTo>
                <a:lnTo>
                  <a:pt x="1022032" y="217398"/>
                </a:lnTo>
                <a:close/>
              </a:path>
              <a:path w="5345430" h="672465">
                <a:moveTo>
                  <a:pt x="1022032" y="0"/>
                </a:moveTo>
                <a:lnTo>
                  <a:pt x="817613" y="0"/>
                </a:lnTo>
                <a:lnTo>
                  <a:pt x="817613" y="20129"/>
                </a:lnTo>
                <a:lnTo>
                  <a:pt x="1022032" y="20129"/>
                </a:lnTo>
                <a:lnTo>
                  <a:pt x="1022032" y="0"/>
                </a:lnTo>
                <a:close/>
              </a:path>
              <a:path w="5345430" h="672465">
                <a:moveTo>
                  <a:pt x="1158290" y="0"/>
                </a:moveTo>
                <a:lnTo>
                  <a:pt x="1090155" y="0"/>
                </a:lnTo>
                <a:lnTo>
                  <a:pt x="1090155" y="20129"/>
                </a:lnTo>
                <a:lnTo>
                  <a:pt x="1158290" y="20129"/>
                </a:lnTo>
                <a:lnTo>
                  <a:pt x="1158290" y="0"/>
                </a:lnTo>
                <a:close/>
              </a:path>
              <a:path w="5345430" h="672465">
                <a:moveTo>
                  <a:pt x="1567091" y="217398"/>
                </a:moveTo>
                <a:lnTo>
                  <a:pt x="1090155" y="217398"/>
                </a:lnTo>
                <a:lnTo>
                  <a:pt x="1090155" y="237528"/>
                </a:lnTo>
                <a:lnTo>
                  <a:pt x="1567091" y="237528"/>
                </a:lnTo>
                <a:lnTo>
                  <a:pt x="1567091" y="217398"/>
                </a:lnTo>
                <a:close/>
              </a:path>
              <a:path w="5345430" h="672465">
                <a:moveTo>
                  <a:pt x="1567091" y="0"/>
                </a:moveTo>
                <a:lnTo>
                  <a:pt x="1226426" y="0"/>
                </a:lnTo>
                <a:lnTo>
                  <a:pt x="1226426" y="20129"/>
                </a:lnTo>
                <a:lnTo>
                  <a:pt x="1567091" y="20129"/>
                </a:lnTo>
                <a:lnTo>
                  <a:pt x="1567091" y="0"/>
                </a:lnTo>
                <a:close/>
              </a:path>
              <a:path w="5345430" h="672465">
                <a:moveTo>
                  <a:pt x="1703362" y="652208"/>
                </a:moveTo>
                <a:lnTo>
                  <a:pt x="1090155" y="652208"/>
                </a:lnTo>
                <a:lnTo>
                  <a:pt x="1090155" y="672325"/>
                </a:lnTo>
                <a:lnTo>
                  <a:pt x="1703362" y="672325"/>
                </a:lnTo>
                <a:lnTo>
                  <a:pt x="1703362" y="652208"/>
                </a:lnTo>
                <a:close/>
              </a:path>
              <a:path w="5345430" h="672465">
                <a:moveTo>
                  <a:pt x="1703362" y="434797"/>
                </a:moveTo>
                <a:lnTo>
                  <a:pt x="1090155" y="434797"/>
                </a:lnTo>
                <a:lnTo>
                  <a:pt x="1090155" y="454914"/>
                </a:lnTo>
                <a:lnTo>
                  <a:pt x="1703362" y="454914"/>
                </a:lnTo>
                <a:lnTo>
                  <a:pt x="1703362" y="434797"/>
                </a:lnTo>
                <a:close/>
              </a:path>
              <a:path w="5345430" h="672465">
                <a:moveTo>
                  <a:pt x="1703362" y="217398"/>
                </a:moveTo>
                <a:lnTo>
                  <a:pt x="1635239" y="217398"/>
                </a:lnTo>
                <a:lnTo>
                  <a:pt x="1635239" y="237528"/>
                </a:lnTo>
                <a:lnTo>
                  <a:pt x="1703362" y="237528"/>
                </a:lnTo>
                <a:lnTo>
                  <a:pt x="1703362" y="217398"/>
                </a:lnTo>
                <a:close/>
              </a:path>
              <a:path w="5345430" h="672465">
                <a:moveTo>
                  <a:pt x="1703362" y="0"/>
                </a:moveTo>
                <a:lnTo>
                  <a:pt x="1635239" y="0"/>
                </a:lnTo>
                <a:lnTo>
                  <a:pt x="1635239" y="20129"/>
                </a:lnTo>
                <a:lnTo>
                  <a:pt x="1703362" y="20129"/>
                </a:lnTo>
                <a:lnTo>
                  <a:pt x="1703362" y="0"/>
                </a:lnTo>
                <a:close/>
              </a:path>
              <a:path w="5345430" h="672465">
                <a:moveTo>
                  <a:pt x="1839633" y="434797"/>
                </a:moveTo>
                <a:lnTo>
                  <a:pt x="1771497" y="434797"/>
                </a:lnTo>
                <a:lnTo>
                  <a:pt x="1771497" y="454914"/>
                </a:lnTo>
                <a:lnTo>
                  <a:pt x="1839633" y="454914"/>
                </a:lnTo>
                <a:lnTo>
                  <a:pt x="1839633" y="434797"/>
                </a:lnTo>
                <a:close/>
              </a:path>
              <a:path w="5345430" h="672465">
                <a:moveTo>
                  <a:pt x="1839633" y="217398"/>
                </a:moveTo>
                <a:lnTo>
                  <a:pt x="1771497" y="217398"/>
                </a:lnTo>
                <a:lnTo>
                  <a:pt x="1771497" y="237528"/>
                </a:lnTo>
                <a:lnTo>
                  <a:pt x="1839633" y="237528"/>
                </a:lnTo>
                <a:lnTo>
                  <a:pt x="1839633" y="217398"/>
                </a:lnTo>
                <a:close/>
              </a:path>
              <a:path w="5345430" h="672465">
                <a:moveTo>
                  <a:pt x="1839633" y="0"/>
                </a:moveTo>
                <a:lnTo>
                  <a:pt x="1771497" y="0"/>
                </a:lnTo>
                <a:lnTo>
                  <a:pt x="1771497" y="20129"/>
                </a:lnTo>
                <a:lnTo>
                  <a:pt x="1839633" y="20129"/>
                </a:lnTo>
                <a:lnTo>
                  <a:pt x="1839633" y="0"/>
                </a:lnTo>
                <a:close/>
              </a:path>
              <a:path w="5345430" h="672465">
                <a:moveTo>
                  <a:pt x="1975904" y="0"/>
                </a:moveTo>
                <a:lnTo>
                  <a:pt x="1907768" y="0"/>
                </a:lnTo>
                <a:lnTo>
                  <a:pt x="1907768" y="20129"/>
                </a:lnTo>
                <a:lnTo>
                  <a:pt x="1975904" y="20129"/>
                </a:lnTo>
                <a:lnTo>
                  <a:pt x="1975904" y="0"/>
                </a:lnTo>
                <a:close/>
              </a:path>
              <a:path w="5345430" h="672465">
                <a:moveTo>
                  <a:pt x="2112175" y="434797"/>
                </a:moveTo>
                <a:lnTo>
                  <a:pt x="1907768" y="434797"/>
                </a:lnTo>
                <a:lnTo>
                  <a:pt x="1907768" y="454914"/>
                </a:lnTo>
                <a:lnTo>
                  <a:pt x="2112175" y="454914"/>
                </a:lnTo>
                <a:lnTo>
                  <a:pt x="2112175" y="434797"/>
                </a:lnTo>
                <a:close/>
              </a:path>
              <a:path w="5345430" h="672465">
                <a:moveTo>
                  <a:pt x="2112175" y="217398"/>
                </a:moveTo>
                <a:lnTo>
                  <a:pt x="1907768" y="217398"/>
                </a:lnTo>
                <a:lnTo>
                  <a:pt x="1907768" y="237528"/>
                </a:lnTo>
                <a:lnTo>
                  <a:pt x="2112175" y="237528"/>
                </a:lnTo>
                <a:lnTo>
                  <a:pt x="2112175" y="217398"/>
                </a:lnTo>
                <a:close/>
              </a:path>
              <a:path w="5345430" h="672465">
                <a:moveTo>
                  <a:pt x="2112175" y="0"/>
                </a:moveTo>
                <a:lnTo>
                  <a:pt x="2044039" y="0"/>
                </a:lnTo>
                <a:lnTo>
                  <a:pt x="2044039" y="20129"/>
                </a:lnTo>
                <a:lnTo>
                  <a:pt x="2112175" y="20129"/>
                </a:lnTo>
                <a:lnTo>
                  <a:pt x="2112175" y="0"/>
                </a:lnTo>
                <a:close/>
              </a:path>
              <a:path w="5345430" h="672465">
                <a:moveTo>
                  <a:pt x="2248446" y="0"/>
                </a:moveTo>
                <a:lnTo>
                  <a:pt x="2180310" y="0"/>
                </a:lnTo>
                <a:lnTo>
                  <a:pt x="2180310" y="20129"/>
                </a:lnTo>
                <a:lnTo>
                  <a:pt x="2248446" y="20129"/>
                </a:lnTo>
                <a:lnTo>
                  <a:pt x="2248446" y="0"/>
                </a:lnTo>
                <a:close/>
              </a:path>
              <a:path w="5345430" h="672465">
                <a:moveTo>
                  <a:pt x="2384717" y="217398"/>
                </a:moveTo>
                <a:lnTo>
                  <a:pt x="2180310" y="217398"/>
                </a:lnTo>
                <a:lnTo>
                  <a:pt x="2180310" y="237528"/>
                </a:lnTo>
                <a:lnTo>
                  <a:pt x="2384717" y="237528"/>
                </a:lnTo>
                <a:lnTo>
                  <a:pt x="2384717" y="217398"/>
                </a:lnTo>
                <a:close/>
              </a:path>
              <a:path w="5345430" h="672465">
                <a:moveTo>
                  <a:pt x="2384717" y="0"/>
                </a:moveTo>
                <a:lnTo>
                  <a:pt x="2316594" y="0"/>
                </a:lnTo>
                <a:lnTo>
                  <a:pt x="2316594" y="20129"/>
                </a:lnTo>
                <a:lnTo>
                  <a:pt x="2384717" y="20129"/>
                </a:lnTo>
                <a:lnTo>
                  <a:pt x="2384717" y="0"/>
                </a:lnTo>
                <a:close/>
              </a:path>
              <a:path w="5345430" h="672465">
                <a:moveTo>
                  <a:pt x="2793530" y="217398"/>
                </a:moveTo>
                <a:lnTo>
                  <a:pt x="2452865" y="217398"/>
                </a:lnTo>
                <a:lnTo>
                  <a:pt x="2452865" y="237528"/>
                </a:lnTo>
                <a:lnTo>
                  <a:pt x="2793530" y="237528"/>
                </a:lnTo>
                <a:lnTo>
                  <a:pt x="2793530" y="217398"/>
                </a:lnTo>
                <a:close/>
              </a:path>
              <a:path w="5345430" h="672465">
                <a:moveTo>
                  <a:pt x="2793530" y="0"/>
                </a:moveTo>
                <a:lnTo>
                  <a:pt x="2452865" y="0"/>
                </a:lnTo>
                <a:lnTo>
                  <a:pt x="2452865" y="20129"/>
                </a:lnTo>
                <a:lnTo>
                  <a:pt x="2793530" y="20129"/>
                </a:lnTo>
                <a:lnTo>
                  <a:pt x="2793530" y="0"/>
                </a:lnTo>
                <a:close/>
              </a:path>
              <a:path w="5345430" h="672465">
                <a:moveTo>
                  <a:pt x="2929801" y="434797"/>
                </a:moveTo>
                <a:lnTo>
                  <a:pt x="2180310" y="434797"/>
                </a:lnTo>
                <a:lnTo>
                  <a:pt x="2180310" y="454914"/>
                </a:lnTo>
                <a:lnTo>
                  <a:pt x="2929801" y="454914"/>
                </a:lnTo>
                <a:lnTo>
                  <a:pt x="2929801" y="434797"/>
                </a:lnTo>
                <a:close/>
              </a:path>
              <a:path w="5345430" h="672465">
                <a:moveTo>
                  <a:pt x="2929801" y="217398"/>
                </a:moveTo>
                <a:lnTo>
                  <a:pt x="2861653" y="217398"/>
                </a:lnTo>
                <a:lnTo>
                  <a:pt x="2861653" y="237528"/>
                </a:lnTo>
                <a:lnTo>
                  <a:pt x="2929801" y="237528"/>
                </a:lnTo>
                <a:lnTo>
                  <a:pt x="2929801" y="217398"/>
                </a:lnTo>
                <a:close/>
              </a:path>
              <a:path w="5345430" h="672465">
                <a:moveTo>
                  <a:pt x="2929801" y="0"/>
                </a:moveTo>
                <a:lnTo>
                  <a:pt x="2861653" y="0"/>
                </a:lnTo>
                <a:lnTo>
                  <a:pt x="2861653" y="20129"/>
                </a:lnTo>
                <a:lnTo>
                  <a:pt x="2929801" y="20129"/>
                </a:lnTo>
                <a:lnTo>
                  <a:pt x="2929801" y="0"/>
                </a:lnTo>
                <a:close/>
              </a:path>
              <a:path w="5345430" h="672465">
                <a:moveTo>
                  <a:pt x="3066072" y="0"/>
                </a:moveTo>
                <a:lnTo>
                  <a:pt x="2997924" y="0"/>
                </a:lnTo>
                <a:lnTo>
                  <a:pt x="2997924" y="20129"/>
                </a:lnTo>
                <a:lnTo>
                  <a:pt x="3066072" y="20129"/>
                </a:lnTo>
                <a:lnTo>
                  <a:pt x="3066072" y="0"/>
                </a:lnTo>
                <a:close/>
              </a:path>
              <a:path w="5345430" h="672465">
                <a:moveTo>
                  <a:pt x="3202343" y="434797"/>
                </a:moveTo>
                <a:lnTo>
                  <a:pt x="2997924" y="434797"/>
                </a:lnTo>
                <a:lnTo>
                  <a:pt x="2997924" y="454914"/>
                </a:lnTo>
                <a:lnTo>
                  <a:pt x="3202343" y="454914"/>
                </a:lnTo>
                <a:lnTo>
                  <a:pt x="3202343" y="434797"/>
                </a:lnTo>
                <a:close/>
              </a:path>
              <a:path w="5345430" h="672465">
                <a:moveTo>
                  <a:pt x="3202343" y="217398"/>
                </a:moveTo>
                <a:lnTo>
                  <a:pt x="2997924" y="217398"/>
                </a:lnTo>
                <a:lnTo>
                  <a:pt x="2997924" y="237528"/>
                </a:lnTo>
                <a:lnTo>
                  <a:pt x="3202343" y="237528"/>
                </a:lnTo>
                <a:lnTo>
                  <a:pt x="3202343" y="217398"/>
                </a:lnTo>
                <a:close/>
              </a:path>
              <a:path w="5345430" h="672465">
                <a:moveTo>
                  <a:pt x="3202343" y="0"/>
                </a:moveTo>
                <a:lnTo>
                  <a:pt x="3134195" y="0"/>
                </a:lnTo>
                <a:lnTo>
                  <a:pt x="3134195" y="20129"/>
                </a:lnTo>
                <a:lnTo>
                  <a:pt x="3202343" y="20129"/>
                </a:lnTo>
                <a:lnTo>
                  <a:pt x="3202343" y="0"/>
                </a:lnTo>
                <a:close/>
              </a:path>
              <a:path w="5345430" h="672465">
                <a:moveTo>
                  <a:pt x="3338601" y="652208"/>
                </a:moveTo>
                <a:lnTo>
                  <a:pt x="1771497" y="652208"/>
                </a:lnTo>
                <a:lnTo>
                  <a:pt x="1771497" y="672325"/>
                </a:lnTo>
                <a:lnTo>
                  <a:pt x="3338601" y="672325"/>
                </a:lnTo>
                <a:lnTo>
                  <a:pt x="3338601" y="652208"/>
                </a:lnTo>
                <a:close/>
              </a:path>
              <a:path w="5345430" h="672465">
                <a:moveTo>
                  <a:pt x="3338601" y="434797"/>
                </a:moveTo>
                <a:lnTo>
                  <a:pt x="3270466" y="434797"/>
                </a:lnTo>
                <a:lnTo>
                  <a:pt x="3270466" y="454914"/>
                </a:lnTo>
                <a:lnTo>
                  <a:pt x="3338601" y="454914"/>
                </a:lnTo>
                <a:lnTo>
                  <a:pt x="3338601" y="434797"/>
                </a:lnTo>
                <a:close/>
              </a:path>
              <a:path w="5345430" h="672465">
                <a:moveTo>
                  <a:pt x="3338601" y="217398"/>
                </a:moveTo>
                <a:lnTo>
                  <a:pt x="3270466" y="217398"/>
                </a:lnTo>
                <a:lnTo>
                  <a:pt x="3270466" y="237528"/>
                </a:lnTo>
                <a:lnTo>
                  <a:pt x="3338601" y="237528"/>
                </a:lnTo>
                <a:lnTo>
                  <a:pt x="3338601" y="217398"/>
                </a:lnTo>
                <a:close/>
              </a:path>
              <a:path w="5345430" h="672465">
                <a:moveTo>
                  <a:pt x="3338601" y="0"/>
                </a:moveTo>
                <a:lnTo>
                  <a:pt x="3270466" y="0"/>
                </a:lnTo>
                <a:lnTo>
                  <a:pt x="3270466" y="20129"/>
                </a:lnTo>
                <a:lnTo>
                  <a:pt x="3338601" y="20129"/>
                </a:lnTo>
                <a:lnTo>
                  <a:pt x="3338601" y="0"/>
                </a:lnTo>
                <a:close/>
              </a:path>
              <a:path w="5345430" h="672465">
                <a:moveTo>
                  <a:pt x="3611143" y="434797"/>
                </a:moveTo>
                <a:lnTo>
                  <a:pt x="3406737" y="434797"/>
                </a:lnTo>
                <a:lnTo>
                  <a:pt x="3406737" y="454914"/>
                </a:lnTo>
                <a:lnTo>
                  <a:pt x="3611143" y="454914"/>
                </a:lnTo>
                <a:lnTo>
                  <a:pt x="3611143" y="434797"/>
                </a:lnTo>
                <a:close/>
              </a:path>
              <a:path w="5345430" h="672465">
                <a:moveTo>
                  <a:pt x="3611143" y="217398"/>
                </a:moveTo>
                <a:lnTo>
                  <a:pt x="3406737" y="217398"/>
                </a:lnTo>
                <a:lnTo>
                  <a:pt x="3406737" y="237528"/>
                </a:lnTo>
                <a:lnTo>
                  <a:pt x="3611143" y="237528"/>
                </a:lnTo>
                <a:lnTo>
                  <a:pt x="3611143" y="217398"/>
                </a:lnTo>
                <a:close/>
              </a:path>
              <a:path w="5345430" h="672465">
                <a:moveTo>
                  <a:pt x="3611143" y="0"/>
                </a:moveTo>
                <a:lnTo>
                  <a:pt x="3406737" y="0"/>
                </a:lnTo>
                <a:lnTo>
                  <a:pt x="3406737" y="20129"/>
                </a:lnTo>
                <a:lnTo>
                  <a:pt x="3611143" y="20129"/>
                </a:lnTo>
                <a:lnTo>
                  <a:pt x="3611143" y="0"/>
                </a:lnTo>
                <a:close/>
              </a:path>
              <a:path w="5345430" h="672465">
                <a:moveTo>
                  <a:pt x="3747414" y="0"/>
                </a:moveTo>
                <a:lnTo>
                  <a:pt x="3679279" y="0"/>
                </a:lnTo>
                <a:lnTo>
                  <a:pt x="3679279" y="20129"/>
                </a:lnTo>
                <a:lnTo>
                  <a:pt x="3747414" y="20129"/>
                </a:lnTo>
                <a:lnTo>
                  <a:pt x="3747414" y="0"/>
                </a:lnTo>
                <a:close/>
              </a:path>
              <a:path w="5345430" h="672465">
                <a:moveTo>
                  <a:pt x="3883685" y="434797"/>
                </a:moveTo>
                <a:lnTo>
                  <a:pt x="3679279" y="434797"/>
                </a:lnTo>
                <a:lnTo>
                  <a:pt x="3679279" y="454914"/>
                </a:lnTo>
                <a:lnTo>
                  <a:pt x="3883685" y="454914"/>
                </a:lnTo>
                <a:lnTo>
                  <a:pt x="3883685" y="434797"/>
                </a:lnTo>
                <a:close/>
              </a:path>
              <a:path w="5345430" h="672465">
                <a:moveTo>
                  <a:pt x="3883685" y="217398"/>
                </a:moveTo>
                <a:lnTo>
                  <a:pt x="3679279" y="217398"/>
                </a:lnTo>
                <a:lnTo>
                  <a:pt x="3679279" y="237528"/>
                </a:lnTo>
                <a:lnTo>
                  <a:pt x="3883685" y="237528"/>
                </a:lnTo>
                <a:lnTo>
                  <a:pt x="3883685" y="217398"/>
                </a:lnTo>
                <a:close/>
              </a:path>
              <a:path w="5345430" h="672465">
                <a:moveTo>
                  <a:pt x="3883685" y="0"/>
                </a:moveTo>
                <a:lnTo>
                  <a:pt x="3815550" y="0"/>
                </a:lnTo>
                <a:lnTo>
                  <a:pt x="3815550" y="20129"/>
                </a:lnTo>
                <a:lnTo>
                  <a:pt x="3883685" y="20129"/>
                </a:lnTo>
                <a:lnTo>
                  <a:pt x="3883685" y="0"/>
                </a:lnTo>
                <a:close/>
              </a:path>
              <a:path w="5345430" h="672465">
                <a:moveTo>
                  <a:pt x="4156214" y="0"/>
                </a:moveTo>
                <a:lnTo>
                  <a:pt x="3951821" y="0"/>
                </a:lnTo>
                <a:lnTo>
                  <a:pt x="3951821" y="20129"/>
                </a:lnTo>
                <a:lnTo>
                  <a:pt x="4156214" y="20129"/>
                </a:lnTo>
                <a:lnTo>
                  <a:pt x="4156214" y="0"/>
                </a:lnTo>
                <a:close/>
              </a:path>
              <a:path w="5345430" h="672465">
                <a:moveTo>
                  <a:pt x="4292485" y="0"/>
                </a:moveTo>
                <a:lnTo>
                  <a:pt x="4224350" y="0"/>
                </a:lnTo>
                <a:lnTo>
                  <a:pt x="4224350" y="20129"/>
                </a:lnTo>
                <a:lnTo>
                  <a:pt x="4292485" y="20129"/>
                </a:lnTo>
                <a:lnTo>
                  <a:pt x="4292485" y="0"/>
                </a:lnTo>
                <a:close/>
              </a:path>
              <a:path w="5345430" h="672465">
                <a:moveTo>
                  <a:pt x="4428756" y="652208"/>
                </a:moveTo>
                <a:lnTo>
                  <a:pt x="3406737" y="652208"/>
                </a:lnTo>
                <a:lnTo>
                  <a:pt x="3406737" y="672325"/>
                </a:lnTo>
                <a:lnTo>
                  <a:pt x="4428756" y="672325"/>
                </a:lnTo>
                <a:lnTo>
                  <a:pt x="4428756" y="652208"/>
                </a:lnTo>
                <a:close/>
              </a:path>
              <a:path w="5345430" h="672465">
                <a:moveTo>
                  <a:pt x="4428756" y="434797"/>
                </a:moveTo>
                <a:lnTo>
                  <a:pt x="3951821" y="434797"/>
                </a:lnTo>
                <a:lnTo>
                  <a:pt x="3951821" y="454914"/>
                </a:lnTo>
                <a:lnTo>
                  <a:pt x="4428756" y="454914"/>
                </a:lnTo>
                <a:lnTo>
                  <a:pt x="4428756" y="434797"/>
                </a:lnTo>
                <a:close/>
              </a:path>
              <a:path w="5345430" h="672465">
                <a:moveTo>
                  <a:pt x="4428756" y="217398"/>
                </a:moveTo>
                <a:lnTo>
                  <a:pt x="3951821" y="217398"/>
                </a:lnTo>
                <a:lnTo>
                  <a:pt x="3951821" y="237528"/>
                </a:lnTo>
                <a:lnTo>
                  <a:pt x="4428756" y="237528"/>
                </a:lnTo>
                <a:lnTo>
                  <a:pt x="4428756" y="217398"/>
                </a:lnTo>
                <a:close/>
              </a:path>
              <a:path w="5345430" h="672465">
                <a:moveTo>
                  <a:pt x="4428756" y="0"/>
                </a:moveTo>
                <a:lnTo>
                  <a:pt x="4360621" y="0"/>
                </a:lnTo>
                <a:lnTo>
                  <a:pt x="4360621" y="20129"/>
                </a:lnTo>
                <a:lnTo>
                  <a:pt x="4428756" y="20129"/>
                </a:lnTo>
                <a:lnTo>
                  <a:pt x="4428756" y="0"/>
                </a:lnTo>
                <a:close/>
              </a:path>
              <a:path w="5345430" h="672465">
                <a:moveTo>
                  <a:pt x="4565027" y="652208"/>
                </a:moveTo>
                <a:lnTo>
                  <a:pt x="4496892" y="652208"/>
                </a:lnTo>
                <a:lnTo>
                  <a:pt x="4496892" y="672325"/>
                </a:lnTo>
                <a:lnTo>
                  <a:pt x="4565027" y="672325"/>
                </a:lnTo>
                <a:lnTo>
                  <a:pt x="4565027" y="652208"/>
                </a:lnTo>
                <a:close/>
              </a:path>
              <a:path w="5345430" h="672465">
                <a:moveTo>
                  <a:pt x="4565027" y="434797"/>
                </a:moveTo>
                <a:lnTo>
                  <a:pt x="4496892" y="434797"/>
                </a:lnTo>
                <a:lnTo>
                  <a:pt x="4496892" y="454914"/>
                </a:lnTo>
                <a:lnTo>
                  <a:pt x="4565027" y="454914"/>
                </a:lnTo>
                <a:lnTo>
                  <a:pt x="4565027" y="434797"/>
                </a:lnTo>
                <a:close/>
              </a:path>
              <a:path w="5345430" h="672465">
                <a:moveTo>
                  <a:pt x="4565027" y="217398"/>
                </a:moveTo>
                <a:lnTo>
                  <a:pt x="4496892" y="217398"/>
                </a:lnTo>
                <a:lnTo>
                  <a:pt x="4496892" y="237528"/>
                </a:lnTo>
                <a:lnTo>
                  <a:pt x="4565027" y="237528"/>
                </a:lnTo>
                <a:lnTo>
                  <a:pt x="4565027" y="217398"/>
                </a:lnTo>
                <a:close/>
              </a:path>
              <a:path w="5345430" h="672465">
                <a:moveTo>
                  <a:pt x="4565027" y="0"/>
                </a:moveTo>
                <a:lnTo>
                  <a:pt x="4496892" y="0"/>
                </a:lnTo>
                <a:lnTo>
                  <a:pt x="4496892" y="20129"/>
                </a:lnTo>
                <a:lnTo>
                  <a:pt x="4565027" y="20129"/>
                </a:lnTo>
                <a:lnTo>
                  <a:pt x="4565027" y="0"/>
                </a:lnTo>
                <a:close/>
              </a:path>
              <a:path w="5345430" h="672465">
                <a:moveTo>
                  <a:pt x="4701298" y="434797"/>
                </a:moveTo>
                <a:lnTo>
                  <a:pt x="4633163" y="434797"/>
                </a:lnTo>
                <a:lnTo>
                  <a:pt x="4633163" y="454914"/>
                </a:lnTo>
                <a:lnTo>
                  <a:pt x="4701298" y="454914"/>
                </a:lnTo>
                <a:lnTo>
                  <a:pt x="4701298" y="434797"/>
                </a:lnTo>
                <a:close/>
              </a:path>
              <a:path w="5345430" h="672465">
                <a:moveTo>
                  <a:pt x="4701298" y="217398"/>
                </a:moveTo>
                <a:lnTo>
                  <a:pt x="4633163" y="217398"/>
                </a:lnTo>
                <a:lnTo>
                  <a:pt x="4633163" y="237528"/>
                </a:lnTo>
                <a:lnTo>
                  <a:pt x="4701298" y="237528"/>
                </a:lnTo>
                <a:lnTo>
                  <a:pt x="4701298" y="217398"/>
                </a:lnTo>
                <a:close/>
              </a:path>
              <a:path w="5345430" h="672465">
                <a:moveTo>
                  <a:pt x="4701298" y="0"/>
                </a:moveTo>
                <a:lnTo>
                  <a:pt x="4633163" y="0"/>
                </a:lnTo>
                <a:lnTo>
                  <a:pt x="4633163" y="20129"/>
                </a:lnTo>
                <a:lnTo>
                  <a:pt x="4701298" y="20129"/>
                </a:lnTo>
                <a:lnTo>
                  <a:pt x="4701298" y="0"/>
                </a:lnTo>
                <a:close/>
              </a:path>
              <a:path w="5345430" h="672465">
                <a:moveTo>
                  <a:pt x="4973840" y="434797"/>
                </a:moveTo>
                <a:lnTo>
                  <a:pt x="4769434" y="434797"/>
                </a:lnTo>
                <a:lnTo>
                  <a:pt x="4769434" y="454914"/>
                </a:lnTo>
                <a:lnTo>
                  <a:pt x="4973840" y="454914"/>
                </a:lnTo>
                <a:lnTo>
                  <a:pt x="4973840" y="434797"/>
                </a:lnTo>
                <a:close/>
              </a:path>
              <a:path w="5345430" h="672465">
                <a:moveTo>
                  <a:pt x="4973840" y="217398"/>
                </a:moveTo>
                <a:lnTo>
                  <a:pt x="4769434" y="217398"/>
                </a:lnTo>
                <a:lnTo>
                  <a:pt x="4769434" y="237528"/>
                </a:lnTo>
                <a:lnTo>
                  <a:pt x="4973840" y="237528"/>
                </a:lnTo>
                <a:lnTo>
                  <a:pt x="4973840" y="217398"/>
                </a:lnTo>
                <a:close/>
              </a:path>
              <a:path w="5345430" h="672465">
                <a:moveTo>
                  <a:pt x="5345290" y="652208"/>
                </a:moveTo>
                <a:lnTo>
                  <a:pt x="4633163" y="652208"/>
                </a:lnTo>
                <a:lnTo>
                  <a:pt x="4633163" y="672325"/>
                </a:lnTo>
                <a:lnTo>
                  <a:pt x="5345290" y="672325"/>
                </a:lnTo>
                <a:lnTo>
                  <a:pt x="5345290" y="652208"/>
                </a:lnTo>
                <a:close/>
              </a:path>
              <a:path w="5345430" h="672465">
                <a:moveTo>
                  <a:pt x="5345290" y="434797"/>
                </a:moveTo>
                <a:lnTo>
                  <a:pt x="5041976" y="434797"/>
                </a:lnTo>
                <a:lnTo>
                  <a:pt x="5041976" y="454914"/>
                </a:lnTo>
                <a:lnTo>
                  <a:pt x="5345290" y="454914"/>
                </a:lnTo>
                <a:lnTo>
                  <a:pt x="5345290" y="434797"/>
                </a:lnTo>
                <a:close/>
              </a:path>
              <a:path w="5345430" h="672465">
                <a:moveTo>
                  <a:pt x="5345290" y="217398"/>
                </a:moveTo>
                <a:lnTo>
                  <a:pt x="5041976" y="217398"/>
                </a:lnTo>
                <a:lnTo>
                  <a:pt x="5041976" y="237528"/>
                </a:lnTo>
                <a:lnTo>
                  <a:pt x="5345290" y="237528"/>
                </a:lnTo>
                <a:lnTo>
                  <a:pt x="5345290" y="21739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bg object 43"/>
          <p:cNvSpPr/>
          <p:nvPr/>
        </p:nvSpPr>
        <p:spPr>
          <a:xfrm>
            <a:off x="1265400" y="19867320"/>
            <a:ext cx="8049600" cy="685440"/>
          </a:xfrm>
          <a:custGeom>
            <a:avLst/>
            <a:gdLst>
              <a:gd name="textAreaLeft" fmla="*/ 0 w 8049600"/>
              <a:gd name="textAreaRight" fmla="*/ 8049960 w 8049600"/>
              <a:gd name="textAreaTop" fmla="*/ 0 h 685440"/>
              <a:gd name="textAreaBottom" fmla="*/ 685800 h 685440"/>
            </a:gdLst>
            <a:ahLst/>
            <a:cxnLst/>
            <a:rect l="textAreaLeft" t="textAreaTop" r="textAreaRight" b="textAreaBottom"/>
            <a:pathLst>
              <a:path w="5345430" h="455294">
                <a:moveTo>
                  <a:pt x="68135" y="217398"/>
                </a:moveTo>
                <a:lnTo>
                  <a:pt x="0" y="217398"/>
                </a:lnTo>
                <a:lnTo>
                  <a:pt x="0" y="237515"/>
                </a:lnTo>
                <a:lnTo>
                  <a:pt x="68135" y="237515"/>
                </a:lnTo>
                <a:lnTo>
                  <a:pt x="68135" y="217398"/>
                </a:lnTo>
                <a:close/>
              </a:path>
              <a:path w="5345430" h="455294">
                <a:moveTo>
                  <a:pt x="68135" y="0"/>
                </a:moveTo>
                <a:lnTo>
                  <a:pt x="0" y="0"/>
                </a:lnTo>
                <a:lnTo>
                  <a:pt x="0" y="20116"/>
                </a:lnTo>
                <a:lnTo>
                  <a:pt x="68135" y="20116"/>
                </a:lnTo>
                <a:lnTo>
                  <a:pt x="68135" y="0"/>
                </a:lnTo>
                <a:close/>
              </a:path>
              <a:path w="5345430" h="455294">
                <a:moveTo>
                  <a:pt x="204406" y="217398"/>
                </a:moveTo>
                <a:lnTo>
                  <a:pt x="136271" y="217398"/>
                </a:lnTo>
                <a:lnTo>
                  <a:pt x="136271" y="237515"/>
                </a:lnTo>
                <a:lnTo>
                  <a:pt x="204406" y="237515"/>
                </a:lnTo>
                <a:lnTo>
                  <a:pt x="204406" y="217398"/>
                </a:lnTo>
                <a:close/>
              </a:path>
              <a:path w="5345430" h="455294">
                <a:moveTo>
                  <a:pt x="204406" y="0"/>
                </a:moveTo>
                <a:lnTo>
                  <a:pt x="136271" y="0"/>
                </a:lnTo>
                <a:lnTo>
                  <a:pt x="136271" y="20116"/>
                </a:lnTo>
                <a:lnTo>
                  <a:pt x="204406" y="20116"/>
                </a:lnTo>
                <a:lnTo>
                  <a:pt x="204406" y="0"/>
                </a:lnTo>
                <a:close/>
              </a:path>
              <a:path w="5345430" h="455294">
                <a:moveTo>
                  <a:pt x="340664" y="217398"/>
                </a:moveTo>
                <a:lnTo>
                  <a:pt x="272542" y="217398"/>
                </a:lnTo>
                <a:lnTo>
                  <a:pt x="272542" y="237515"/>
                </a:lnTo>
                <a:lnTo>
                  <a:pt x="340664" y="237515"/>
                </a:lnTo>
                <a:lnTo>
                  <a:pt x="340664" y="217398"/>
                </a:lnTo>
                <a:close/>
              </a:path>
              <a:path w="5345430" h="455294">
                <a:moveTo>
                  <a:pt x="340664" y="0"/>
                </a:moveTo>
                <a:lnTo>
                  <a:pt x="272542" y="0"/>
                </a:lnTo>
                <a:lnTo>
                  <a:pt x="272542" y="20116"/>
                </a:lnTo>
                <a:lnTo>
                  <a:pt x="340664" y="20116"/>
                </a:lnTo>
                <a:lnTo>
                  <a:pt x="340664" y="0"/>
                </a:lnTo>
                <a:close/>
              </a:path>
              <a:path w="5345430" h="455294">
                <a:moveTo>
                  <a:pt x="476935" y="217398"/>
                </a:moveTo>
                <a:lnTo>
                  <a:pt x="408800" y="217398"/>
                </a:lnTo>
                <a:lnTo>
                  <a:pt x="408800" y="237515"/>
                </a:lnTo>
                <a:lnTo>
                  <a:pt x="476935" y="237515"/>
                </a:lnTo>
                <a:lnTo>
                  <a:pt x="476935" y="217398"/>
                </a:lnTo>
                <a:close/>
              </a:path>
              <a:path w="5345430" h="455294">
                <a:moveTo>
                  <a:pt x="545084" y="0"/>
                </a:moveTo>
                <a:lnTo>
                  <a:pt x="476935" y="0"/>
                </a:lnTo>
                <a:lnTo>
                  <a:pt x="476935" y="20116"/>
                </a:lnTo>
                <a:lnTo>
                  <a:pt x="545084" y="20116"/>
                </a:lnTo>
                <a:lnTo>
                  <a:pt x="545084" y="0"/>
                </a:lnTo>
                <a:close/>
              </a:path>
              <a:path w="5345430" h="455294">
                <a:moveTo>
                  <a:pt x="613206" y="217398"/>
                </a:moveTo>
                <a:lnTo>
                  <a:pt x="545071" y="217398"/>
                </a:lnTo>
                <a:lnTo>
                  <a:pt x="545071" y="237515"/>
                </a:lnTo>
                <a:lnTo>
                  <a:pt x="613206" y="237515"/>
                </a:lnTo>
                <a:lnTo>
                  <a:pt x="613206" y="217398"/>
                </a:lnTo>
                <a:close/>
              </a:path>
              <a:path w="5345430" h="455294">
                <a:moveTo>
                  <a:pt x="681355" y="0"/>
                </a:moveTo>
                <a:lnTo>
                  <a:pt x="613206" y="0"/>
                </a:lnTo>
                <a:lnTo>
                  <a:pt x="613206" y="20116"/>
                </a:lnTo>
                <a:lnTo>
                  <a:pt x="681355" y="20116"/>
                </a:lnTo>
                <a:lnTo>
                  <a:pt x="681355" y="0"/>
                </a:lnTo>
                <a:close/>
              </a:path>
              <a:path w="5345430" h="455294">
                <a:moveTo>
                  <a:pt x="749477" y="217398"/>
                </a:moveTo>
                <a:lnTo>
                  <a:pt x="681342" y="217398"/>
                </a:lnTo>
                <a:lnTo>
                  <a:pt x="681342" y="237515"/>
                </a:lnTo>
                <a:lnTo>
                  <a:pt x="749477" y="237515"/>
                </a:lnTo>
                <a:lnTo>
                  <a:pt x="749477" y="217398"/>
                </a:lnTo>
                <a:close/>
              </a:path>
              <a:path w="5345430" h="455294">
                <a:moveTo>
                  <a:pt x="817626" y="0"/>
                </a:moveTo>
                <a:lnTo>
                  <a:pt x="749477" y="0"/>
                </a:lnTo>
                <a:lnTo>
                  <a:pt x="749477" y="20116"/>
                </a:lnTo>
                <a:lnTo>
                  <a:pt x="817626" y="20116"/>
                </a:lnTo>
                <a:lnTo>
                  <a:pt x="817626" y="0"/>
                </a:lnTo>
                <a:close/>
              </a:path>
              <a:path w="5345430" h="455294">
                <a:moveTo>
                  <a:pt x="885761" y="217398"/>
                </a:moveTo>
                <a:lnTo>
                  <a:pt x="817613" y="217398"/>
                </a:lnTo>
                <a:lnTo>
                  <a:pt x="817613" y="237515"/>
                </a:lnTo>
                <a:lnTo>
                  <a:pt x="885761" y="237515"/>
                </a:lnTo>
                <a:lnTo>
                  <a:pt x="885761" y="217398"/>
                </a:lnTo>
                <a:close/>
              </a:path>
              <a:path w="5345430" h="455294">
                <a:moveTo>
                  <a:pt x="953884" y="0"/>
                </a:moveTo>
                <a:lnTo>
                  <a:pt x="885761" y="0"/>
                </a:lnTo>
                <a:lnTo>
                  <a:pt x="885761" y="20116"/>
                </a:lnTo>
                <a:lnTo>
                  <a:pt x="953884" y="20116"/>
                </a:lnTo>
                <a:lnTo>
                  <a:pt x="953884" y="0"/>
                </a:lnTo>
                <a:close/>
              </a:path>
              <a:path w="5345430" h="455294">
                <a:moveTo>
                  <a:pt x="1022032" y="217398"/>
                </a:moveTo>
                <a:lnTo>
                  <a:pt x="953884" y="217398"/>
                </a:lnTo>
                <a:lnTo>
                  <a:pt x="953884" y="237515"/>
                </a:lnTo>
                <a:lnTo>
                  <a:pt x="1022032" y="237515"/>
                </a:lnTo>
                <a:lnTo>
                  <a:pt x="1022032" y="217398"/>
                </a:lnTo>
                <a:close/>
              </a:path>
              <a:path w="5345430" h="455294">
                <a:moveTo>
                  <a:pt x="1090155" y="0"/>
                </a:moveTo>
                <a:lnTo>
                  <a:pt x="1022032" y="0"/>
                </a:lnTo>
                <a:lnTo>
                  <a:pt x="1022032" y="20116"/>
                </a:lnTo>
                <a:lnTo>
                  <a:pt x="1090155" y="20116"/>
                </a:lnTo>
                <a:lnTo>
                  <a:pt x="1090155" y="0"/>
                </a:lnTo>
                <a:close/>
              </a:path>
              <a:path w="5345430" h="455294">
                <a:moveTo>
                  <a:pt x="1158290" y="217398"/>
                </a:moveTo>
                <a:lnTo>
                  <a:pt x="1090155" y="217398"/>
                </a:lnTo>
                <a:lnTo>
                  <a:pt x="1090155" y="237515"/>
                </a:lnTo>
                <a:lnTo>
                  <a:pt x="1158290" y="237515"/>
                </a:lnTo>
                <a:lnTo>
                  <a:pt x="1158290" y="217398"/>
                </a:lnTo>
                <a:close/>
              </a:path>
              <a:path w="5345430" h="455294">
                <a:moveTo>
                  <a:pt x="1226426" y="0"/>
                </a:moveTo>
                <a:lnTo>
                  <a:pt x="1158290" y="0"/>
                </a:lnTo>
                <a:lnTo>
                  <a:pt x="1158290" y="20116"/>
                </a:lnTo>
                <a:lnTo>
                  <a:pt x="1226426" y="20116"/>
                </a:lnTo>
                <a:lnTo>
                  <a:pt x="1226426" y="0"/>
                </a:lnTo>
                <a:close/>
              </a:path>
              <a:path w="5345430" h="455294">
                <a:moveTo>
                  <a:pt x="1294561" y="217398"/>
                </a:moveTo>
                <a:lnTo>
                  <a:pt x="1226426" y="217398"/>
                </a:lnTo>
                <a:lnTo>
                  <a:pt x="1226426" y="237515"/>
                </a:lnTo>
                <a:lnTo>
                  <a:pt x="1294561" y="237515"/>
                </a:lnTo>
                <a:lnTo>
                  <a:pt x="1294561" y="217398"/>
                </a:lnTo>
                <a:close/>
              </a:path>
              <a:path w="5345430" h="455294">
                <a:moveTo>
                  <a:pt x="1362697" y="0"/>
                </a:moveTo>
                <a:lnTo>
                  <a:pt x="1294561" y="0"/>
                </a:lnTo>
                <a:lnTo>
                  <a:pt x="1294561" y="20116"/>
                </a:lnTo>
                <a:lnTo>
                  <a:pt x="1362697" y="20116"/>
                </a:lnTo>
                <a:lnTo>
                  <a:pt x="1362697" y="0"/>
                </a:lnTo>
                <a:close/>
              </a:path>
              <a:path w="5345430" h="455294">
                <a:moveTo>
                  <a:pt x="1498968" y="0"/>
                </a:moveTo>
                <a:lnTo>
                  <a:pt x="1430832" y="0"/>
                </a:lnTo>
                <a:lnTo>
                  <a:pt x="1430832" y="20116"/>
                </a:lnTo>
                <a:lnTo>
                  <a:pt x="1498968" y="20116"/>
                </a:lnTo>
                <a:lnTo>
                  <a:pt x="1498968" y="0"/>
                </a:lnTo>
                <a:close/>
              </a:path>
              <a:path w="5345430" h="455294">
                <a:moveTo>
                  <a:pt x="1567091" y="217398"/>
                </a:moveTo>
                <a:lnTo>
                  <a:pt x="1362697" y="217398"/>
                </a:lnTo>
                <a:lnTo>
                  <a:pt x="1362697" y="237515"/>
                </a:lnTo>
                <a:lnTo>
                  <a:pt x="1567091" y="237515"/>
                </a:lnTo>
                <a:lnTo>
                  <a:pt x="1567091" y="217398"/>
                </a:lnTo>
                <a:close/>
              </a:path>
              <a:path w="5345430" h="455294">
                <a:moveTo>
                  <a:pt x="1635239" y="0"/>
                </a:moveTo>
                <a:lnTo>
                  <a:pt x="1567091" y="0"/>
                </a:lnTo>
                <a:lnTo>
                  <a:pt x="1567091" y="20116"/>
                </a:lnTo>
                <a:lnTo>
                  <a:pt x="1635239" y="20116"/>
                </a:lnTo>
                <a:lnTo>
                  <a:pt x="1635239" y="0"/>
                </a:lnTo>
                <a:close/>
              </a:path>
              <a:path w="5345430" h="455294">
                <a:moveTo>
                  <a:pt x="1703362" y="217398"/>
                </a:moveTo>
                <a:lnTo>
                  <a:pt x="1635239" y="217398"/>
                </a:lnTo>
                <a:lnTo>
                  <a:pt x="1635239" y="237515"/>
                </a:lnTo>
                <a:lnTo>
                  <a:pt x="1703362" y="237515"/>
                </a:lnTo>
                <a:lnTo>
                  <a:pt x="1703362" y="217398"/>
                </a:lnTo>
                <a:close/>
              </a:path>
              <a:path w="5345430" h="455294">
                <a:moveTo>
                  <a:pt x="1771510" y="0"/>
                </a:moveTo>
                <a:lnTo>
                  <a:pt x="1703362" y="0"/>
                </a:lnTo>
                <a:lnTo>
                  <a:pt x="1703362" y="20116"/>
                </a:lnTo>
                <a:lnTo>
                  <a:pt x="1771510" y="20116"/>
                </a:lnTo>
                <a:lnTo>
                  <a:pt x="1771510" y="0"/>
                </a:lnTo>
                <a:close/>
              </a:path>
              <a:path w="5345430" h="455294">
                <a:moveTo>
                  <a:pt x="1839633" y="217398"/>
                </a:moveTo>
                <a:lnTo>
                  <a:pt x="1771497" y="217398"/>
                </a:lnTo>
                <a:lnTo>
                  <a:pt x="1771497" y="237515"/>
                </a:lnTo>
                <a:lnTo>
                  <a:pt x="1839633" y="237515"/>
                </a:lnTo>
                <a:lnTo>
                  <a:pt x="1839633" y="217398"/>
                </a:lnTo>
                <a:close/>
              </a:path>
              <a:path w="5345430" h="455294">
                <a:moveTo>
                  <a:pt x="1907781" y="0"/>
                </a:moveTo>
                <a:lnTo>
                  <a:pt x="1839633" y="0"/>
                </a:lnTo>
                <a:lnTo>
                  <a:pt x="1839633" y="20116"/>
                </a:lnTo>
                <a:lnTo>
                  <a:pt x="1907781" y="20116"/>
                </a:lnTo>
                <a:lnTo>
                  <a:pt x="1907781" y="0"/>
                </a:lnTo>
                <a:close/>
              </a:path>
              <a:path w="5345430" h="455294">
                <a:moveTo>
                  <a:pt x="1975904" y="217398"/>
                </a:moveTo>
                <a:lnTo>
                  <a:pt x="1907768" y="217398"/>
                </a:lnTo>
                <a:lnTo>
                  <a:pt x="1907768" y="237515"/>
                </a:lnTo>
                <a:lnTo>
                  <a:pt x="1975904" y="237515"/>
                </a:lnTo>
                <a:lnTo>
                  <a:pt x="1975904" y="217398"/>
                </a:lnTo>
                <a:close/>
              </a:path>
              <a:path w="5345430" h="455294">
                <a:moveTo>
                  <a:pt x="2044052" y="0"/>
                </a:moveTo>
                <a:lnTo>
                  <a:pt x="1975904" y="0"/>
                </a:lnTo>
                <a:lnTo>
                  <a:pt x="1975904" y="20116"/>
                </a:lnTo>
                <a:lnTo>
                  <a:pt x="2044052" y="20116"/>
                </a:lnTo>
                <a:lnTo>
                  <a:pt x="2044052" y="0"/>
                </a:lnTo>
                <a:close/>
              </a:path>
              <a:path w="5345430" h="455294">
                <a:moveTo>
                  <a:pt x="2112175" y="217398"/>
                </a:moveTo>
                <a:lnTo>
                  <a:pt x="2044039" y="217398"/>
                </a:lnTo>
                <a:lnTo>
                  <a:pt x="2044039" y="237515"/>
                </a:lnTo>
                <a:lnTo>
                  <a:pt x="2112175" y="237515"/>
                </a:lnTo>
                <a:lnTo>
                  <a:pt x="2112175" y="217398"/>
                </a:lnTo>
                <a:close/>
              </a:path>
              <a:path w="5345430" h="455294">
                <a:moveTo>
                  <a:pt x="2180323" y="0"/>
                </a:moveTo>
                <a:lnTo>
                  <a:pt x="2112175" y="0"/>
                </a:lnTo>
                <a:lnTo>
                  <a:pt x="2112175" y="20116"/>
                </a:lnTo>
                <a:lnTo>
                  <a:pt x="2180323" y="20116"/>
                </a:lnTo>
                <a:lnTo>
                  <a:pt x="2180323" y="0"/>
                </a:lnTo>
                <a:close/>
              </a:path>
              <a:path w="5345430" h="455294">
                <a:moveTo>
                  <a:pt x="2248446" y="217398"/>
                </a:moveTo>
                <a:lnTo>
                  <a:pt x="2180310" y="217398"/>
                </a:lnTo>
                <a:lnTo>
                  <a:pt x="2180310" y="237515"/>
                </a:lnTo>
                <a:lnTo>
                  <a:pt x="2248446" y="237515"/>
                </a:lnTo>
                <a:lnTo>
                  <a:pt x="2248446" y="217398"/>
                </a:lnTo>
                <a:close/>
              </a:path>
              <a:path w="5345430" h="455294">
                <a:moveTo>
                  <a:pt x="2316594" y="0"/>
                </a:moveTo>
                <a:lnTo>
                  <a:pt x="2248446" y="0"/>
                </a:lnTo>
                <a:lnTo>
                  <a:pt x="2248446" y="20116"/>
                </a:lnTo>
                <a:lnTo>
                  <a:pt x="2316594" y="20116"/>
                </a:lnTo>
                <a:lnTo>
                  <a:pt x="2316594" y="0"/>
                </a:lnTo>
                <a:close/>
              </a:path>
              <a:path w="5345430" h="455294">
                <a:moveTo>
                  <a:pt x="2384717" y="217398"/>
                </a:moveTo>
                <a:lnTo>
                  <a:pt x="2316594" y="217398"/>
                </a:lnTo>
                <a:lnTo>
                  <a:pt x="2316594" y="237515"/>
                </a:lnTo>
                <a:lnTo>
                  <a:pt x="2384717" y="237515"/>
                </a:lnTo>
                <a:lnTo>
                  <a:pt x="2384717" y="217398"/>
                </a:lnTo>
                <a:close/>
              </a:path>
              <a:path w="5345430" h="455294">
                <a:moveTo>
                  <a:pt x="2452852" y="0"/>
                </a:moveTo>
                <a:lnTo>
                  <a:pt x="2384717" y="0"/>
                </a:lnTo>
                <a:lnTo>
                  <a:pt x="2384717" y="20116"/>
                </a:lnTo>
                <a:lnTo>
                  <a:pt x="2452852" y="20116"/>
                </a:lnTo>
                <a:lnTo>
                  <a:pt x="2452852" y="0"/>
                </a:lnTo>
                <a:close/>
              </a:path>
              <a:path w="5345430" h="455294">
                <a:moveTo>
                  <a:pt x="2657259" y="217398"/>
                </a:moveTo>
                <a:lnTo>
                  <a:pt x="2452865" y="217398"/>
                </a:lnTo>
                <a:lnTo>
                  <a:pt x="2452865" y="237515"/>
                </a:lnTo>
                <a:lnTo>
                  <a:pt x="2657259" y="237515"/>
                </a:lnTo>
                <a:lnTo>
                  <a:pt x="2657259" y="217398"/>
                </a:lnTo>
                <a:close/>
              </a:path>
              <a:path w="5345430" h="455294">
                <a:moveTo>
                  <a:pt x="2657259" y="0"/>
                </a:moveTo>
                <a:lnTo>
                  <a:pt x="2520988" y="0"/>
                </a:lnTo>
                <a:lnTo>
                  <a:pt x="2520988" y="20116"/>
                </a:lnTo>
                <a:lnTo>
                  <a:pt x="2657259" y="20116"/>
                </a:lnTo>
                <a:lnTo>
                  <a:pt x="2657259" y="0"/>
                </a:lnTo>
                <a:close/>
              </a:path>
              <a:path w="5345430" h="455294">
                <a:moveTo>
                  <a:pt x="2793530" y="217398"/>
                </a:moveTo>
                <a:lnTo>
                  <a:pt x="2725382" y="217398"/>
                </a:lnTo>
                <a:lnTo>
                  <a:pt x="2725382" y="237515"/>
                </a:lnTo>
                <a:lnTo>
                  <a:pt x="2793530" y="237515"/>
                </a:lnTo>
                <a:lnTo>
                  <a:pt x="2793530" y="217398"/>
                </a:lnTo>
                <a:close/>
              </a:path>
              <a:path w="5345430" h="455294">
                <a:moveTo>
                  <a:pt x="2793530" y="0"/>
                </a:moveTo>
                <a:lnTo>
                  <a:pt x="2725382" y="0"/>
                </a:lnTo>
                <a:lnTo>
                  <a:pt x="2725382" y="20116"/>
                </a:lnTo>
                <a:lnTo>
                  <a:pt x="2793530" y="20116"/>
                </a:lnTo>
                <a:lnTo>
                  <a:pt x="2793530" y="0"/>
                </a:lnTo>
                <a:close/>
              </a:path>
              <a:path w="5345430" h="455294">
                <a:moveTo>
                  <a:pt x="2929801" y="217398"/>
                </a:moveTo>
                <a:lnTo>
                  <a:pt x="2861653" y="217398"/>
                </a:lnTo>
                <a:lnTo>
                  <a:pt x="2861653" y="237515"/>
                </a:lnTo>
                <a:lnTo>
                  <a:pt x="2929801" y="237515"/>
                </a:lnTo>
                <a:lnTo>
                  <a:pt x="2929801" y="217398"/>
                </a:lnTo>
                <a:close/>
              </a:path>
              <a:path w="5345430" h="455294">
                <a:moveTo>
                  <a:pt x="2929801" y="0"/>
                </a:moveTo>
                <a:lnTo>
                  <a:pt x="2861653" y="0"/>
                </a:lnTo>
                <a:lnTo>
                  <a:pt x="2861653" y="20116"/>
                </a:lnTo>
                <a:lnTo>
                  <a:pt x="2929801" y="20116"/>
                </a:lnTo>
                <a:lnTo>
                  <a:pt x="2929801" y="0"/>
                </a:lnTo>
                <a:close/>
              </a:path>
              <a:path w="5345430" h="455294">
                <a:moveTo>
                  <a:pt x="3066072" y="217398"/>
                </a:moveTo>
                <a:lnTo>
                  <a:pt x="2997924" y="217398"/>
                </a:lnTo>
                <a:lnTo>
                  <a:pt x="2997924" y="237515"/>
                </a:lnTo>
                <a:lnTo>
                  <a:pt x="3066072" y="237515"/>
                </a:lnTo>
                <a:lnTo>
                  <a:pt x="3066072" y="217398"/>
                </a:lnTo>
                <a:close/>
              </a:path>
              <a:path w="5345430" h="455294">
                <a:moveTo>
                  <a:pt x="3066072" y="0"/>
                </a:moveTo>
                <a:lnTo>
                  <a:pt x="2997924" y="0"/>
                </a:lnTo>
                <a:lnTo>
                  <a:pt x="2997924" y="20116"/>
                </a:lnTo>
                <a:lnTo>
                  <a:pt x="3066072" y="20116"/>
                </a:lnTo>
                <a:lnTo>
                  <a:pt x="3066072" y="0"/>
                </a:lnTo>
                <a:close/>
              </a:path>
              <a:path w="5345430" h="455294">
                <a:moveTo>
                  <a:pt x="3202343" y="217398"/>
                </a:moveTo>
                <a:lnTo>
                  <a:pt x="3134195" y="217398"/>
                </a:lnTo>
                <a:lnTo>
                  <a:pt x="3134195" y="237515"/>
                </a:lnTo>
                <a:lnTo>
                  <a:pt x="3202343" y="237515"/>
                </a:lnTo>
                <a:lnTo>
                  <a:pt x="3202343" y="217398"/>
                </a:lnTo>
                <a:close/>
              </a:path>
              <a:path w="5345430" h="455294">
                <a:moveTo>
                  <a:pt x="3202343" y="0"/>
                </a:moveTo>
                <a:lnTo>
                  <a:pt x="3134195" y="0"/>
                </a:lnTo>
                <a:lnTo>
                  <a:pt x="3134195" y="20116"/>
                </a:lnTo>
                <a:lnTo>
                  <a:pt x="3202343" y="20116"/>
                </a:lnTo>
                <a:lnTo>
                  <a:pt x="3202343" y="0"/>
                </a:lnTo>
                <a:close/>
              </a:path>
              <a:path w="5345430" h="455294">
                <a:moveTo>
                  <a:pt x="3338601" y="217398"/>
                </a:moveTo>
                <a:lnTo>
                  <a:pt x="3270466" y="217398"/>
                </a:lnTo>
                <a:lnTo>
                  <a:pt x="3270466" y="237515"/>
                </a:lnTo>
                <a:lnTo>
                  <a:pt x="3338601" y="237515"/>
                </a:lnTo>
                <a:lnTo>
                  <a:pt x="3338601" y="217398"/>
                </a:lnTo>
                <a:close/>
              </a:path>
              <a:path w="5345430" h="455294">
                <a:moveTo>
                  <a:pt x="3338601" y="0"/>
                </a:moveTo>
                <a:lnTo>
                  <a:pt x="3270466" y="0"/>
                </a:lnTo>
                <a:lnTo>
                  <a:pt x="3270466" y="20116"/>
                </a:lnTo>
                <a:lnTo>
                  <a:pt x="3338601" y="20116"/>
                </a:lnTo>
                <a:lnTo>
                  <a:pt x="3338601" y="0"/>
                </a:lnTo>
                <a:close/>
              </a:path>
              <a:path w="5345430" h="455294">
                <a:moveTo>
                  <a:pt x="3474872" y="217398"/>
                </a:moveTo>
                <a:lnTo>
                  <a:pt x="3406737" y="217398"/>
                </a:lnTo>
                <a:lnTo>
                  <a:pt x="3406737" y="237515"/>
                </a:lnTo>
                <a:lnTo>
                  <a:pt x="3474872" y="237515"/>
                </a:lnTo>
                <a:lnTo>
                  <a:pt x="3474872" y="217398"/>
                </a:lnTo>
                <a:close/>
              </a:path>
              <a:path w="5345430" h="455294">
                <a:moveTo>
                  <a:pt x="3474872" y="0"/>
                </a:moveTo>
                <a:lnTo>
                  <a:pt x="3406737" y="0"/>
                </a:lnTo>
                <a:lnTo>
                  <a:pt x="3406737" y="20116"/>
                </a:lnTo>
                <a:lnTo>
                  <a:pt x="3474872" y="20116"/>
                </a:lnTo>
                <a:lnTo>
                  <a:pt x="3474872" y="0"/>
                </a:lnTo>
                <a:close/>
              </a:path>
              <a:path w="5345430" h="455294">
                <a:moveTo>
                  <a:pt x="3611143" y="217398"/>
                </a:moveTo>
                <a:lnTo>
                  <a:pt x="3543008" y="217398"/>
                </a:lnTo>
                <a:lnTo>
                  <a:pt x="3543008" y="237515"/>
                </a:lnTo>
                <a:lnTo>
                  <a:pt x="3611143" y="237515"/>
                </a:lnTo>
                <a:lnTo>
                  <a:pt x="3611143" y="217398"/>
                </a:lnTo>
                <a:close/>
              </a:path>
              <a:path w="5345430" h="455294">
                <a:moveTo>
                  <a:pt x="3611143" y="0"/>
                </a:moveTo>
                <a:lnTo>
                  <a:pt x="3543008" y="0"/>
                </a:lnTo>
                <a:lnTo>
                  <a:pt x="3543008" y="20116"/>
                </a:lnTo>
                <a:lnTo>
                  <a:pt x="3611143" y="20116"/>
                </a:lnTo>
                <a:lnTo>
                  <a:pt x="3611143" y="0"/>
                </a:lnTo>
                <a:close/>
              </a:path>
              <a:path w="5345430" h="455294">
                <a:moveTo>
                  <a:pt x="3747414" y="217398"/>
                </a:moveTo>
                <a:lnTo>
                  <a:pt x="3679279" y="217398"/>
                </a:lnTo>
                <a:lnTo>
                  <a:pt x="3679279" y="237515"/>
                </a:lnTo>
                <a:lnTo>
                  <a:pt x="3747414" y="237515"/>
                </a:lnTo>
                <a:lnTo>
                  <a:pt x="3747414" y="217398"/>
                </a:lnTo>
                <a:close/>
              </a:path>
              <a:path w="5345430" h="455294">
                <a:moveTo>
                  <a:pt x="3747414" y="0"/>
                </a:moveTo>
                <a:lnTo>
                  <a:pt x="3679279" y="0"/>
                </a:lnTo>
                <a:lnTo>
                  <a:pt x="3679279" y="20116"/>
                </a:lnTo>
                <a:lnTo>
                  <a:pt x="3747414" y="20116"/>
                </a:lnTo>
                <a:lnTo>
                  <a:pt x="3747414" y="0"/>
                </a:lnTo>
                <a:close/>
              </a:path>
              <a:path w="5345430" h="455294">
                <a:moveTo>
                  <a:pt x="3883685" y="217398"/>
                </a:moveTo>
                <a:lnTo>
                  <a:pt x="3815550" y="217398"/>
                </a:lnTo>
                <a:lnTo>
                  <a:pt x="3815550" y="237515"/>
                </a:lnTo>
                <a:lnTo>
                  <a:pt x="3883685" y="237515"/>
                </a:lnTo>
                <a:lnTo>
                  <a:pt x="3883685" y="217398"/>
                </a:lnTo>
                <a:close/>
              </a:path>
              <a:path w="5345430" h="455294">
                <a:moveTo>
                  <a:pt x="3883685" y="0"/>
                </a:moveTo>
                <a:lnTo>
                  <a:pt x="3815550" y="0"/>
                </a:lnTo>
                <a:lnTo>
                  <a:pt x="3815550" y="20116"/>
                </a:lnTo>
                <a:lnTo>
                  <a:pt x="3883685" y="20116"/>
                </a:lnTo>
                <a:lnTo>
                  <a:pt x="3883685" y="0"/>
                </a:lnTo>
                <a:close/>
              </a:path>
              <a:path w="5345430" h="455294">
                <a:moveTo>
                  <a:pt x="4019956" y="0"/>
                </a:moveTo>
                <a:lnTo>
                  <a:pt x="3951821" y="0"/>
                </a:lnTo>
                <a:lnTo>
                  <a:pt x="3951821" y="20116"/>
                </a:lnTo>
                <a:lnTo>
                  <a:pt x="4019956" y="20116"/>
                </a:lnTo>
                <a:lnTo>
                  <a:pt x="4019956" y="0"/>
                </a:lnTo>
                <a:close/>
              </a:path>
              <a:path w="5345430" h="455294">
                <a:moveTo>
                  <a:pt x="4156214" y="217398"/>
                </a:moveTo>
                <a:lnTo>
                  <a:pt x="3951821" y="217398"/>
                </a:lnTo>
                <a:lnTo>
                  <a:pt x="3951821" y="237515"/>
                </a:lnTo>
                <a:lnTo>
                  <a:pt x="4156214" y="237515"/>
                </a:lnTo>
                <a:lnTo>
                  <a:pt x="4156214" y="217398"/>
                </a:lnTo>
                <a:close/>
              </a:path>
              <a:path w="5345430" h="455294">
                <a:moveTo>
                  <a:pt x="4156214" y="0"/>
                </a:moveTo>
                <a:lnTo>
                  <a:pt x="4088092" y="0"/>
                </a:lnTo>
                <a:lnTo>
                  <a:pt x="4088092" y="20116"/>
                </a:lnTo>
                <a:lnTo>
                  <a:pt x="4156214" y="20116"/>
                </a:lnTo>
                <a:lnTo>
                  <a:pt x="4156214" y="0"/>
                </a:lnTo>
                <a:close/>
              </a:path>
              <a:path w="5345430" h="455294">
                <a:moveTo>
                  <a:pt x="4292485" y="217398"/>
                </a:moveTo>
                <a:lnTo>
                  <a:pt x="4224350" y="217398"/>
                </a:lnTo>
                <a:lnTo>
                  <a:pt x="4224350" y="237515"/>
                </a:lnTo>
                <a:lnTo>
                  <a:pt x="4292485" y="237515"/>
                </a:lnTo>
                <a:lnTo>
                  <a:pt x="4292485" y="217398"/>
                </a:lnTo>
                <a:close/>
              </a:path>
              <a:path w="5345430" h="455294">
                <a:moveTo>
                  <a:pt x="4428756" y="217398"/>
                </a:moveTo>
                <a:lnTo>
                  <a:pt x="4360621" y="217398"/>
                </a:lnTo>
                <a:lnTo>
                  <a:pt x="4360621" y="237515"/>
                </a:lnTo>
                <a:lnTo>
                  <a:pt x="4428756" y="237515"/>
                </a:lnTo>
                <a:lnTo>
                  <a:pt x="4428756" y="217398"/>
                </a:lnTo>
                <a:close/>
              </a:path>
              <a:path w="5345430" h="455294">
                <a:moveTo>
                  <a:pt x="4565027" y="217398"/>
                </a:moveTo>
                <a:lnTo>
                  <a:pt x="4496892" y="217398"/>
                </a:lnTo>
                <a:lnTo>
                  <a:pt x="4496892" y="237515"/>
                </a:lnTo>
                <a:lnTo>
                  <a:pt x="4565027" y="237515"/>
                </a:lnTo>
                <a:lnTo>
                  <a:pt x="4565027" y="217398"/>
                </a:lnTo>
                <a:close/>
              </a:path>
              <a:path w="5345430" h="455294">
                <a:moveTo>
                  <a:pt x="4701298" y="434822"/>
                </a:moveTo>
                <a:lnTo>
                  <a:pt x="4633163" y="434822"/>
                </a:lnTo>
                <a:lnTo>
                  <a:pt x="4633163" y="454952"/>
                </a:lnTo>
                <a:lnTo>
                  <a:pt x="4701298" y="454952"/>
                </a:lnTo>
                <a:lnTo>
                  <a:pt x="4701298" y="434822"/>
                </a:lnTo>
                <a:close/>
              </a:path>
              <a:path w="5345430" h="455294">
                <a:moveTo>
                  <a:pt x="4701298" y="217398"/>
                </a:moveTo>
                <a:lnTo>
                  <a:pt x="4633163" y="217398"/>
                </a:lnTo>
                <a:lnTo>
                  <a:pt x="4633163" y="237515"/>
                </a:lnTo>
                <a:lnTo>
                  <a:pt x="4701298" y="237515"/>
                </a:lnTo>
                <a:lnTo>
                  <a:pt x="4701298" y="217398"/>
                </a:lnTo>
                <a:close/>
              </a:path>
              <a:path w="5345430" h="455294">
                <a:moveTo>
                  <a:pt x="4837569" y="434822"/>
                </a:moveTo>
                <a:lnTo>
                  <a:pt x="4769434" y="434822"/>
                </a:lnTo>
                <a:lnTo>
                  <a:pt x="4769434" y="454952"/>
                </a:lnTo>
                <a:lnTo>
                  <a:pt x="4837569" y="454952"/>
                </a:lnTo>
                <a:lnTo>
                  <a:pt x="4837569" y="434822"/>
                </a:lnTo>
                <a:close/>
              </a:path>
              <a:path w="5345430" h="455294">
                <a:moveTo>
                  <a:pt x="4837569" y="217398"/>
                </a:moveTo>
                <a:lnTo>
                  <a:pt x="4769434" y="217398"/>
                </a:lnTo>
                <a:lnTo>
                  <a:pt x="4769434" y="237515"/>
                </a:lnTo>
                <a:lnTo>
                  <a:pt x="4837569" y="237515"/>
                </a:lnTo>
                <a:lnTo>
                  <a:pt x="4837569" y="217398"/>
                </a:lnTo>
                <a:close/>
              </a:path>
              <a:path w="5345430" h="455294">
                <a:moveTo>
                  <a:pt x="4973840" y="434822"/>
                </a:moveTo>
                <a:lnTo>
                  <a:pt x="4905705" y="434822"/>
                </a:lnTo>
                <a:lnTo>
                  <a:pt x="4905705" y="454952"/>
                </a:lnTo>
                <a:lnTo>
                  <a:pt x="4973840" y="454952"/>
                </a:lnTo>
                <a:lnTo>
                  <a:pt x="4973840" y="434822"/>
                </a:lnTo>
                <a:close/>
              </a:path>
              <a:path w="5345430" h="455294">
                <a:moveTo>
                  <a:pt x="4973840" y="217398"/>
                </a:moveTo>
                <a:lnTo>
                  <a:pt x="4905705" y="217398"/>
                </a:lnTo>
                <a:lnTo>
                  <a:pt x="4905705" y="237515"/>
                </a:lnTo>
                <a:lnTo>
                  <a:pt x="4973840" y="237515"/>
                </a:lnTo>
                <a:lnTo>
                  <a:pt x="4973840" y="217398"/>
                </a:lnTo>
                <a:close/>
              </a:path>
              <a:path w="5345430" h="455294">
                <a:moveTo>
                  <a:pt x="5110111" y="434822"/>
                </a:moveTo>
                <a:lnTo>
                  <a:pt x="5041976" y="434822"/>
                </a:lnTo>
                <a:lnTo>
                  <a:pt x="5041976" y="454952"/>
                </a:lnTo>
                <a:lnTo>
                  <a:pt x="5110111" y="454952"/>
                </a:lnTo>
                <a:lnTo>
                  <a:pt x="5110111" y="434822"/>
                </a:lnTo>
                <a:close/>
              </a:path>
              <a:path w="5345430" h="455294">
                <a:moveTo>
                  <a:pt x="5110111" y="217398"/>
                </a:moveTo>
                <a:lnTo>
                  <a:pt x="5041976" y="217398"/>
                </a:lnTo>
                <a:lnTo>
                  <a:pt x="5041976" y="237515"/>
                </a:lnTo>
                <a:lnTo>
                  <a:pt x="5110111" y="237515"/>
                </a:lnTo>
                <a:lnTo>
                  <a:pt x="5110111" y="217398"/>
                </a:lnTo>
                <a:close/>
              </a:path>
              <a:path w="5345430" h="455294">
                <a:moveTo>
                  <a:pt x="5345290" y="434822"/>
                </a:moveTo>
                <a:lnTo>
                  <a:pt x="5178247" y="434822"/>
                </a:lnTo>
                <a:lnTo>
                  <a:pt x="5178247" y="454952"/>
                </a:lnTo>
                <a:lnTo>
                  <a:pt x="5345290" y="454952"/>
                </a:lnTo>
                <a:lnTo>
                  <a:pt x="5345290" y="434822"/>
                </a:lnTo>
                <a:close/>
              </a:path>
              <a:path w="5345430" h="455294">
                <a:moveTo>
                  <a:pt x="5345290" y="217398"/>
                </a:moveTo>
                <a:lnTo>
                  <a:pt x="5178247" y="217398"/>
                </a:lnTo>
                <a:lnTo>
                  <a:pt x="5178247" y="237515"/>
                </a:lnTo>
                <a:lnTo>
                  <a:pt x="5345290" y="237515"/>
                </a:lnTo>
                <a:lnTo>
                  <a:pt x="5345290" y="21739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bg object 44"/>
          <p:cNvSpPr/>
          <p:nvPr/>
        </p:nvSpPr>
        <p:spPr>
          <a:xfrm>
            <a:off x="1368360" y="19212480"/>
            <a:ext cx="7947720" cy="685080"/>
          </a:xfrm>
          <a:custGeom>
            <a:avLst/>
            <a:gdLst>
              <a:gd name="textAreaLeft" fmla="*/ 0 w 7947720"/>
              <a:gd name="textAreaRight" fmla="*/ 7948080 w 7947720"/>
              <a:gd name="textAreaTop" fmla="*/ 0 h 685080"/>
              <a:gd name="textAreaBottom" fmla="*/ 685440 h 685080"/>
            </a:gdLst>
            <a:ahLst/>
            <a:cxnLst/>
            <a:rect l="textAreaLeft" t="textAreaTop" r="textAreaRight" b="textAreaBottom"/>
            <a:pathLst>
              <a:path w="5277485" h="455294">
                <a:moveTo>
                  <a:pt x="68135" y="217411"/>
                </a:moveTo>
                <a:lnTo>
                  <a:pt x="0" y="217411"/>
                </a:lnTo>
                <a:lnTo>
                  <a:pt x="0" y="237528"/>
                </a:lnTo>
                <a:lnTo>
                  <a:pt x="68135" y="237528"/>
                </a:lnTo>
                <a:lnTo>
                  <a:pt x="68135" y="217411"/>
                </a:lnTo>
                <a:close/>
              </a:path>
              <a:path w="5277485" h="455294">
                <a:moveTo>
                  <a:pt x="68135" y="0"/>
                </a:moveTo>
                <a:lnTo>
                  <a:pt x="0" y="0"/>
                </a:lnTo>
                <a:lnTo>
                  <a:pt x="0" y="20116"/>
                </a:lnTo>
                <a:lnTo>
                  <a:pt x="68135" y="20116"/>
                </a:lnTo>
                <a:lnTo>
                  <a:pt x="68135" y="0"/>
                </a:lnTo>
                <a:close/>
              </a:path>
              <a:path w="5277485" h="455294">
                <a:moveTo>
                  <a:pt x="204393" y="217411"/>
                </a:moveTo>
                <a:lnTo>
                  <a:pt x="136271" y="217411"/>
                </a:lnTo>
                <a:lnTo>
                  <a:pt x="136271" y="237528"/>
                </a:lnTo>
                <a:lnTo>
                  <a:pt x="204393" y="237528"/>
                </a:lnTo>
                <a:lnTo>
                  <a:pt x="204393" y="217411"/>
                </a:lnTo>
                <a:close/>
              </a:path>
              <a:path w="5277485" h="455294">
                <a:moveTo>
                  <a:pt x="204393" y="0"/>
                </a:moveTo>
                <a:lnTo>
                  <a:pt x="136271" y="0"/>
                </a:lnTo>
                <a:lnTo>
                  <a:pt x="136271" y="20116"/>
                </a:lnTo>
                <a:lnTo>
                  <a:pt x="204393" y="20116"/>
                </a:lnTo>
                <a:lnTo>
                  <a:pt x="204393" y="0"/>
                </a:lnTo>
                <a:close/>
              </a:path>
              <a:path w="5277485" h="455294">
                <a:moveTo>
                  <a:pt x="340677" y="217411"/>
                </a:moveTo>
                <a:lnTo>
                  <a:pt x="272529" y="217411"/>
                </a:lnTo>
                <a:lnTo>
                  <a:pt x="272529" y="237528"/>
                </a:lnTo>
                <a:lnTo>
                  <a:pt x="340677" y="237528"/>
                </a:lnTo>
                <a:lnTo>
                  <a:pt x="340677" y="217411"/>
                </a:lnTo>
                <a:close/>
              </a:path>
              <a:path w="5277485" h="455294">
                <a:moveTo>
                  <a:pt x="340677" y="0"/>
                </a:moveTo>
                <a:lnTo>
                  <a:pt x="272529" y="0"/>
                </a:lnTo>
                <a:lnTo>
                  <a:pt x="272529" y="20116"/>
                </a:lnTo>
                <a:lnTo>
                  <a:pt x="340677" y="20116"/>
                </a:lnTo>
                <a:lnTo>
                  <a:pt x="340677" y="0"/>
                </a:lnTo>
                <a:close/>
              </a:path>
              <a:path w="5277485" h="455294">
                <a:moveTo>
                  <a:pt x="476948" y="217411"/>
                </a:moveTo>
                <a:lnTo>
                  <a:pt x="408800" y="217411"/>
                </a:lnTo>
                <a:lnTo>
                  <a:pt x="408800" y="237528"/>
                </a:lnTo>
                <a:lnTo>
                  <a:pt x="476948" y="237528"/>
                </a:lnTo>
                <a:lnTo>
                  <a:pt x="476948" y="217411"/>
                </a:lnTo>
                <a:close/>
              </a:path>
              <a:path w="5277485" h="455294">
                <a:moveTo>
                  <a:pt x="476948" y="0"/>
                </a:moveTo>
                <a:lnTo>
                  <a:pt x="408800" y="0"/>
                </a:lnTo>
                <a:lnTo>
                  <a:pt x="408800" y="20116"/>
                </a:lnTo>
                <a:lnTo>
                  <a:pt x="476948" y="20116"/>
                </a:lnTo>
                <a:lnTo>
                  <a:pt x="476948" y="0"/>
                </a:lnTo>
                <a:close/>
              </a:path>
              <a:path w="5277485" h="455294">
                <a:moveTo>
                  <a:pt x="613219" y="217411"/>
                </a:moveTo>
                <a:lnTo>
                  <a:pt x="545071" y="217411"/>
                </a:lnTo>
                <a:lnTo>
                  <a:pt x="545071" y="237528"/>
                </a:lnTo>
                <a:lnTo>
                  <a:pt x="613219" y="237528"/>
                </a:lnTo>
                <a:lnTo>
                  <a:pt x="613219" y="217411"/>
                </a:lnTo>
                <a:close/>
              </a:path>
              <a:path w="5277485" h="455294">
                <a:moveTo>
                  <a:pt x="613219" y="0"/>
                </a:moveTo>
                <a:lnTo>
                  <a:pt x="545071" y="0"/>
                </a:lnTo>
                <a:lnTo>
                  <a:pt x="545071" y="20116"/>
                </a:lnTo>
                <a:lnTo>
                  <a:pt x="613219" y="20116"/>
                </a:lnTo>
                <a:lnTo>
                  <a:pt x="613219" y="0"/>
                </a:lnTo>
                <a:close/>
              </a:path>
              <a:path w="5277485" h="455294">
                <a:moveTo>
                  <a:pt x="749490" y="217411"/>
                </a:moveTo>
                <a:lnTo>
                  <a:pt x="681342" y="217411"/>
                </a:lnTo>
                <a:lnTo>
                  <a:pt x="681342" y="237528"/>
                </a:lnTo>
                <a:lnTo>
                  <a:pt x="749490" y="237528"/>
                </a:lnTo>
                <a:lnTo>
                  <a:pt x="749490" y="217411"/>
                </a:lnTo>
                <a:close/>
              </a:path>
              <a:path w="5277485" h="455294">
                <a:moveTo>
                  <a:pt x="749490" y="0"/>
                </a:moveTo>
                <a:lnTo>
                  <a:pt x="681342" y="0"/>
                </a:lnTo>
                <a:lnTo>
                  <a:pt x="681342" y="20116"/>
                </a:lnTo>
                <a:lnTo>
                  <a:pt x="749490" y="20116"/>
                </a:lnTo>
                <a:lnTo>
                  <a:pt x="749490" y="0"/>
                </a:lnTo>
                <a:close/>
              </a:path>
              <a:path w="5277485" h="455294">
                <a:moveTo>
                  <a:pt x="885748" y="217411"/>
                </a:moveTo>
                <a:lnTo>
                  <a:pt x="817626" y="217411"/>
                </a:lnTo>
                <a:lnTo>
                  <a:pt x="817626" y="237528"/>
                </a:lnTo>
                <a:lnTo>
                  <a:pt x="885748" y="237528"/>
                </a:lnTo>
                <a:lnTo>
                  <a:pt x="885748" y="217411"/>
                </a:lnTo>
                <a:close/>
              </a:path>
              <a:path w="5277485" h="455294">
                <a:moveTo>
                  <a:pt x="885748" y="0"/>
                </a:moveTo>
                <a:lnTo>
                  <a:pt x="817626" y="0"/>
                </a:lnTo>
                <a:lnTo>
                  <a:pt x="817626" y="20116"/>
                </a:lnTo>
                <a:lnTo>
                  <a:pt x="885748" y="20116"/>
                </a:lnTo>
                <a:lnTo>
                  <a:pt x="885748" y="0"/>
                </a:lnTo>
                <a:close/>
              </a:path>
              <a:path w="5277485" h="455294">
                <a:moveTo>
                  <a:pt x="1022019" y="217411"/>
                </a:moveTo>
                <a:lnTo>
                  <a:pt x="953897" y="217411"/>
                </a:lnTo>
                <a:lnTo>
                  <a:pt x="953897" y="237528"/>
                </a:lnTo>
                <a:lnTo>
                  <a:pt x="1022019" y="237528"/>
                </a:lnTo>
                <a:lnTo>
                  <a:pt x="1022019" y="217411"/>
                </a:lnTo>
                <a:close/>
              </a:path>
              <a:path w="5277485" h="455294">
                <a:moveTo>
                  <a:pt x="1022019" y="0"/>
                </a:moveTo>
                <a:lnTo>
                  <a:pt x="953897" y="0"/>
                </a:lnTo>
                <a:lnTo>
                  <a:pt x="953897" y="20116"/>
                </a:lnTo>
                <a:lnTo>
                  <a:pt x="1022019" y="20116"/>
                </a:lnTo>
                <a:lnTo>
                  <a:pt x="1022019" y="0"/>
                </a:lnTo>
                <a:close/>
              </a:path>
              <a:path w="5277485" h="455294">
                <a:moveTo>
                  <a:pt x="1158290" y="217411"/>
                </a:moveTo>
                <a:lnTo>
                  <a:pt x="1090155" y="217411"/>
                </a:lnTo>
                <a:lnTo>
                  <a:pt x="1090155" y="237528"/>
                </a:lnTo>
                <a:lnTo>
                  <a:pt x="1158290" y="237528"/>
                </a:lnTo>
                <a:lnTo>
                  <a:pt x="1158290" y="217411"/>
                </a:lnTo>
                <a:close/>
              </a:path>
              <a:path w="5277485" h="455294">
                <a:moveTo>
                  <a:pt x="1430832" y="217411"/>
                </a:moveTo>
                <a:lnTo>
                  <a:pt x="1226426" y="217411"/>
                </a:lnTo>
                <a:lnTo>
                  <a:pt x="1226426" y="237528"/>
                </a:lnTo>
                <a:lnTo>
                  <a:pt x="1430832" y="237528"/>
                </a:lnTo>
                <a:lnTo>
                  <a:pt x="1430832" y="217411"/>
                </a:lnTo>
                <a:close/>
              </a:path>
              <a:path w="5277485" h="455294">
                <a:moveTo>
                  <a:pt x="1430832" y="0"/>
                </a:moveTo>
                <a:lnTo>
                  <a:pt x="1090155" y="0"/>
                </a:lnTo>
                <a:lnTo>
                  <a:pt x="1090155" y="20116"/>
                </a:lnTo>
                <a:lnTo>
                  <a:pt x="1430832" y="20116"/>
                </a:lnTo>
                <a:lnTo>
                  <a:pt x="1430832" y="0"/>
                </a:lnTo>
                <a:close/>
              </a:path>
              <a:path w="5277485" h="455294">
                <a:moveTo>
                  <a:pt x="1567103" y="217411"/>
                </a:moveTo>
                <a:lnTo>
                  <a:pt x="1498955" y="217411"/>
                </a:lnTo>
                <a:lnTo>
                  <a:pt x="1498955" y="237528"/>
                </a:lnTo>
                <a:lnTo>
                  <a:pt x="1567103" y="237528"/>
                </a:lnTo>
                <a:lnTo>
                  <a:pt x="1567103" y="217411"/>
                </a:lnTo>
                <a:close/>
              </a:path>
              <a:path w="5277485" h="455294">
                <a:moveTo>
                  <a:pt x="1567103" y="0"/>
                </a:moveTo>
                <a:lnTo>
                  <a:pt x="1498955" y="0"/>
                </a:lnTo>
                <a:lnTo>
                  <a:pt x="1498955" y="20116"/>
                </a:lnTo>
                <a:lnTo>
                  <a:pt x="1567103" y="20116"/>
                </a:lnTo>
                <a:lnTo>
                  <a:pt x="1567103" y="0"/>
                </a:lnTo>
                <a:close/>
              </a:path>
              <a:path w="5277485" h="455294">
                <a:moveTo>
                  <a:pt x="1703374" y="217411"/>
                </a:moveTo>
                <a:lnTo>
                  <a:pt x="1635226" y="217411"/>
                </a:lnTo>
                <a:lnTo>
                  <a:pt x="1635226" y="237528"/>
                </a:lnTo>
                <a:lnTo>
                  <a:pt x="1703374" y="237528"/>
                </a:lnTo>
                <a:lnTo>
                  <a:pt x="1703374" y="217411"/>
                </a:lnTo>
                <a:close/>
              </a:path>
              <a:path w="5277485" h="455294">
                <a:moveTo>
                  <a:pt x="1703374" y="0"/>
                </a:moveTo>
                <a:lnTo>
                  <a:pt x="1635226" y="0"/>
                </a:lnTo>
                <a:lnTo>
                  <a:pt x="1635226" y="20116"/>
                </a:lnTo>
                <a:lnTo>
                  <a:pt x="1703374" y="20116"/>
                </a:lnTo>
                <a:lnTo>
                  <a:pt x="1703374" y="0"/>
                </a:lnTo>
                <a:close/>
              </a:path>
              <a:path w="5277485" h="455294">
                <a:moveTo>
                  <a:pt x="1839645" y="217411"/>
                </a:moveTo>
                <a:lnTo>
                  <a:pt x="1771497" y="217411"/>
                </a:lnTo>
                <a:lnTo>
                  <a:pt x="1771497" y="237528"/>
                </a:lnTo>
                <a:lnTo>
                  <a:pt x="1839645" y="237528"/>
                </a:lnTo>
                <a:lnTo>
                  <a:pt x="1839645" y="217411"/>
                </a:lnTo>
                <a:close/>
              </a:path>
              <a:path w="5277485" h="455294">
                <a:moveTo>
                  <a:pt x="1839645" y="0"/>
                </a:moveTo>
                <a:lnTo>
                  <a:pt x="1771497" y="0"/>
                </a:lnTo>
                <a:lnTo>
                  <a:pt x="1771497" y="20116"/>
                </a:lnTo>
                <a:lnTo>
                  <a:pt x="1839645" y="20116"/>
                </a:lnTo>
                <a:lnTo>
                  <a:pt x="1839645" y="0"/>
                </a:lnTo>
                <a:close/>
              </a:path>
              <a:path w="5277485" h="455294">
                <a:moveTo>
                  <a:pt x="1975916" y="217411"/>
                </a:moveTo>
                <a:lnTo>
                  <a:pt x="1907768" y="217411"/>
                </a:lnTo>
                <a:lnTo>
                  <a:pt x="1907768" y="237528"/>
                </a:lnTo>
                <a:lnTo>
                  <a:pt x="1975916" y="237528"/>
                </a:lnTo>
                <a:lnTo>
                  <a:pt x="1975916" y="217411"/>
                </a:lnTo>
                <a:close/>
              </a:path>
              <a:path w="5277485" h="455294">
                <a:moveTo>
                  <a:pt x="2112187" y="217411"/>
                </a:moveTo>
                <a:lnTo>
                  <a:pt x="2044039" y="217411"/>
                </a:lnTo>
                <a:lnTo>
                  <a:pt x="2044039" y="237528"/>
                </a:lnTo>
                <a:lnTo>
                  <a:pt x="2112187" y="237528"/>
                </a:lnTo>
                <a:lnTo>
                  <a:pt x="2112187" y="217411"/>
                </a:lnTo>
                <a:close/>
              </a:path>
              <a:path w="5277485" h="455294">
                <a:moveTo>
                  <a:pt x="2112187" y="0"/>
                </a:moveTo>
                <a:lnTo>
                  <a:pt x="1907768" y="0"/>
                </a:lnTo>
                <a:lnTo>
                  <a:pt x="1907768" y="20116"/>
                </a:lnTo>
                <a:lnTo>
                  <a:pt x="2112187" y="20116"/>
                </a:lnTo>
                <a:lnTo>
                  <a:pt x="2112187" y="0"/>
                </a:lnTo>
                <a:close/>
              </a:path>
              <a:path w="5277485" h="455294">
                <a:moveTo>
                  <a:pt x="2384717" y="217411"/>
                </a:moveTo>
                <a:lnTo>
                  <a:pt x="2180310" y="217411"/>
                </a:lnTo>
                <a:lnTo>
                  <a:pt x="2180310" y="237528"/>
                </a:lnTo>
                <a:lnTo>
                  <a:pt x="2384717" y="237528"/>
                </a:lnTo>
                <a:lnTo>
                  <a:pt x="2384717" y="217411"/>
                </a:lnTo>
                <a:close/>
              </a:path>
              <a:path w="5277485" h="455294">
                <a:moveTo>
                  <a:pt x="2384717" y="0"/>
                </a:moveTo>
                <a:lnTo>
                  <a:pt x="2180310" y="0"/>
                </a:lnTo>
                <a:lnTo>
                  <a:pt x="2180310" y="20116"/>
                </a:lnTo>
                <a:lnTo>
                  <a:pt x="2384717" y="20116"/>
                </a:lnTo>
                <a:lnTo>
                  <a:pt x="2384717" y="0"/>
                </a:lnTo>
                <a:close/>
              </a:path>
              <a:path w="5277485" h="455294">
                <a:moveTo>
                  <a:pt x="2520988" y="217411"/>
                </a:moveTo>
                <a:lnTo>
                  <a:pt x="2452852" y="217411"/>
                </a:lnTo>
                <a:lnTo>
                  <a:pt x="2452852" y="237528"/>
                </a:lnTo>
                <a:lnTo>
                  <a:pt x="2520988" y="237528"/>
                </a:lnTo>
                <a:lnTo>
                  <a:pt x="2520988" y="217411"/>
                </a:lnTo>
                <a:close/>
              </a:path>
              <a:path w="5277485" h="455294">
                <a:moveTo>
                  <a:pt x="2520988" y="0"/>
                </a:moveTo>
                <a:lnTo>
                  <a:pt x="2452852" y="0"/>
                </a:lnTo>
                <a:lnTo>
                  <a:pt x="2452852" y="20116"/>
                </a:lnTo>
                <a:lnTo>
                  <a:pt x="2520988" y="20116"/>
                </a:lnTo>
                <a:lnTo>
                  <a:pt x="2520988" y="0"/>
                </a:lnTo>
                <a:close/>
              </a:path>
              <a:path w="5277485" h="455294">
                <a:moveTo>
                  <a:pt x="2657259" y="217411"/>
                </a:moveTo>
                <a:lnTo>
                  <a:pt x="2589123" y="217411"/>
                </a:lnTo>
                <a:lnTo>
                  <a:pt x="2589123" y="237528"/>
                </a:lnTo>
                <a:lnTo>
                  <a:pt x="2657259" y="237528"/>
                </a:lnTo>
                <a:lnTo>
                  <a:pt x="2657259" y="217411"/>
                </a:lnTo>
                <a:close/>
              </a:path>
              <a:path w="5277485" h="455294">
                <a:moveTo>
                  <a:pt x="2657259" y="0"/>
                </a:moveTo>
                <a:lnTo>
                  <a:pt x="2589123" y="0"/>
                </a:lnTo>
                <a:lnTo>
                  <a:pt x="2589123" y="20116"/>
                </a:lnTo>
                <a:lnTo>
                  <a:pt x="2657259" y="20116"/>
                </a:lnTo>
                <a:lnTo>
                  <a:pt x="2657259" y="0"/>
                </a:lnTo>
                <a:close/>
              </a:path>
              <a:path w="5277485" h="455294">
                <a:moveTo>
                  <a:pt x="2793530" y="217411"/>
                </a:moveTo>
                <a:lnTo>
                  <a:pt x="2725394" y="217411"/>
                </a:lnTo>
                <a:lnTo>
                  <a:pt x="2725394" y="237528"/>
                </a:lnTo>
                <a:lnTo>
                  <a:pt x="2793530" y="237528"/>
                </a:lnTo>
                <a:lnTo>
                  <a:pt x="2793530" y="217411"/>
                </a:lnTo>
                <a:close/>
              </a:path>
              <a:path w="5277485" h="455294">
                <a:moveTo>
                  <a:pt x="2793530" y="0"/>
                </a:moveTo>
                <a:lnTo>
                  <a:pt x="2725394" y="0"/>
                </a:lnTo>
                <a:lnTo>
                  <a:pt x="2725394" y="20116"/>
                </a:lnTo>
                <a:lnTo>
                  <a:pt x="2793530" y="20116"/>
                </a:lnTo>
                <a:lnTo>
                  <a:pt x="2793530" y="0"/>
                </a:lnTo>
                <a:close/>
              </a:path>
              <a:path w="5277485" h="455294">
                <a:moveTo>
                  <a:pt x="2929801" y="217411"/>
                </a:moveTo>
                <a:lnTo>
                  <a:pt x="2861665" y="217411"/>
                </a:lnTo>
                <a:lnTo>
                  <a:pt x="2861665" y="237528"/>
                </a:lnTo>
                <a:lnTo>
                  <a:pt x="2929801" y="237528"/>
                </a:lnTo>
                <a:lnTo>
                  <a:pt x="2929801" y="217411"/>
                </a:lnTo>
                <a:close/>
              </a:path>
              <a:path w="5277485" h="455294">
                <a:moveTo>
                  <a:pt x="2929801" y="0"/>
                </a:moveTo>
                <a:lnTo>
                  <a:pt x="2861665" y="0"/>
                </a:lnTo>
                <a:lnTo>
                  <a:pt x="2861665" y="20116"/>
                </a:lnTo>
                <a:lnTo>
                  <a:pt x="2929801" y="20116"/>
                </a:lnTo>
                <a:lnTo>
                  <a:pt x="2929801" y="0"/>
                </a:lnTo>
                <a:close/>
              </a:path>
              <a:path w="5277485" h="455294">
                <a:moveTo>
                  <a:pt x="3066072" y="217411"/>
                </a:moveTo>
                <a:lnTo>
                  <a:pt x="2997936" y="217411"/>
                </a:lnTo>
                <a:lnTo>
                  <a:pt x="2997936" y="237528"/>
                </a:lnTo>
                <a:lnTo>
                  <a:pt x="3066072" y="237528"/>
                </a:lnTo>
                <a:lnTo>
                  <a:pt x="3066072" y="217411"/>
                </a:lnTo>
                <a:close/>
              </a:path>
              <a:path w="5277485" h="455294">
                <a:moveTo>
                  <a:pt x="3066072" y="0"/>
                </a:moveTo>
                <a:lnTo>
                  <a:pt x="2997936" y="0"/>
                </a:lnTo>
                <a:lnTo>
                  <a:pt x="2997936" y="20116"/>
                </a:lnTo>
                <a:lnTo>
                  <a:pt x="3066072" y="20116"/>
                </a:lnTo>
                <a:lnTo>
                  <a:pt x="3066072" y="0"/>
                </a:lnTo>
                <a:close/>
              </a:path>
              <a:path w="5277485" h="455294">
                <a:moveTo>
                  <a:pt x="3202330" y="217411"/>
                </a:moveTo>
                <a:lnTo>
                  <a:pt x="3134207" y="217411"/>
                </a:lnTo>
                <a:lnTo>
                  <a:pt x="3134207" y="237528"/>
                </a:lnTo>
                <a:lnTo>
                  <a:pt x="3202330" y="237528"/>
                </a:lnTo>
                <a:lnTo>
                  <a:pt x="3202330" y="217411"/>
                </a:lnTo>
                <a:close/>
              </a:path>
              <a:path w="5277485" h="455294">
                <a:moveTo>
                  <a:pt x="3202330" y="0"/>
                </a:moveTo>
                <a:lnTo>
                  <a:pt x="3134207" y="0"/>
                </a:lnTo>
                <a:lnTo>
                  <a:pt x="3134207" y="20116"/>
                </a:lnTo>
                <a:lnTo>
                  <a:pt x="3202330" y="20116"/>
                </a:lnTo>
                <a:lnTo>
                  <a:pt x="3202330" y="0"/>
                </a:lnTo>
                <a:close/>
              </a:path>
              <a:path w="5277485" h="455294">
                <a:moveTo>
                  <a:pt x="3338601" y="217411"/>
                </a:moveTo>
                <a:lnTo>
                  <a:pt x="3270466" y="217411"/>
                </a:lnTo>
                <a:lnTo>
                  <a:pt x="3270466" y="237528"/>
                </a:lnTo>
                <a:lnTo>
                  <a:pt x="3338601" y="237528"/>
                </a:lnTo>
                <a:lnTo>
                  <a:pt x="3338601" y="217411"/>
                </a:lnTo>
                <a:close/>
              </a:path>
              <a:path w="5277485" h="455294">
                <a:moveTo>
                  <a:pt x="3338601" y="0"/>
                </a:moveTo>
                <a:lnTo>
                  <a:pt x="3270466" y="0"/>
                </a:lnTo>
                <a:lnTo>
                  <a:pt x="3270466" y="20116"/>
                </a:lnTo>
                <a:lnTo>
                  <a:pt x="3338601" y="20116"/>
                </a:lnTo>
                <a:lnTo>
                  <a:pt x="3338601" y="0"/>
                </a:lnTo>
                <a:close/>
              </a:path>
              <a:path w="5277485" h="455294">
                <a:moveTo>
                  <a:pt x="3474872" y="217411"/>
                </a:moveTo>
                <a:lnTo>
                  <a:pt x="3406737" y="217411"/>
                </a:lnTo>
                <a:lnTo>
                  <a:pt x="3406737" y="237528"/>
                </a:lnTo>
                <a:lnTo>
                  <a:pt x="3474872" y="237528"/>
                </a:lnTo>
                <a:lnTo>
                  <a:pt x="3474872" y="217411"/>
                </a:lnTo>
                <a:close/>
              </a:path>
              <a:path w="5277485" h="455294">
                <a:moveTo>
                  <a:pt x="3474872" y="0"/>
                </a:moveTo>
                <a:lnTo>
                  <a:pt x="3406737" y="0"/>
                </a:lnTo>
                <a:lnTo>
                  <a:pt x="3406737" y="20116"/>
                </a:lnTo>
                <a:lnTo>
                  <a:pt x="3474872" y="20116"/>
                </a:lnTo>
                <a:lnTo>
                  <a:pt x="3474872" y="0"/>
                </a:lnTo>
                <a:close/>
              </a:path>
              <a:path w="5277485" h="455294">
                <a:moveTo>
                  <a:pt x="3611143" y="217411"/>
                </a:moveTo>
                <a:lnTo>
                  <a:pt x="3543008" y="217411"/>
                </a:lnTo>
                <a:lnTo>
                  <a:pt x="3543008" y="237528"/>
                </a:lnTo>
                <a:lnTo>
                  <a:pt x="3611143" y="237528"/>
                </a:lnTo>
                <a:lnTo>
                  <a:pt x="3611143" y="217411"/>
                </a:lnTo>
                <a:close/>
              </a:path>
              <a:path w="5277485" h="455294">
                <a:moveTo>
                  <a:pt x="3611143" y="0"/>
                </a:moveTo>
                <a:lnTo>
                  <a:pt x="3543008" y="0"/>
                </a:lnTo>
                <a:lnTo>
                  <a:pt x="3543008" y="20116"/>
                </a:lnTo>
                <a:lnTo>
                  <a:pt x="3611143" y="20116"/>
                </a:lnTo>
                <a:lnTo>
                  <a:pt x="3611143" y="0"/>
                </a:lnTo>
                <a:close/>
              </a:path>
              <a:path w="5277485" h="455294">
                <a:moveTo>
                  <a:pt x="3747414" y="217411"/>
                </a:moveTo>
                <a:lnTo>
                  <a:pt x="3679279" y="217411"/>
                </a:lnTo>
                <a:lnTo>
                  <a:pt x="3679279" y="237528"/>
                </a:lnTo>
                <a:lnTo>
                  <a:pt x="3747414" y="237528"/>
                </a:lnTo>
                <a:lnTo>
                  <a:pt x="3747414" y="217411"/>
                </a:lnTo>
                <a:close/>
              </a:path>
              <a:path w="5277485" h="455294">
                <a:moveTo>
                  <a:pt x="3747414" y="0"/>
                </a:moveTo>
                <a:lnTo>
                  <a:pt x="3679279" y="0"/>
                </a:lnTo>
                <a:lnTo>
                  <a:pt x="3679279" y="20116"/>
                </a:lnTo>
                <a:lnTo>
                  <a:pt x="3747414" y="20116"/>
                </a:lnTo>
                <a:lnTo>
                  <a:pt x="3747414" y="0"/>
                </a:lnTo>
                <a:close/>
              </a:path>
              <a:path w="5277485" h="455294">
                <a:moveTo>
                  <a:pt x="3883685" y="217411"/>
                </a:moveTo>
                <a:lnTo>
                  <a:pt x="3815550" y="217411"/>
                </a:lnTo>
                <a:lnTo>
                  <a:pt x="3815550" y="237528"/>
                </a:lnTo>
                <a:lnTo>
                  <a:pt x="3883685" y="237528"/>
                </a:lnTo>
                <a:lnTo>
                  <a:pt x="3883685" y="217411"/>
                </a:lnTo>
                <a:close/>
              </a:path>
              <a:path w="5277485" h="455294">
                <a:moveTo>
                  <a:pt x="3883685" y="0"/>
                </a:moveTo>
                <a:lnTo>
                  <a:pt x="3815550" y="0"/>
                </a:lnTo>
                <a:lnTo>
                  <a:pt x="3815550" y="20116"/>
                </a:lnTo>
                <a:lnTo>
                  <a:pt x="3883685" y="20116"/>
                </a:lnTo>
                <a:lnTo>
                  <a:pt x="3883685" y="0"/>
                </a:lnTo>
                <a:close/>
              </a:path>
              <a:path w="5277485" h="455294">
                <a:moveTo>
                  <a:pt x="4019956" y="217411"/>
                </a:moveTo>
                <a:lnTo>
                  <a:pt x="3951821" y="217411"/>
                </a:lnTo>
                <a:lnTo>
                  <a:pt x="3951821" y="237528"/>
                </a:lnTo>
                <a:lnTo>
                  <a:pt x="4019956" y="237528"/>
                </a:lnTo>
                <a:lnTo>
                  <a:pt x="4019956" y="217411"/>
                </a:lnTo>
                <a:close/>
              </a:path>
              <a:path w="5277485" h="455294">
                <a:moveTo>
                  <a:pt x="4088079" y="434809"/>
                </a:moveTo>
                <a:lnTo>
                  <a:pt x="4019956" y="434809"/>
                </a:lnTo>
                <a:lnTo>
                  <a:pt x="4019956" y="454926"/>
                </a:lnTo>
                <a:lnTo>
                  <a:pt x="4088079" y="454926"/>
                </a:lnTo>
                <a:lnTo>
                  <a:pt x="4088079" y="434809"/>
                </a:lnTo>
                <a:close/>
              </a:path>
              <a:path w="5277485" h="455294">
                <a:moveTo>
                  <a:pt x="4156227" y="217411"/>
                </a:moveTo>
                <a:lnTo>
                  <a:pt x="4088079" y="217411"/>
                </a:lnTo>
                <a:lnTo>
                  <a:pt x="4088079" y="237528"/>
                </a:lnTo>
                <a:lnTo>
                  <a:pt x="4156227" y="237528"/>
                </a:lnTo>
                <a:lnTo>
                  <a:pt x="4156227" y="217411"/>
                </a:lnTo>
                <a:close/>
              </a:path>
              <a:path w="5277485" h="455294">
                <a:moveTo>
                  <a:pt x="4156227" y="0"/>
                </a:moveTo>
                <a:lnTo>
                  <a:pt x="3951821" y="0"/>
                </a:lnTo>
                <a:lnTo>
                  <a:pt x="3951821" y="20116"/>
                </a:lnTo>
                <a:lnTo>
                  <a:pt x="4156227" y="20116"/>
                </a:lnTo>
                <a:lnTo>
                  <a:pt x="4156227" y="0"/>
                </a:lnTo>
                <a:close/>
              </a:path>
              <a:path w="5277485" h="455294">
                <a:moveTo>
                  <a:pt x="4224350" y="434809"/>
                </a:moveTo>
                <a:lnTo>
                  <a:pt x="4156214" y="434809"/>
                </a:lnTo>
                <a:lnTo>
                  <a:pt x="4156214" y="454926"/>
                </a:lnTo>
                <a:lnTo>
                  <a:pt x="4224350" y="454926"/>
                </a:lnTo>
                <a:lnTo>
                  <a:pt x="4224350" y="434809"/>
                </a:lnTo>
                <a:close/>
              </a:path>
              <a:path w="5277485" h="455294">
                <a:moveTo>
                  <a:pt x="4292498" y="217411"/>
                </a:moveTo>
                <a:lnTo>
                  <a:pt x="4224350" y="217411"/>
                </a:lnTo>
                <a:lnTo>
                  <a:pt x="4224350" y="237528"/>
                </a:lnTo>
                <a:lnTo>
                  <a:pt x="4292498" y="237528"/>
                </a:lnTo>
                <a:lnTo>
                  <a:pt x="4292498" y="217411"/>
                </a:lnTo>
                <a:close/>
              </a:path>
              <a:path w="5277485" h="455294">
                <a:moveTo>
                  <a:pt x="4360621" y="434809"/>
                </a:moveTo>
                <a:lnTo>
                  <a:pt x="4292485" y="434809"/>
                </a:lnTo>
                <a:lnTo>
                  <a:pt x="4292485" y="454926"/>
                </a:lnTo>
                <a:lnTo>
                  <a:pt x="4360621" y="454926"/>
                </a:lnTo>
                <a:lnTo>
                  <a:pt x="4360621" y="434809"/>
                </a:lnTo>
                <a:close/>
              </a:path>
              <a:path w="5277485" h="455294">
                <a:moveTo>
                  <a:pt x="4428756" y="217411"/>
                </a:moveTo>
                <a:lnTo>
                  <a:pt x="4360621" y="217411"/>
                </a:lnTo>
                <a:lnTo>
                  <a:pt x="4360621" y="237528"/>
                </a:lnTo>
                <a:lnTo>
                  <a:pt x="4428756" y="237528"/>
                </a:lnTo>
                <a:lnTo>
                  <a:pt x="4428756" y="217411"/>
                </a:lnTo>
                <a:close/>
              </a:path>
              <a:path w="5277485" h="455294">
                <a:moveTo>
                  <a:pt x="4496892" y="434809"/>
                </a:moveTo>
                <a:lnTo>
                  <a:pt x="4428756" y="434809"/>
                </a:lnTo>
                <a:lnTo>
                  <a:pt x="4428756" y="454926"/>
                </a:lnTo>
                <a:lnTo>
                  <a:pt x="4496892" y="454926"/>
                </a:lnTo>
                <a:lnTo>
                  <a:pt x="4496892" y="434809"/>
                </a:lnTo>
                <a:close/>
              </a:path>
              <a:path w="5277485" h="455294">
                <a:moveTo>
                  <a:pt x="4565040" y="217411"/>
                </a:moveTo>
                <a:lnTo>
                  <a:pt x="4496892" y="217411"/>
                </a:lnTo>
                <a:lnTo>
                  <a:pt x="4496892" y="237528"/>
                </a:lnTo>
                <a:lnTo>
                  <a:pt x="4565040" y="237528"/>
                </a:lnTo>
                <a:lnTo>
                  <a:pt x="4565040" y="217411"/>
                </a:lnTo>
                <a:close/>
              </a:path>
              <a:path w="5277485" h="455294">
                <a:moveTo>
                  <a:pt x="4633163" y="434809"/>
                </a:moveTo>
                <a:lnTo>
                  <a:pt x="4565027" y="434809"/>
                </a:lnTo>
                <a:lnTo>
                  <a:pt x="4565027" y="454926"/>
                </a:lnTo>
                <a:lnTo>
                  <a:pt x="4633163" y="454926"/>
                </a:lnTo>
                <a:lnTo>
                  <a:pt x="4633163" y="434809"/>
                </a:lnTo>
                <a:close/>
              </a:path>
              <a:path w="5277485" h="455294">
                <a:moveTo>
                  <a:pt x="4701298" y="217411"/>
                </a:moveTo>
                <a:lnTo>
                  <a:pt x="4633163" y="217411"/>
                </a:lnTo>
                <a:lnTo>
                  <a:pt x="4633163" y="237528"/>
                </a:lnTo>
                <a:lnTo>
                  <a:pt x="4701298" y="237528"/>
                </a:lnTo>
                <a:lnTo>
                  <a:pt x="4701298" y="217411"/>
                </a:lnTo>
                <a:close/>
              </a:path>
              <a:path w="5277485" h="455294">
                <a:moveTo>
                  <a:pt x="4769434" y="434809"/>
                </a:moveTo>
                <a:lnTo>
                  <a:pt x="4701298" y="434809"/>
                </a:lnTo>
                <a:lnTo>
                  <a:pt x="4701298" y="454926"/>
                </a:lnTo>
                <a:lnTo>
                  <a:pt x="4769434" y="454926"/>
                </a:lnTo>
                <a:lnTo>
                  <a:pt x="4769434" y="434809"/>
                </a:lnTo>
                <a:close/>
              </a:path>
              <a:path w="5277485" h="455294">
                <a:moveTo>
                  <a:pt x="4905705" y="434809"/>
                </a:moveTo>
                <a:lnTo>
                  <a:pt x="4837569" y="434809"/>
                </a:lnTo>
                <a:lnTo>
                  <a:pt x="4837569" y="454926"/>
                </a:lnTo>
                <a:lnTo>
                  <a:pt x="4905705" y="454926"/>
                </a:lnTo>
                <a:lnTo>
                  <a:pt x="4905705" y="434809"/>
                </a:lnTo>
                <a:close/>
              </a:path>
              <a:path w="5277485" h="455294">
                <a:moveTo>
                  <a:pt x="5041976" y="434809"/>
                </a:moveTo>
                <a:lnTo>
                  <a:pt x="4973840" y="434809"/>
                </a:lnTo>
                <a:lnTo>
                  <a:pt x="4973840" y="454926"/>
                </a:lnTo>
                <a:lnTo>
                  <a:pt x="5041976" y="454926"/>
                </a:lnTo>
                <a:lnTo>
                  <a:pt x="5041976" y="434809"/>
                </a:lnTo>
                <a:close/>
              </a:path>
              <a:path w="5277485" h="455294">
                <a:moveTo>
                  <a:pt x="5110111" y="217411"/>
                </a:moveTo>
                <a:lnTo>
                  <a:pt x="4769434" y="217411"/>
                </a:lnTo>
                <a:lnTo>
                  <a:pt x="4769434" y="237528"/>
                </a:lnTo>
                <a:lnTo>
                  <a:pt x="5110111" y="237528"/>
                </a:lnTo>
                <a:lnTo>
                  <a:pt x="5110111" y="217411"/>
                </a:lnTo>
                <a:close/>
              </a:path>
              <a:path w="5277485" h="455294">
                <a:moveTo>
                  <a:pt x="5178247" y="434809"/>
                </a:moveTo>
                <a:lnTo>
                  <a:pt x="5110111" y="434809"/>
                </a:lnTo>
                <a:lnTo>
                  <a:pt x="5110111" y="454926"/>
                </a:lnTo>
                <a:lnTo>
                  <a:pt x="5178247" y="454926"/>
                </a:lnTo>
                <a:lnTo>
                  <a:pt x="5178247" y="434809"/>
                </a:lnTo>
                <a:close/>
              </a:path>
              <a:path w="5277485" h="455294">
                <a:moveTo>
                  <a:pt x="5246382" y="217411"/>
                </a:moveTo>
                <a:lnTo>
                  <a:pt x="5178247" y="217411"/>
                </a:lnTo>
                <a:lnTo>
                  <a:pt x="5178247" y="237528"/>
                </a:lnTo>
                <a:lnTo>
                  <a:pt x="5246382" y="237528"/>
                </a:lnTo>
                <a:lnTo>
                  <a:pt x="5246382" y="217411"/>
                </a:lnTo>
                <a:close/>
              </a:path>
              <a:path w="5277485" h="455294">
                <a:moveTo>
                  <a:pt x="5277155" y="434809"/>
                </a:moveTo>
                <a:lnTo>
                  <a:pt x="5246370" y="434809"/>
                </a:lnTo>
                <a:lnTo>
                  <a:pt x="5246370" y="454926"/>
                </a:lnTo>
                <a:lnTo>
                  <a:pt x="5277155" y="454926"/>
                </a:lnTo>
                <a:lnTo>
                  <a:pt x="5277155" y="43480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bg object 45"/>
          <p:cNvSpPr/>
          <p:nvPr/>
        </p:nvSpPr>
        <p:spPr>
          <a:xfrm>
            <a:off x="1368360" y="17902440"/>
            <a:ext cx="7947720" cy="1340280"/>
          </a:xfrm>
          <a:custGeom>
            <a:avLst/>
            <a:gdLst>
              <a:gd name="textAreaLeft" fmla="*/ 0 w 7947720"/>
              <a:gd name="textAreaRight" fmla="*/ 7948080 w 7947720"/>
              <a:gd name="textAreaTop" fmla="*/ 0 h 1340280"/>
              <a:gd name="textAreaBottom" fmla="*/ 1340640 h 1340280"/>
            </a:gdLst>
            <a:ahLst/>
            <a:cxnLst/>
            <a:rect l="textAreaLeft" t="textAreaTop" r="textAreaRight" b="textAreaBottom"/>
            <a:pathLst>
              <a:path w="5277485" h="890270">
                <a:moveTo>
                  <a:pt x="68135" y="652221"/>
                </a:moveTo>
                <a:lnTo>
                  <a:pt x="0" y="652221"/>
                </a:lnTo>
                <a:lnTo>
                  <a:pt x="0" y="672350"/>
                </a:lnTo>
                <a:lnTo>
                  <a:pt x="68135" y="672350"/>
                </a:lnTo>
                <a:lnTo>
                  <a:pt x="68135" y="652221"/>
                </a:lnTo>
                <a:close/>
              </a:path>
              <a:path w="5277485" h="890270">
                <a:moveTo>
                  <a:pt x="68135" y="434809"/>
                </a:moveTo>
                <a:lnTo>
                  <a:pt x="0" y="434809"/>
                </a:lnTo>
                <a:lnTo>
                  <a:pt x="0" y="454926"/>
                </a:lnTo>
                <a:lnTo>
                  <a:pt x="68135" y="454926"/>
                </a:lnTo>
                <a:lnTo>
                  <a:pt x="68135" y="434809"/>
                </a:lnTo>
                <a:close/>
              </a:path>
              <a:path w="5277485" h="890270">
                <a:moveTo>
                  <a:pt x="68135" y="217398"/>
                </a:moveTo>
                <a:lnTo>
                  <a:pt x="0" y="217398"/>
                </a:lnTo>
                <a:lnTo>
                  <a:pt x="0" y="237528"/>
                </a:lnTo>
                <a:lnTo>
                  <a:pt x="68135" y="237528"/>
                </a:lnTo>
                <a:lnTo>
                  <a:pt x="68135" y="217398"/>
                </a:lnTo>
                <a:close/>
              </a:path>
              <a:path w="5277485" h="890270">
                <a:moveTo>
                  <a:pt x="340677" y="652221"/>
                </a:moveTo>
                <a:lnTo>
                  <a:pt x="136271" y="652221"/>
                </a:lnTo>
                <a:lnTo>
                  <a:pt x="136271" y="672350"/>
                </a:lnTo>
                <a:lnTo>
                  <a:pt x="340677" y="672350"/>
                </a:lnTo>
                <a:lnTo>
                  <a:pt x="340677" y="652221"/>
                </a:lnTo>
                <a:close/>
              </a:path>
              <a:path w="5277485" h="890270">
                <a:moveTo>
                  <a:pt x="340677" y="434809"/>
                </a:moveTo>
                <a:lnTo>
                  <a:pt x="136271" y="434809"/>
                </a:lnTo>
                <a:lnTo>
                  <a:pt x="136271" y="454926"/>
                </a:lnTo>
                <a:lnTo>
                  <a:pt x="340677" y="454926"/>
                </a:lnTo>
                <a:lnTo>
                  <a:pt x="340677" y="434809"/>
                </a:lnTo>
                <a:close/>
              </a:path>
              <a:path w="5277485" h="890270">
                <a:moveTo>
                  <a:pt x="476948" y="652221"/>
                </a:moveTo>
                <a:lnTo>
                  <a:pt x="408800" y="652221"/>
                </a:lnTo>
                <a:lnTo>
                  <a:pt x="408800" y="672350"/>
                </a:lnTo>
                <a:lnTo>
                  <a:pt x="476948" y="672350"/>
                </a:lnTo>
                <a:lnTo>
                  <a:pt x="476948" y="652221"/>
                </a:lnTo>
                <a:close/>
              </a:path>
              <a:path w="5277485" h="890270">
                <a:moveTo>
                  <a:pt x="613219" y="652221"/>
                </a:moveTo>
                <a:lnTo>
                  <a:pt x="545071" y="652221"/>
                </a:lnTo>
                <a:lnTo>
                  <a:pt x="545071" y="672350"/>
                </a:lnTo>
                <a:lnTo>
                  <a:pt x="613219" y="672350"/>
                </a:lnTo>
                <a:lnTo>
                  <a:pt x="613219" y="652221"/>
                </a:lnTo>
                <a:close/>
              </a:path>
              <a:path w="5277485" h="890270">
                <a:moveTo>
                  <a:pt x="613219" y="434809"/>
                </a:moveTo>
                <a:lnTo>
                  <a:pt x="408800" y="434809"/>
                </a:lnTo>
                <a:lnTo>
                  <a:pt x="408800" y="454926"/>
                </a:lnTo>
                <a:lnTo>
                  <a:pt x="613219" y="454926"/>
                </a:lnTo>
                <a:lnTo>
                  <a:pt x="613219" y="434809"/>
                </a:lnTo>
                <a:close/>
              </a:path>
              <a:path w="5277485" h="890270">
                <a:moveTo>
                  <a:pt x="613219" y="217398"/>
                </a:moveTo>
                <a:lnTo>
                  <a:pt x="136271" y="217398"/>
                </a:lnTo>
                <a:lnTo>
                  <a:pt x="136271" y="237528"/>
                </a:lnTo>
                <a:lnTo>
                  <a:pt x="613219" y="237528"/>
                </a:lnTo>
                <a:lnTo>
                  <a:pt x="613219" y="217398"/>
                </a:lnTo>
                <a:close/>
              </a:path>
              <a:path w="5277485" h="890270">
                <a:moveTo>
                  <a:pt x="749490" y="652221"/>
                </a:moveTo>
                <a:lnTo>
                  <a:pt x="681342" y="652221"/>
                </a:lnTo>
                <a:lnTo>
                  <a:pt x="681342" y="672350"/>
                </a:lnTo>
                <a:lnTo>
                  <a:pt x="749490" y="672350"/>
                </a:lnTo>
                <a:lnTo>
                  <a:pt x="749490" y="652221"/>
                </a:lnTo>
                <a:close/>
              </a:path>
              <a:path w="5277485" h="890270">
                <a:moveTo>
                  <a:pt x="1022019" y="652221"/>
                </a:moveTo>
                <a:lnTo>
                  <a:pt x="817626" y="652221"/>
                </a:lnTo>
                <a:lnTo>
                  <a:pt x="817626" y="672350"/>
                </a:lnTo>
                <a:lnTo>
                  <a:pt x="1022019" y="672350"/>
                </a:lnTo>
                <a:lnTo>
                  <a:pt x="1022019" y="652221"/>
                </a:lnTo>
                <a:close/>
              </a:path>
              <a:path w="5277485" h="890270">
                <a:moveTo>
                  <a:pt x="1022019" y="434809"/>
                </a:moveTo>
                <a:lnTo>
                  <a:pt x="681342" y="434809"/>
                </a:lnTo>
                <a:lnTo>
                  <a:pt x="681342" y="454926"/>
                </a:lnTo>
                <a:lnTo>
                  <a:pt x="1022019" y="454926"/>
                </a:lnTo>
                <a:lnTo>
                  <a:pt x="1022019" y="434809"/>
                </a:lnTo>
                <a:close/>
              </a:path>
              <a:path w="5277485" h="890270">
                <a:moveTo>
                  <a:pt x="1430832" y="652221"/>
                </a:moveTo>
                <a:lnTo>
                  <a:pt x="1090155" y="652221"/>
                </a:lnTo>
                <a:lnTo>
                  <a:pt x="1090155" y="672350"/>
                </a:lnTo>
                <a:lnTo>
                  <a:pt x="1430832" y="672350"/>
                </a:lnTo>
                <a:lnTo>
                  <a:pt x="1430832" y="652221"/>
                </a:lnTo>
                <a:close/>
              </a:path>
              <a:path w="5277485" h="890270">
                <a:moveTo>
                  <a:pt x="1567103" y="652221"/>
                </a:moveTo>
                <a:lnTo>
                  <a:pt x="1498955" y="652221"/>
                </a:lnTo>
                <a:lnTo>
                  <a:pt x="1498955" y="672350"/>
                </a:lnTo>
                <a:lnTo>
                  <a:pt x="1567103" y="672350"/>
                </a:lnTo>
                <a:lnTo>
                  <a:pt x="1567103" y="652221"/>
                </a:lnTo>
                <a:close/>
              </a:path>
              <a:path w="5277485" h="890270">
                <a:moveTo>
                  <a:pt x="1567103" y="434809"/>
                </a:moveTo>
                <a:lnTo>
                  <a:pt x="1090155" y="434809"/>
                </a:lnTo>
                <a:lnTo>
                  <a:pt x="1090155" y="454926"/>
                </a:lnTo>
                <a:lnTo>
                  <a:pt x="1567103" y="454926"/>
                </a:lnTo>
                <a:lnTo>
                  <a:pt x="1567103" y="434809"/>
                </a:lnTo>
                <a:close/>
              </a:path>
              <a:path w="5277485" h="890270">
                <a:moveTo>
                  <a:pt x="1703374" y="652221"/>
                </a:moveTo>
                <a:lnTo>
                  <a:pt x="1635226" y="652221"/>
                </a:lnTo>
                <a:lnTo>
                  <a:pt x="1635226" y="672350"/>
                </a:lnTo>
                <a:lnTo>
                  <a:pt x="1703374" y="672350"/>
                </a:lnTo>
                <a:lnTo>
                  <a:pt x="1703374" y="652221"/>
                </a:lnTo>
                <a:close/>
              </a:path>
              <a:path w="5277485" h="890270">
                <a:moveTo>
                  <a:pt x="1703374" y="434809"/>
                </a:moveTo>
                <a:lnTo>
                  <a:pt x="1635226" y="434809"/>
                </a:lnTo>
                <a:lnTo>
                  <a:pt x="1635226" y="454926"/>
                </a:lnTo>
                <a:lnTo>
                  <a:pt x="1703374" y="454926"/>
                </a:lnTo>
                <a:lnTo>
                  <a:pt x="1703374" y="434809"/>
                </a:lnTo>
                <a:close/>
              </a:path>
              <a:path w="5277485" h="890270">
                <a:moveTo>
                  <a:pt x="1703374" y="217398"/>
                </a:moveTo>
                <a:lnTo>
                  <a:pt x="681342" y="217398"/>
                </a:lnTo>
                <a:lnTo>
                  <a:pt x="681342" y="237528"/>
                </a:lnTo>
                <a:lnTo>
                  <a:pt x="1703374" y="237528"/>
                </a:lnTo>
                <a:lnTo>
                  <a:pt x="1703374" y="217398"/>
                </a:lnTo>
                <a:close/>
              </a:path>
              <a:path w="5277485" h="890270">
                <a:moveTo>
                  <a:pt x="1839645" y="652221"/>
                </a:moveTo>
                <a:lnTo>
                  <a:pt x="1771497" y="652221"/>
                </a:lnTo>
                <a:lnTo>
                  <a:pt x="1771497" y="672350"/>
                </a:lnTo>
                <a:lnTo>
                  <a:pt x="1839645" y="672350"/>
                </a:lnTo>
                <a:lnTo>
                  <a:pt x="1839645" y="652221"/>
                </a:lnTo>
                <a:close/>
              </a:path>
              <a:path w="5277485" h="890270">
                <a:moveTo>
                  <a:pt x="2384717" y="652221"/>
                </a:moveTo>
                <a:lnTo>
                  <a:pt x="1907768" y="652221"/>
                </a:lnTo>
                <a:lnTo>
                  <a:pt x="1907768" y="672350"/>
                </a:lnTo>
                <a:lnTo>
                  <a:pt x="2384717" y="672350"/>
                </a:lnTo>
                <a:lnTo>
                  <a:pt x="2384717" y="652221"/>
                </a:lnTo>
                <a:close/>
              </a:path>
              <a:path w="5277485" h="890270">
                <a:moveTo>
                  <a:pt x="2520988" y="652221"/>
                </a:moveTo>
                <a:lnTo>
                  <a:pt x="2452852" y="652221"/>
                </a:lnTo>
                <a:lnTo>
                  <a:pt x="2452852" y="672350"/>
                </a:lnTo>
                <a:lnTo>
                  <a:pt x="2520988" y="672350"/>
                </a:lnTo>
                <a:lnTo>
                  <a:pt x="2520988" y="652221"/>
                </a:lnTo>
                <a:close/>
              </a:path>
              <a:path w="5277485" h="890270">
                <a:moveTo>
                  <a:pt x="2520988" y="434809"/>
                </a:moveTo>
                <a:lnTo>
                  <a:pt x="1771497" y="434809"/>
                </a:lnTo>
                <a:lnTo>
                  <a:pt x="1771497" y="454926"/>
                </a:lnTo>
                <a:lnTo>
                  <a:pt x="2520988" y="454926"/>
                </a:lnTo>
                <a:lnTo>
                  <a:pt x="2520988" y="434809"/>
                </a:lnTo>
                <a:close/>
              </a:path>
              <a:path w="5277485" h="890270">
                <a:moveTo>
                  <a:pt x="2657259" y="652221"/>
                </a:moveTo>
                <a:lnTo>
                  <a:pt x="2589123" y="652221"/>
                </a:lnTo>
                <a:lnTo>
                  <a:pt x="2589123" y="672350"/>
                </a:lnTo>
                <a:lnTo>
                  <a:pt x="2657259" y="672350"/>
                </a:lnTo>
                <a:lnTo>
                  <a:pt x="2657259" y="652221"/>
                </a:lnTo>
                <a:close/>
              </a:path>
              <a:path w="5277485" h="890270">
                <a:moveTo>
                  <a:pt x="2929801" y="652221"/>
                </a:moveTo>
                <a:lnTo>
                  <a:pt x="2725394" y="652221"/>
                </a:lnTo>
                <a:lnTo>
                  <a:pt x="2725394" y="672350"/>
                </a:lnTo>
                <a:lnTo>
                  <a:pt x="2929801" y="672350"/>
                </a:lnTo>
                <a:lnTo>
                  <a:pt x="2929801" y="652221"/>
                </a:lnTo>
                <a:close/>
              </a:path>
              <a:path w="5277485" h="890270">
                <a:moveTo>
                  <a:pt x="2929801" y="434809"/>
                </a:moveTo>
                <a:lnTo>
                  <a:pt x="2589123" y="434809"/>
                </a:lnTo>
                <a:lnTo>
                  <a:pt x="2589123" y="454926"/>
                </a:lnTo>
                <a:lnTo>
                  <a:pt x="2929801" y="454926"/>
                </a:lnTo>
                <a:lnTo>
                  <a:pt x="2929801" y="434809"/>
                </a:lnTo>
                <a:close/>
              </a:path>
              <a:path w="5277485" h="890270">
                <a:moveTo>
                  <a:pt x="3066072" y="652221"/>
                </a:moveTo>
                <a:lnTo>
                  <a:pt x="2997936" y="652221"/>
                </a:lnTo>
                <a:lnTo>
                  <a:pt x="2997936" y="672350"/>
                </a:lnTo>
                <a:lnTo>
                  <a:pt x="3066072" y="672350"/>
                </a:lnTo>
                <a:lnTo>
                  <a:pt x="3066072" y="652221"/>
                </a:lnTo>
                <a:close/>
              </a:path>
              <a:path w="5277485" h="890270">
                <a:moveTo>
                  <a:pt x="3066072" y="434809"/>
                </a:moveTo>
                <a:lnTo>
                  <a:pt x="2997936" y="434809"/>
                </a:lnTo>
                <a:lnTo>
                  <a:pt x="2997936" y="454926"/>
                </a:lnTo>
                <a:lnTo>
                  <a:pt x="3066072" y="454926"/>
                </a:lnTo>
                <a:lnTo>
                  <a:pt x="3066072" y="434809"/>
                </a:lnTo>
                <a:close/>
              </a:path>
              <a:path w="5277485" h="890270">
                <a:moveTo>
                  <a:pt x="3066072" y="217398"/>
                </a:moveTo>
                <a:lnTo>
                  <a:pt x="1771497" y="217398"/>
                </a:lnTo>
                <a:lnTo>
                  <a:pt x="1771497" y="237528"/>
                </a:lnTo>
                <a:lnTo>
                  <a:pt x="3066072" y="237528"/>
                </a:lnTo>
                <a:lnTo>
                  <a:pt x="3066072" y="217398"/>
                </a:lnTo>
                <a:close/>
              </a:path>
              <a:path w="5277485" h="890270">
                <a:moveTo>
                  <a:pt x="3066072" y="0"/>
                </a:moveTo>
                <a:lnTo>
                  <a:pt x="0" y="0"/>
                </a:lnTo>
                <a:lnTo>
                  <a:pt x="0" y="20116"/>
                </a:lnTo>
                <a:lnTo>
                  <a:pt x="3066072" y="20116"/>
                </a:lnTo>
                <a:lnTo>
                  <a:pt x="3066072" y="0"/>
                </a:lnTo>
                <a:close/>
              </a:path>
              <a:path w="5277485" h="890270">
                <a:moveTo>
                  <a:pt x="3202330" y="652221"/>
                </a:moveTo>
                <a:lnTo>
                  <a:pt x="3134207" y="652221"/>
                </a:lnTo>
                <a:lnTo>
                  <a:pt x="3134207" y="672350"/>
                </a:lnTo>
                <a:lnTo>
                  <a:pt x="3202330" y="672350"/>
                </a:lnTo>
                <a:lnTo>
                  <a:pt x="3202330" y="652221"/>
                </a:lnTo>
                <a:close/>
              </a:path>
              <a:path w="5277485" h="890270">
                <a:moveTo>
                  <a:pt x="3338601" y="652221"/>
                </a:moveTo>
                <a:lnTo>
                  <a:pt x="3270466" y="652221"/>
                </a:lnTo>
                <a:lnTo>
                  <a:pt x="3270466" y="672350"/>
                </a:lnTo>
                <a:lnTo>
                  <a:pt x="3338601" y="672350"/>
                </a:lnTo>
                <a:lnTo>
                  <a:pt x="3338601" y="652221"/>
                </a:lnTo>
                <a:close/>
              </a:path>
              <a:path w="5277485" h="890270">
                <a:moveTo>
                  <a:pt x="3338601" y="434809"/>
                </a:moveTo>
                <a:lnTo>
                  <a:pt x="3134207" y="434809"/>
                </a:lnTo>
                <a:lnTo>
                  <a:pt x="3134207" y="454926"/>
                </a:lnTo>
                <a:lnTo>
                  <a:pt x="3338601" y="454926"/>
                </a:lnTo>
                <a:lnTo>
                  <a:pt x="3338601" y="434809"/>
                </a:lnTo>
                <a:close/>
              </a:path>
              <a:path w="5277485" h="890270">
                <a:moveTo>
                  <a:pt x="3338601" y="217398"/>
                </a:moveTo>
                <a:lnTo>
                  <a:pt x="3134207" y="217398"/>
                </a:lnTo>
                <a:lnTo>
                  <a:pt x="3134207" y="237528"/>
                </a:lnTo>
                <a:lnTo>
                  <a:pt x="3338601" y="237528"/>
                </a:lnTo>
                <a:lnTo>
                  <a:pt x="3338601" y="217398"/>
                </a:lnTo>
                <a:close/>
              </a:path>
              <a:path w="5277485" h="890270">
                <a:moveTo>
                  <a:pt x="3474872" y="652221"/>
                </a:moveTo>
                <a:lnTo>
                  <a:pt x="3406737" y="652221"/>
                </a:lnTo>
                <a:lnTo>
                  <a:pt x="3406737" y="672350"/>
                </a:lnTo>
                <a:lnTo>
                  <a:pt x="3474872" y="672350"/>
                </a:lnTo>
                <a:lnTo>
                  <a:pt x="3474872" y="652221"/>
                </a:lnTo>
                <a:close/>
              </a:path>
              <a:path w="5277485" h="890270">
                <a:moveTo>
                  <a:pt x="3474872" y="434809"/>
                </a:moveTo>
                <a:lnTo>
                  <a:pt x="3406737" y="434809"/>
                </a:lnTo>
                <a:lnTo>
                  <a:pt x="3406737" y="454926"/>
                </a:lnTo>
                <a:lnTo>
                  <a:pt x="3474872" y="454926"/>
                </a:lnTo>
                <a:lnTo>
                  <a:pt x="3474872" y="434809"/>
                </a:lnTo>
                <a:close/>
              </a:path>
              <a:path w="5277485" h="890270">
                <a:moveTo>
                  <a:pt x="3474872" y="217398"/>
                </a:moveTo>
                <a:lnTo>
                  <a:pt x="3406737" y="217398"/>
                </a:lnTo>
                <a:lnTo>
                  <a:pt x="3406737" y="237528"/>
                </a:lnTo>
                <a:lnTo>
                  <a:pt x="3474872" y="237528"/>
                </a:lnTo>
                <a:lnTo>
                  <a:pt x="3474872" y="217398"/>
                </a:lnTo>
                <a:close/>
              </a:path>
              <a:path w="5277485" h="890270">
                <a:moveTo>
                  <a:pt x="3474872" y="0"/>
                </a:moveTo>
                <a:lnTo>
                  <a:pt x="3134207" y="0"/>
                </a:lnTo>
                <a:lnTo>
                  <a:pt x="3134207" y="20116"/>
                </a:lnTo>
                <a:lnTo>
                  <a:pt x="3474872" y="20116"/>
                </a:lnTo>
                <a:lnTo>
                  <a:pt x="3474872" y="0"/>
                </a:lnTo>
                <a:close/>
              </a:path>
              <a:path w="5277485" h="890270">
                <a:moveTo>
                  <a:pt x="3747414" y="652221"/>
                </a:moveTo>
                <a:lnTo>
                  <a:pt x="3543008" y="652221"/>
                </a:lnTo>
                <a:lnTo>
                  <a:pt x="3543008" y="672350"/>
                </a:lnTo>
                <a:lnTo>
                  <a:pt x="3747414" y="672350"/>
                </a:lnTo>
                <a:lnTo>
                  <a:pt x="3747414" y="652221"/>
                </a:lnTo>
                <a:close/>
              </a:path>
              <a:path w="5277485" h="890270">
                <a:moveTo>
                  <a:pt x="3883685" y="652221"/>
                </a:moveTo>
                <a:lnTo>
                  <a:pt x="3815550" y="652221"/>
                </a:lnTo>
                <a:lnTo>
                  <a:pt x="3815550" y="672350"/>
                </a:lnTo>
                <a:lnTo>
                  <a:pt x="3883685" y="672350"/>
                </a:lnTo>
                <a:lnTo>
                  <a:pt x="3883685" y="652221"/>
                </a:lnTo>
                <a:close/>
              </a:path>
              <a:path w="5277485" h="890270">
                <a:moveTo>
                  <a:pt x="4156227" y="869619"/>
                </a:moveTo>
                <a:lnTo>
                  <a:pt x="3951821" y="869619"/>
                </a:lnTo>
                <a:lnTo>
                  <a:pt x="3951821" y="889736"/>
                </a:lnTo>
                <a:lnTo>
                  <a:pt x="4156227" y="889736"/>
                </a:lnTo>
                <a:lnTo>
                  <a:pt x="4156227" y="869619"/>
                </a:lnTo>
                <a:close/>
              </a:path>
              <a:path w="5277485" h="890270">
                <a:moveTo>
                  <a:pt x="4156227" y="652221"/>
                </a:moveTo>
                <a:lnTo>
                  <a:pt x="3951821" y="652221"/>
                </a:lnTo>
                <a:lnTo>
                  <a:pt x="3951821" y="672350"/>
                </a:lnTo>
                <a:lnTo>
                  <a:pt x="4156227" y="672350"/>
                </a:lnTo>
                <a:lnTo>
                  <a:pt x="4156227" y="652221"/>
                </a:lnTo>
                <a:close/>
              </a:path>
              <a:path w="5277485" h="890270">
                <a:moveTo>
                  <a:pt x="4156227" y="434809"/>
                </a:moveTo>
                <a:lnTo>
                  <a:pt x="3543008" y="434809"/>
                </a:lnTo>
                <a:lnTo>
                  <a:pt x="3543008" y="454926"/>
                </a:lnTo>
                <a:lnTo>
                  <a:pt x="4156227" y="454926"/>
                </a:lnTo>
                <a:lnTo>
                  <a:pt x="4156227" y="434809"/>
                </a:lnTo>
                <a:close/>
              </a:path>
              <a:path w="5277485" h="890270">
                <a:moveTo>
                  <a:pt x="4292498" y="869619"/>
                </a:moveTo>
                <a:lnTo>
                  <a:pt x="4224350" y="869619"/>
                </a:lnTo>
                <a:lnTo>
                  <a:pt x="4224350" y="889736"/>
                </a:lnTo>
                <a:lnTo>
                  <a:pt x="4292498" y="889736"/>
                </a:lnTo>
                <a:lnTo>
                  <a:pt x="4292498" y="869619"/>
                </a:lnTo>
                <a:close/>
              </a:path>
              <a:path w="5277485" h="890270">
                <a:moveTo>
                  <a:pt x="4292498" y="652221"/>
                </a:moveTo>
                <a:lnTo>
                  <a:pt x="4224350" y="652221"/>
                </a:lnTo>
                <a:lnTo>
                  <a:pt x="4224350" y="672350"/>
                </a:lnTo>
                <a:lnTo>
                  <a:pt x="4292498" y="672350"/>
                </a:lnTo>
                <a:lnTo>
                  <a:pt x="4292498" y="652221"/>
                </a:lnTo>
                <a:close/>
              </a:path>
              <a:path w="5277485" h="890270">
                <a:moveTo>
                  <a:pt x="4292498" y="434809"/>
                </a:moveTo>
                <a:lnTo>
                  <a:pt x="4224350" y="434809"/>
                </a:lnTo>
                <a:lnTo>
                  <a:pt x="4224350" y="454926"/>
                </a:lnTo>
                <a:lnTo>
                  <a:pt x="4292498" y="454926"/>
                </a:lnTo>
                <a:lnTo>
                  <a:pt x="4292498" y="434809"/>
                </a:lnTo>
                <a:close/>
              </a:path>
              <a:path w="5277485" h="890270">
                <a:moveTo>
                  <a:pt x="4292498" y="217398"/>
                </a:moveTo>
                <a:lnTo>
                  <a:pt x="3543008" y="217398"/>
                </a:lnTo>
                <a:lnTo>
                  <a:pt x="3543008" y="237528"/>
                </a:lnTo>
                <a:lnTo>
                  <a:pt x="4292498" y="237528"/>
                </a:lnTo>
                <a:lnTo>
                  <a:pt x="4292498" y="217398"/>
                </a:lnTo>
                <a:close/>
              </a:path>
              <a:path w="5277485" h="890270">
                <a:moveTo>
                  <a:pt x="4292498" y="0"/>
                </a:moveTo>
                <a:lnTo>
                  <a:pt x="3543008" y="0"/>
                </a:lnTo>
                <a:lnTo>
                  <a:pt x="3543008" y="20116"/>
                </a:lnTo>
                <a:lnTo>
                  <a:pt x="4292498" y="20116"/>
                </a:lnTo>
                <a:lnTo>
                  <a:pt x="4292498" y="0"/>
                </a:lnTo>
                <a:close/>
              </a:path>
              <a:path w="5277485" h="890270">
                <a:moveTo>
                  <a:pt x="4428756" y="869619"/>
                </a:moveTo>
                <a:lnTo>
                  <a:pt x="4360621" y="869619"/>
                </a:lnTo>
                <a:lnTo>
                  <a:pt x="4360621" y="889736"/>
                </a:lnTo>
                <a:lnTo>
                  <a:pt x="4428756" y="889736"/>
                </a:lnTo>
                <a:lnTo>
                  <a:pt x="4428756" y="869619"/>
                </a:lnTo>
                <a:close/>
              </a:path>
              <a:path w="5277485" h="890270">
                <a:moveTo>
                  <a:pt x="4428756" y="652221"/>
                </a:moveTo>
                <a:lnTo>
                  <a:pt x="4360621" y="652221"/>
                </a:lnTo>
                <a:lnTo>
                  <a:pt x="4360621" y="672350"/>
                </a:lnTo>
                <a:lnTo>
                  <a:pt x="4428756" y="672350"/>
                </a:lnTo>
                <a:lnTo>
                  <a:pt x="4428756" y="652221"/>
                </a:lnTo>
                <a:close/>
              </a:path>
              <a:path w="5277485" h="890270">
                <a:moveTo>
                  <a:pt x="4428756" y="434809"/>
                </a:moveTo>
                <a:lnTo>
                  <a:pt x="4360621" y="434809"/>
                </a:lnTo>
                <a:lnTo>
                  <a:pt x="4360621" y="454926"/>
                </a:lnTo>
                <a:lnTo>
                  <a:pt x="4428756" y="454926"/>
                </a:lnTo>
                <a:lnTo>
                  <a:pt x="4428756" y="434809"/>
                </a:lnTo>
                <a:close/>
              </a:path>
              <a:path w="5277485" h="890270">
                <a:moveTo>
                  <a:pt x="4428756" y="217398"/>
                </a:moveTo>
                <a:lnTo>
                  <a:pt x="4360621" y="217398"/>
                </a:lnTo>
                <a:lnTo>
                  <a:pt x="4360621" y="237528"/>
                </a:lnTo>
                <a:lnTo>
                  <a:pt x="4428756" y="237528"/>
                </a:lnTo>
                <a:lnTo>
                  <a:pt x="4428756" y="217398"/>
                </a:lnTo>
                <a:close/>
              </a:path>
              <a:path w="5277485" h="890270">
                <a:moveTo>
                  <a:pt x="4565040" y="869619"/>
                </a:moveTo>
                <a:lnTo>
                  <a:pt x="4496892" y="869619"/>
                </a:lnTo>
                <a:lnTo>
                  <a:pt x="4496892" y="889736"/>
                </a:lnTo>
                <a:lnTo>
                  <a:pt x="4565040" y="889736"/>
                </a:lnTo>
                <a:lnTo>
                  <a:pt x="4565040" y="869619"/>
                </a:lnTo>
                <a:close/>
              </a:path>
              <a:path w="5277485" h="890270">
                <a:moveTo>
                  <a:pt x="4565040" y="652221"/>
                </a:moveTo>
                <a:lnTo>
                  <a:pt x="4496892" y="652221"/>
                </a:lnTo>
                <a:lnTo>
                  <a:pt x="4496892" y="672350"/>
                </a:lnTo>
                <a:lnTo>
                  <a:pt x="4565040" y="672350"/>
                </a:lnTo>
                <a:lnTo>
                  <a:pt x="4565040" y="652221"/>
                </a:lnTo>
                <a:close/>
              </a:path>
              <a:path w="5277485" h="890270">
                <a:moveTo>
                  <a:pt x="5110111" y="869619"/>
                </a:moveTo>
                <a:lnTo>
                  <a:pt x="4633163" y="869619"/>
                </a:lnTo>
                <a:lnTo>
                  <a:pt x="4633163" y="889736"/>
                </a:lnTo>
                <a:lnTo>
                  <a:pt x="5110111" y="889736"/>
                </a:lnTo>
                <a:lnTo>
                  <a:pt x="5110111" y="869619"/>
                </a:lnTo>
                <a:close/>
              </a:path>
              <a:path w="5277485" h="890270">
                <a:moveTo>
                  <a:pt x="5246382" y="869619"/>
                </a:moveTo>
                <a:lnTo>
                  <a:pt x="5178247" y="869619"/>
                </a:lnTo>
                <a:lnTo>
                  <a:pt x="5178247" y="889736"/>
                </a:lnTo>
                <a:lnTo>
                  <a:pt x="5246382" y="889736"/>
                </a:lnTo>
                <a:lnTo>
                  <a:pt x="5246382" y="869619"/>
                </a:lnTo>
                <a:close/>
              </a:path>
              <a:path w="5277485" h="890270">
                <a:moveTo>
                  <a:pt x="5246382" y="652221"/>
                </a:moveTo>
                <a:lnTo>
                  <a:pt x="4633163" y="652221"/>
                </a:lnTo>
                <a:lnTo>
                  <a:pt x="4633163" y="672350"/>
                </a:lnTo>
                <a:lnTo>
                  <a:pt x="5246382" y="672350"/>
                </a:lnTo>
                <a:lnTo>
                  <a:pt x="5246382" y="652221"/>
                </a:lnTo>
                <a:close/>
              </a:path>
              <a:path w="5277485" h="890270">
                <a:moveTo>
                  <a:pt x="5246382" y="434809"/>
                </a:moveTo>
                <a:lnTo>
                  <a:pt x="4496892" y="434809"/>
                </a:lnTo>
                <a:lnTo>
                  <a:pt x="4496892" y="454926"/>
                </a:lnTo>
                <a:lnTo>
                  <a:pt x="5246382" y="454926"/>
                </a:lnTo>
                <a:lnTo>
                  <a:pt x="5246382" y="434809"/>
                </a:lnTo>
                <a:close/>
              </a:path>
              <a:path w="5277485" h="890270">
                <a:moveTo>
                  <a:pt x="5277155" y="217398"/>
                </a:moveTo>
                <a:lnTo>
                  <a:pt x="4496892" y="217398"/>
                </a:lnTo>
                <a:lnTo>
                  <a:pt x="4496892" y="237528"/>
                </a:lnTo>
                <a:lnTo>
                  <a:pt x="5277155" y="237528"/>
                </a:lnTo>
                <a:lnTo>
                  <a:pt x="5277155" y="217398"/>
                </a:lnTo>
                <a:close/>
              </a:path>
              <a:path w="5277485" h="890270">
                <a:moveTo>
                  <a:pt x="5277155" y="0"/>
                </a:moveTo>
                <a:lnTo>
                  <a:pt x="4360621" y="0"/>
                </a:lnTo>
                <a:lnTo>
                  <a:pt x="4360621" y="20116"/>
                </a:lnTo>
                <a:lnTo>
                  <a:pt x="5277155" y="20116"/>
                </a:lnTo>
                <a:lnTo>
                  <a:pt x="527715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bg object 46"/>
          <p:cNvSpPr/>
          <p:nvPr/>
        </p:nvSpPr>
        <p:spPr>
          <a:xfrm>
            <a:off x="1265400" y="17845560"/>
            <a:ext cx="307080" cy="1869840"/>
          </a:xfrm>
          <a:custGeom>
            <a:avLst/>
            <a:gdLst>
              <a:gd name="textAreaLeft" fmla="*/ 0 w 307080"/>
              <a:gd name="textAreaRight" fmla="*/ 307440 w 307080"/>
              <a:gd name="textAreaTop" fmla="*/ 0 h 1869840"/>
              <a:gd name="textAreaBottom" fmla="*/ 1870200 h 1869840"/>
            </a:gdLst>
            <a:ahLst/>
            <a:cxnLst/>
            <a:rect l="textAreaLeft" t="textAreaTop" r="textAreaRight" b="textAreaBottom"/>
            <a:pathLst>
              <a:path w="204469" h="1242059">
                <a:moveTo>
                  <a:pt x="68135" y="0"/>
                </a:moveTo>
                <a:lnTo>
                  <a:pt x="0" y="0"/>
                </a:lnTo>
                <a:lnTo>
                  <a:pt x="0" y="1241666"/>
                </a:lnTo>
                <a:lnTo>
                  <a:pt x="68135" y="1241666"/>
                </a:lnTo>
                <a:lnTo>
                  <a:pt x="68135" y="0"/>
                </a:lnTo>
                <a:close/>
              </a:path>
              <a:path w="204469" h="1242059">
                <a:moveTo>
                  <a:pt x="204406" y="228460"/>
                </a:moveTo>
                <a:lnTo>
                  <a:pt x="136271" y="228460"/>
                </a:lnTo>
                <a:lnTo>
                  <a:pt x="136271" y="1241666"/>
                </a:lnTo>
                <a:lnTo>
                  <a:pt x="204406" y="1241666"/>
                </a:lnTo>
                <a:lnTo>
                  <a:pt x="204406" y="22846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8" name="bg object 47"/>
          <p:cNvSpPr/>
          <p:nvPr/>
        </p:nvSpPr>
        <p:spPr>
          <a:xfrm>
            <a:off x="1675800" y="18930960"/>
            <a:ext cx="102960" cy="784440"/>
          </a:xfrm>
          <a:custGeom>
            <a:avLst/>
            <a:gdLst>
              <a:gd name="textAreaLeft" fmla="*/ 0 w 102960"/>
              <a:gd name="textAreaRight" fmla="*/ 103320 w 102960"/>
              <a:gd name="textAreaTop" fmla="*/ 0 h 784440"/>
              <a:gd name="textAreaBottom" fmla="*/ 784800 h 784440"/>
            </a:gdLst>
            <a:ahLst/>
            <a:cxnLst/>
            <a:rect l="textAreaLeft" t="textAreaTop" r="textAreaRight" b="textAreaBottom"/>
            <a:pathLst>
              <a:path w="68580" h="521334">
                <a:moveTo>
                  <a:pt x="68139" y="0"/>
                </a:moveTo>
                <a:lnTo>
                  <a:pt x="0" y="0"/>
                </a:lnTo>
                <a:lnTo>
                  <a:pt x="0" y="521125"/>
                </a:lnTo>
                <a:lnTo>
                  <a:pt x="68139" y="521125"/>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9" name="bg object 48"/>
          <p:cNvSpPr/>
          <p:nvPr/>
        </p:nvSpPr>
        <p:spPr>
          <a:xfrm>
            <a:off x="1881360" y="1829088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10"/>
                </a:lnTo>
                <a:lnTo>
                  <a:pt x="68131" y="106691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0" name="bg object 49"/>
          <p:cNvSpPr/>
          <p:nvPr/>
        </p:nvSpPr>
        <p:spPr>
          <a:xfrm>
            <a:off x="2086200" y="18603000"/>
            <a:ext cx="102960" cy="1293840"/>
          </a:xfrm>
          <a:custGeom>
            <a:avLst/>
            <a:gdLst>
              <a:gd name="textAreaLeft" fmla="*/ 0 w 102960"/>
              <a:gd name="textAreaRight" fmla="*/ 103320 w 102960"/>
              <a:gd name="textAreaTop" fmla="*/ 0 h 1293840"/>
              <a:gd name="textAreaBottom" fmla="*/ 1294200 h 1293840"/>
            </a:gdLst>
            <a:ahLst/>
            <a:cxnLst/>
            <a:rect l="textAreaLeft" t="textAreaTop" r="textAreaRight" b="textAreaBottom"/>
            <a:pathLst>
              <a:path w="68580" h="859790">
                <a:moveTo>
                  <a:pt x="68131" y="0"/>
                </a:moveTo>
                <a:lnTo>
                  <a:pt x="0" y="0"/>
                </a:lnTo>
                <a:lnTo>
                  <a:pt x="0" y="859564"/>
                </a:lnTo>
                <a:lnTo>
                  <a:pt x="68131" y="859564"/>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1" name="bg object 50"/>
          <p:cNvSpPr/>
          <p:nvPr/>
        </p:nvSpPr>
        <p:spPr>
          <a:xfrm>
            <a:off x="2291760" y="1793268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2" name="bg object 51"/>
          <p:cNvSpPr/>
          <p:nvPr/>
        </p:nvSpPr>
        <p:spPr>
          <a:xfrm>
            <a:off x="2496600" y="18706680"/>
            <a:ext cx="102960" cy="1190880"/>
          </a:xfrm>
          <a:custGeom>
            <a:avLst/>
            <a:gdLst>
              <a:gd name="textAreaLeft" fmla="*/ 0 w 102960"/>
              <a:gd name="textAreaRight" fmla="*/ 103320 w 102960"/>
              <a:gd name="textAreaTop" fmla="*/ 0 h 1190880"/>
              <a:gd name="textAreaBottom" fmla="*/ 1191240 h 1190880"/>
            </a:gdLst>
            <a:ahLst/>
            <a:cxnLst/>
            <a:rect l="textAreaLeft" t="textAreaTop" r="textAreaRight" b="textAreaBottom"/>
            <a:pathLst>
              <a:path w="68580" h="791209">
                <a:moveTo>
                  <a:pt x="68131" y="0"/>
                </a:moveTo>
                <a:lnTo>
                  <a:pt x="0" y="0"/>
                </a:lnTo>
                <a:lnTo>
                  <a:pt x="0" y="790902"/>
                </a:lnTo>
                <a:lnTo>
                  <a:pt x="68131" y="79090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3" name="bg object 52"/>
          <p:cNvSpPr/>
          <p:nvPr/>
        </p:nvSpPr>
        <p:spPr>
          <a:xfrm>
            <a:off x="2702160" y="1906704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9" y="0"/>
                </a:moveTo>
                <a:lnTo>
                  <a:pt x="0" y="0"/>
                </a:lnTo>
                <a:lnTo>
                  <a:pt x="0" y="551375"/>
                </a:lnTo>
                <a:lnTo>
                  <a:pt x="68139" y="551375"/>
                </a:lnTo>
                <a:lnTo>
                  <a:pt x="68139"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4" name="bg object 53"/>
          <p:cNvSpPr/>
          <p:nvPr/>
        </p:nvSpPr>
        <p:spPr>
          <a:xfrm>
            <a:off x="2907000" y="1829088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01"/>
                </a:lnTo>
                <a:lnTo>
                  <a:pt x="68131" y="1066901"/>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5" name="bg object 54"/>
          <p:cNvSpPr/>
          <p:nvPr/>
        </p:nvSpPr>
        <p:spPr>
          <a:xfrm>
            <a:off x="3112560" y="19405080"/>
            <a:ext cx="307080" cy="492480"/>
          </a:xfrm>
          <a:custGeom>
            <a:avLst/>
            <a:gdLst>
              <a:gd name="textAreaLeft" fmla="*/ 0 w 307080"/>
              <a:gd name="textAreaRight" fmla="*/ 307440 w 307080"/>
              <a:gd name="textAreaTop" fmla="*/ 0 h 492480"/>
              <a:gd name="textAreaBottom" fmla="*/ 492840 h 492480"/>
            </a:gdLst>
            <a:ahLst/>
            <a:cxnLst/>
            <a:rect l="textAreaLeft" t="textAreaTop" r="textAreaRight" b="textAreaBottom"/>
            <a:pathLst>
              <a:path w="204469" h="327659">
                <a:moveTo>
                  <a:pt x="68135" y="0"/>
                </a:moveTo>
                <a:lnTo>
                  <a:pt x="0" y="0"/>
                </a:lnTo>
                <a:lnTo>
                  <a:pt x="0" y="327088"/>
                </a:lnTo>
                <a:lnTo>
                  <a:pt x="68135" y="327088"/>
                </a:lnTo>
                <a:lnTo>
                  <a:pt x="68135" y="0"/>
                </a:lnTo>
                <a:close/>
              </a:path>
              <a:path w="204469" h="327659">
                <a:moveTo>
                  <a:pt x="204406" y="119748"/>
                </a:moveTo>
                <a:lnTo>
                  <a:pt x="136271" y="119748"/>
                </a:lnTo>
                <a:lnTo>
                  <a:pt x="136271" y="327088"/>
                </a:lnTo>
                <a:lnTo>
                  <a:pt x="204406" y="327088"/>
                </a:lnTo>
                <a:lnTo>
                  <a:pt x="204406" y="119748"/>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6" name="bg object 55"/>
          <p:cNvSpPr/>
          <p:nvPr/>
        </p:nvSpPr>
        <p:spPr>
          <a:xfrm>
            <a:off x="3522960" y="18856800"/>
            <a:ext cx="102960" cy="1040760"/>
          </a:xfrm>
          <a:custGeom>
            <a:avLst/>
            <a:gdLst>
              <a:gd name="textAreaLeft" fmla="*/ 0 w 102960"/>
              <a:gd name="textAreaRight" fmla="*/ 103320 w 102960"/>
              <a:gd name="textAreaTop" fmla="*/ 0 h 1040760"/>
              <a:gd name="textAreaBottom" fmla="*/ 1041120 h 1040760"/>
            </a:gdLst>
            <a:ahLst/>
            <a:cxnLst/>
            <a:rect l="textAreaLeft" t="textAreaTop" r="textAreaRight" b="textAreaBottom"/>
            <a:pathLst>
              <a:path w="68580" h="691515">
                <a:moveTo>
                  <a:pt x="68131" y="0"/>
                </a:moveTo>
                <a:lnTo>
                  <a:pt x="0" y="0"/>
                </a:lnTo>
                <a:lnTo>
                  <a:pt x="0" y="691213"/>
                </a:lnTo>
                <a:lnTo>
                  <a:pt x="68131" y="69121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7" name="bg object 56"/>
          <p:cNvSpPr/>
          <p:nvPr/>
        </p:nvSpPr>
        <p:spPr>
          <a:xfrm>
            <a:off x="3728520" y="18371520"/>
            <a:ext cx="102960" cy="1525680"/>
          </a:xfrm>
          <a:custGeom>
            <a:avLst/>
            <a:gdLst>
              <a:gd name="textAreaLeft" fmla="*/ 0 w 102960"/>
              <a:gd name="textAreaRight" fmla="*/ 103320 w 102960"/>
              <a:gd name="textAreaTop" fmla="*/ 0 h 1525680"/>
              <a:gd name="textAreaBottom" fmla="*/ 1526040 h 1525680"/>
            </a:gdLst>
            <a:ahLst/>
            <a:cxnLst/>
            <a:rect l="textAreaLeft" t="textAreaTop" r="textAreaRight" b="textAreaBottom"/>
            <a:pathLst>
              <a:path w="68580" h="1013459">
                <a:moveTo>
                  <a:pt x="68131" y="0"/>
                </a:moveTo>
                <a:lnTo>
                  <a:pt x="0" y="0"/>
                </a:lnTo>
                <a:lnTo>
                  <a:pt x="0" y="1013199"/>
                </a:lnTo>
                <a:lnTo>
                  <a:pt x="68131" y="1013199"/>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8" name="bg object 57"/>
          <p:cNvSpPr/>
          <p:nvPr/>
        </p:nvSpPr>
        <p:spPr>
          <a:xfrm>
            <a:off x="3933360" y="1793268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9" name="bg object 58"/>
          <p:cNvSpPr/>
          <p:nvPr/>
        </p:nvSpPr>
        <p:spPr>
          <a:xfrm>
            <a:off x="4138920" y="18682200"/>
            <a:ext cx="102960" cy="1215720"/>
          </a:xfrm>
          <a:custGeom>
            <a:avLst/>
            <a:gdLst>
              <a:gd name="textAreaLeft" fmla="*/ 0 w 102960"/>
              <a:gd name="textAreaRight" fmla="*/ 103320 w 102960"/>
              <a:gd name="textAreaTop" fmla="*/ 0 h 1215720"/>
              <a:gd name="textAreaBottom" fmla="*/ 1216080 h 1215720"/>
            </a:gdLst>
            <a:ahLst/>
            <a:cxnLst/>
            <a:rect l="textAreaLeft" t="textAreaTop" r="textAreaRight" b="textAreaBottom"/>
            <a:pathLst>
              <a:path w="68580" h="807719">
                <a:moveTo>
                  <a:pt x="68131" y="0"/>
                </a:moveTo>
                <a:lnTo>
                  <a:pt x="0" y="0"/>
                </a:lnTo>
                <a:lnTo>
                  <a:pt x="0" y="807102"/>
                </a:lnTo>
                <a:lnTo>
                  <a:pt x="68131" y="807102"/>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0" name="bg object 59"/>
          <p:cNvSpPr/>
          <p:nvPr/>
        </p:nvSpPr>
        <p:spPr>
          <a:xfrm>
            <a:off x="4343760" y="19447560"/>
            <a:ext cx="102960" cy="450000"/>
          </a:xfrm>
          <a:custGeom>
            <a:avLst/>
            <a:gdLst>
              <a:gd name="textAreaLeft" fmla="*/ 0 w 102960"/>
              <a:gd name="textAreaRight" fmla="*/ 103320 w 102960"/>
              <a:gd name="textAreaTop" fmla="*/ 0 h 450000"/>
              <a:gd name="textAreaBottom" fmla="*/ 450360 h 450000"/>
            </a:gdLst>
            <a:ahLst/>
            <a:cxnLst/>
            <a:rect l="textAreaLeft" t="textAreaTop" r="textAreaRight" b="textAreaBottom"/>
            <a:pathLst>
              <a:path w="68580" h="299084">
                <a:moveTo>
                  <a:pt x="68131" y="0"/>
                </a:moveTo>
                <a:lnTo>
                  <a:pt x="0" y="0"/>
                </a:lnTo>
                <a:lnTo>
                  <a:pt x="0" y="298600"/>
                </a:lnTo>
                <a:lnTo>
                  <a:pt x="68131" y="29860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61" name="bg object 60"/>
          <p:cNvSpPr/>
          <p:nvPr/>
        </p:nvSpPr>
        <p:spPr>
          <a:xfrm>
            <a:off x="4549320" y="1906704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1" y="0"/>
                </a:moveTo>
                <a:lnTo>
                  <a:pt x="0" y="0"/>
                </a:lnTo>
                <a:lnTo>
                  <a:pt x="0" y="551375"/>
                </a:lnTo>
                <a:lnTo>
                  <a:pt x="68131" y="55137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2" name="bg object 61"/>
          <p:cNvSpPr/>
          <p:nvPr/>
        </p:nvSpPr>
        <p:spPr>
          <a:xfrm>
            <a:off x="4754160" y="19642320"/>
            <a:ext cx="102960" cy="254880"/>
          </a:xfrm>
          <a:custGeom>
            <a:avLst/>
            <a:gdLst>
              <a:gd name="textAreaLeft" fmla="*/ 0 w 102960"/>
              <a:gd name="textAreaRight" fmla="*/ 103320 w 102960"/>
              <a:gd name="textAreaTop" fmla="*/ 0 h 254880"/>
              <a:gd name="textAreaBottom" fmla="*/ 255240 h 254880"/>
            </a:gdLst>
            <a:ahLst/>
            <a:cxnLst/>
            <a:rect l="textAreaLeft" t="textAreaTop" r="textAreaRight" b="textAreaBottom"/>
            <a:pathLst>
              <a:path w="68580" h="169544">
                <a:moveTo>
                  <a:pt x="68131" y="0"/>
                </a:moveTo>
                <a:lnTo>
                  <a:pt x="0" y="0"/>
                </a:lnTo>
                <a:lnTo>
                  <a:pt x="0" y="169421"/>
                </a:lnTo>
                <a:lnTo>
                  <a:pt x="68131" y="169421"/>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3" name="bg object 62"/>
          <p:cNvSpPr/>
          <p:nvPr/>
        </p:nvSpPr>
        <p:spPr>
          <a:xfrm>
            <a:off x="4959720" y="18618120"/>
            <a:ext cx="102960" cy="1279080"/>
          </a:xfrm>
          <a:custGeom>
            <a:avLst/>
            <a:gdLst>
              <a:gd name="textAreaLeft" fmla="*/ 0 w 102960"/>
              <a:gd name="textAreaRight" fmla="*/ 103320 w 102960"/>
              <a:gd name="textAreaTop" fmla="*/ 0 h 1279080"/>
              <a:gd name="textAreaBottom" fmla="*/ 1279440 h 1279080"/>
            </a:gdLst>
            <a:ahLst/>
            <a:cxnLst/>
            <a:rect l="textAreaLeft" t="textAreaTop" r="textAreaRight" b="textAreaBottom"/>
            <a:pathLst>
              <a:path w="68579" h="849630">
                <a:moveTo>
                  <a:pt x="68131" y="0"/>
                </a:moveTo>
                <a:lnTo>
                  <a:pt x="0" y="0"/>
                </a:lnTo>
                <a:lnTo>
                  <a:pt x="0" y="849503"/>
                </a:lnTo>
                <a:lnTo>
                  <a:pt x="68131" y="84950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64" name="bg object 63"/>
          <p:cNvSpPr/>
          <p:nvPr/>
        </p:nvSpPr>
        <p:spPr>
          <a:xfrm>
            <a:off x="5164560" y="18270720"/>
            <a:ext cx="102960" cy="1596600"/>
          </a:xfrm>
          <a:custGeom>
            <a:avLst/>
            <a:gdLst>
              <a:gd name="textAreaLeft" fmla="*/ 0 w 102960"/>
              <a:gd name="textAreaRight" fmla="*/ 103320 w 102960"/>
              <a:gd name="textAreaTop" fmla="*/ 0 h 1596600"/>
              <a:gd name="textAreaBottom" fmla="*/ 1596960 h 1596600"/>
            </a:gdLst>
            <a:ahLst/>
            <a:cxnLst/>
            <a:rect l="textAreaLeft" t="textAreaTop" r="textAreaRight" b="textAreaBottom"/>
            <a:pathLst>
              <a:path w="68579" h="1060450">
                <a:moveTo>
                  <a:pt x="68131" y="0"/>
                </a:moveTo>
                <a:lnTo>
                  <a:pt x="0" y="0"/>
                </a:lnTo>
                <a:lnTo>
                  <a:pt x="0" y="1060155"/>
                </a:lnTo>
                <a:lnTo>
                  <a:pt x="68131" y="106015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5" name="bg object 64"/>
          <p:cNvSpPr/>
          <p:nvPr/>
        </p:nvSpPr>
        <p:spPr>
          <a:xfrm>
            <a:off x="5370120" y="18791640"/>
            <a:ext cx="102960" cy="1074960"/>
          </a:xfrm>
          <a:custGeom>
            <a:avLst/>
            <a:gdLst>
              <a:gd name="textAreaLeft" fmla="*/ 0 w 102960"/>
              <a:gd name="textAreaRight" fmla="*/ 103320 w 102960"/>
              <a:gd name="textAreaTop" fmla="*/ 0 h 1074960"/>
              <a:gd name="textAreaBottom" fmla="*/ 1075320 h 1074960"/>
            </a:gdLst>
            <a:ahLst/>
            <a:cxnLst/>
            <a:rect l="textAreaLeft" t="textAreaTop" r="textAreaRight" b="textAreaBottom"/>
            <a:pathLst>
              <a:path w="68579" h="714375">
                <a:moveTo>
                  <a:pt x="68131" y="0"/>
                </a:moveTo>
                <a:lnTo>
                  <a:pt x="0" y="0"/>
                </a:lnTo>
                <a:lnTo>
                  <a:pt x="0" y="714118"/>
                </a:lnTo>
                <a:lnTo>
                  <a:pt x="68131" y="714118"/>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6" name="bg object 65"/>
          <p:cNvSpPr/>
          <p:nvPr/>
        </p:nvSpPr>
        <p:spPr>
          <a:xfrm>
            <a:off x="5575320" y="18442800"/>
            <a:ext cx="307080" cy="1424160"/>
          </a:xfrm>
          <a:custGeom>
            <a:avLst/>
            <a:gdLst>
              <a:gd name="textAreaLeft" fmla="*/ 0 w 307080"/>
              <a:gd name="textAreaRight" fmla="*/ 307440 w 307080"/>
              <a:gd name="textAreaTop" fmla="*/ 0 h 1424160"/>
              <a:gd name="textAreaBottom" fmla="*/ 1424520 h 1424160"/>
            </a:gdLst>
            <a:ahLst/>
            <a:cxnLst/>
            <a:rect l="textAreaLeft" t="textAreaTop" r="textAreaRight" b="textAreaBottom"/>
            <a:pathLst>
              <a:path w="204470" h="946150">
                <a:moveTo>
                  <a:pt x="68135" y="404863"/>
                </a:moveTo>
                <a:lnTo>
                  <a:pt x="0" y="404863"/>
                </a:lnTo>
                <a:lnTo>
                  <a:pt x="0" y="946111"/>
                </a:lnTo>
                <a:lnTo>
                  <a:pt x="68135" y="946111"/>
                </a:lnTo>
                <a:lnTo>
                  <a:pt x="68135" y="404863"/>
                </a:lnTo>
                <a:close/>
              </a:path>
              <a:path w="204470" h="946150">
                <a:moveTo>
                  <a:pt x="204406" y="0"/>
                </a:moveTo>
                <a:lnTo>
                  <a:pt x="136271" y="0"/>
                </a:lnTo>
                <a:lnTo>
                  <a:pt x="136271" y="946111"/>
                </a:lnTo>
                <a:lnTo>
                  <a:pt x="204406" y="946111"/>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7" name="bg object 66"/>
          <p:cNvSpPr/>
          <p:nvPr/>
        </p:nvSpPr>
        <p:spPr>
          <a:xfrm>
            <a:off x="5985360" y="17902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68" name="bg object 67"/>
          <p:cNvSpPr/>
          <p:nvPr/>
        </p:nvSpPr>
        <p:spPr>
          <a:xfrm>
            <a:off x="6190920" y="18706680"/>
            <a:ext cx="102960" cy="1159920"/>
          </a:xfrm>
          <a:custGeom>
            <a:avLst/>
            <a:gdLst>
              <a:gd name="textAreaLeft" fmla="*/ 0 w 102960"/>
              <a:gd name="textAreaRight" fmla="*/ 103320 w 102960"/>
              <a:gd name="textAreaTop" fmla="*/ 0 h 1159920"/>
              <a:gd name="textAreaBottom" fmla="*/ 1160280 h 1159920"/>
            </a:gdLst>
            <a:ahLst/>
            <a:cxnLst/>
            <a:rect l="textAreaLeft" t="textAreaTop" r="textAreaRight" b="textAreaBottom"/>
            <a:pathLst>
              <a:path w="68579" h="770890">
                <a:moveTo>
                  <a:pt x="68131" y="0"/>
                </a:moveTo>
                <a:lnTo>
                  <a:pt x="0" y="0"/>
                </a:lnTo>
                <a:lnTo>
                  <a:pt x="0" y="770763"/>
                </a:lnTo>
                <a:lnTo>
                  <a:pt x="68131" y="77076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9" name="bg object 68"/>
          <p:cNvSpPr/>
          <p:nvPr/>
        </p:nvSpPr>
        <p:spPr>
          <a:xfrm>
            <a:off x="6396120" y="17902440"/>
            <a:ext cx="718200" cy="1964880"/>
          </a:xfrm>
          <a:custGeom>
            <a:avLst/>
            <a:gdLst>
              <a:gd name="textAreaLeft" fmla="*/ 0 w 718200"/>
              <a:gd name="textAreaRight" fmla="*/ 718560 w 718200"/>
              <a:gd name="textAreaTop" fmla="*/ 0 h 1964880"/>
              <a:gd name="textAreaBottom" fmla="*/ 1965240 h 1964880"/>
            </a:gdLst>
            <a:ahLst/>
            <a:cxnLst/>
            <a:rect l="textAreaLeft" t="textAreaTop" r="textAreaRight" b="textAreaBottom"/>
            <a:pathLst>
              <a:path w="477520" h="1304925">
                <a:moveTo>
                  <a:pt x="68135" y="130238"/>
                </a:moveTo>
                <a:lnTo>
                  <a:pt x="0" y="130238"/>
                </a:lnTo>
                <a:lnTo>
                  <a:pt x="0" y="1304429"/>
                </a:lnTo>
                <a:lnTo>
                  <a:pt x="68135" y="1304429"/>
                </a:lnTo>
                <a:lnTo>
                  <a:pt x="68135" y="130238"/>
                </a:lnTo>
                <a:close/>
              </a:path>
              <a:path w="477520" h="1304925">
                <a:moveTo>
                  <a:pt x="204406" y="0"/>
                </a:moveTo>
                <a:lnTo>
                  <a:pt x="136271" y="0"/>
                </a:lnTo>
                <a:lnTo>
                  <a:pt x="136271" y="1304429"/>
                </a:lnTo>
                <a:lnTo>
                  <a:pt x="204406" y="1304429"/>
                </a:lnTo>
                <a:lnTo>
                  <a:pt x="204406" y="0"/>
                </a:lnTo>
                <a:close/>
              </a:path>
              <a:path w="477520" h="1304925">
                <a:moveTo>
                  <a:pt x="340677" y="865695"/>
                </a:moveTo>
                <a:lnTo>
                  <a:pt x="272542" y="865695"/>
                </a:lnTo>
                <a:lnTo>
                  <a:pt x="272542" y="1304429"/>
                </a:lnTo>
                <a:lnTo>
                  <a:pt x="340677" y="1304429"/>
                </a:lnTo>
                <a:lnTo>
                  <a:pt x="340677" y="865695"/>
                </a:lnTo>
                <a:close/>
              </a:path>
              <a:path w="477520" h="1304925">
                <a:moveTo>
                  <a:pt x="476948" y="454926"/>
                </a:moveTo>
                <a:lnTo>
                  <a:pt x="408813" y="454926"/>
                </a:lnTo>
                <a:lnTo>
                  <a:pt x="408813" y="1304429"/>
                </a:lnTo>
                <a:lnTo>
                  <a:pt x="476948" y="1304429"/>
                </a:lnTo>
                <a:lnTo>
                  <a:pt x="476948" y="454926"/>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0" name="bg object 69"/>
          <p:cNvSpPr/>
          <p:nvPr/>
        </p:nvSpPr>
        <p:spPr>
          <a:xfrm>
            <a:off x="7217280" y="1888488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10"/>
                </a:lnTo>
                <a:lnTo>
                  <a:pt x="68131" y="652210"/>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1" name="bg object 70"/>
          <p:cNvSpPr/>
          <p:nvPr/>
        </p:nvSpPr>
        <p:spPr>
          <a:xfrm>
            <a:off x="7422480" y="18340920"/>
            <a:ext cx="307080" cy="1525680"/>
          </a:xfrm>
          <a:custGeom>
            <a:avLst/>
            <a:gdLst>
              <a:gd name="textAreaLeft" fmla="*/ 0 w 307080"/>
              <a:gd name="textAreaRight" fmla="*/ 307440 w 307080"/>
              <a:gd name="textAreaTop" fmla="*/ 0 h 1525680"/>
              <a:gd name="textAreaBottom" fmla="*/ 1526040 h 1525680"/>
            </a:gdLst>
            <a:ahLst/>
            <a:cxnLst/>
            <a:rect l="textAreaLeft" t="textAreaTop" r="textAreaRight" b="textAreaBottom"/>
            <a:pathLst>
              <a:path w="204470" h="1013459">
                <a:moveTo>
                  <a:pt x="68122" y="636016"/>
                </a:moveTo>
                <a:lnTo>
                  <a:pt x="0" y="636016"/>
                </a:lnTo>
                <a:lnTo>
                  <a:pt x="0" y="1013206"/>
                </a:lnTo>
                <a:lnTo>
                  <a:pt x="68122" y="1013206"/>
                </a:lnTo>
                <a:lnTo>
                  <a:pt x="68122" y="636016"/>
                </a:lnTo>
                <a:close/>
              </a:path>
              <a:path w="204470" h="1013459">
                <a:moveTo>
                  <a:pt x="204393" y="0"/>
                </a:moveTo>
                <a:lnTo>
                  <a:pt x="136271" y="0"/>
                </a:lnTo>
                <a:lnTo>
                  <a:pt x="136271" y="1013206"/>
                </a:lnTo>
                <a:lnTo>
                  <a:pt x="204393" y="1013206"/>
                </a:lnTo>
                <a:lnTo>
                  <a:pt x="2043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2" name="bg object 71"/>
          <p:cNvSpPr/>
          <p:nvPr/>
        </p:nvSpPr>
        <p:spPr>
          <a:xfrm>
            <a:off x="7832880" y="17902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3" name="bg object 72"/>
          <p:cNvSpPr/>
          <p:nvPr/>
        </p:nvSpPr>
        <p:spPr>
          <a:xfrm>
            <a:off x="8038080" y="18145800"/>
            <a:ext cx="102960" cy="1721880"/>
          </a:xfrm>
          <a:custGeom>
            <a:avLst/>
            <a:gdLst>
              <a:gd name="textAreaLeft" fmla="*/ 0 w 102960"/>
              <a:gd name="textAreaRight" fmla="*/ 103320 w 102960"/>
              <a:gd name="textAreaTop" fmla="*/ 0 h 1721880"/>
              <a:gd name="textAreaBottom" fmla="*/ 1722240 h 1721880"/>
            </a:gdLst>
            <a:ahLst/>
            <a:cxnLst/>
            <a:rect l="textAreaLeft" t="textAreaTop" r="textAreaRight" b="textAreaBottom"/>
            <a:pathLst>
              <a:path w="68579" h="1143634">
                <a:moveTo>
                  <a:pt x="68139" y="0"/>
                </a:moveTo>
                <a:lnTo>
                  <a:pt x="0" y="0"/>
                </a:lnTo>
                <a:lnTo>
                  <a:pt x="0" y="1143070"/>
                </a:lnTo>
                <a:lnTo>
                  <a:pt x="68139" y="1143070"/>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4" name="bg object 73"/>
          <p:cNvSpPr/>
          <p:nvPr/>
        </p:nvSpPr>
        <p:spPr>
          <a:xfrm>
            <a:off x="8242920" y="18621720"/>
            <a:ext cx="102960" cy="1245240"/>
          </a:xfrm>
          <a:custGeom>
            <a:avLst/>
            <a:gdLst>
              <a:gd name="textAreaLeft" fmla="*/ 0 w 102960"/>
              <a:gd name="textAreaRight" fmla="*/ 103320 w 102960"/>
              <a:gd name="textAreaTop" fmla="*/ 0 h 1245240"/>
              <a:gd name="textAreaBottom" fmla="*/ 1245600 h 1245240"/>
            </a:gdLst>
            <a:ahLst/>
            <a:cxnLst/>
            <a:rect l="textAreaLeft" t="textAreaTop" r="textAreaRight" b="textAreaBottom"/>
            <a:pathLst>
              <a:path w="68579" h="827405">
                <a:moveTo>
                  <a:pt x="68131" y="0"/>
                </a:moveTo>
                <a:lnTo>
                  <a:pt x="0" y="0"/>
                </a:lnTo>
                <a:lnTo>
                  <a:pt x="0" y="827223"/>
                </a:lnTo>
                <a:lnTo>
                  <a:pt x="68131" y="82722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5" name="bg object 74"/>
          <p:cNvSpPr/>
          <p:nvPr/>
        </p:nvSpPr>
        <p:spPr>
          <a:xfrm>
            <a:off x="8448480" y="19271520"/>
            <a:ext cx="102960" cy="595440"/>
          </a:xfrm>
          <a:custGeom>
            <a:avLst/>
            <a:gdLst>
              <a:gd name="textAreaLeft" fmla="*/ 0 w 102960"/>
              <a:gd name="textAreaRight" fmla="*/ 103320 w 102960"/>
              <a:gd name="textAreaTop" fmla="*/ 0 h 595440"/>
              <a:gd name="textAreaBottom" fmla="*/ 595800 h 595440"/>
            </a:gdLst>
            <a:ahLst/>
            <a:cxnLst/>
            <a:rect l="textAreaLeft" t="textAreaTop" r="textAreaRight" b="textAreaBottom"/>
            <a:pathLst>
              <a:path w="68579" h="395605">
                <a:moveTo>
                  <a:pt x="68131" y="0"/>
                </a:moveTo>
                <a:lnTo>
                  <a:pt x="0" y="0"/>
                </a:lnTo>
                <a:lnTo>
                  <a:pt x="0" y="395446"/>
                </a:lnTo>
                <a:lnTo>
                  <a:pt x="68131" y="39544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6" name="bg object 75"/>
          <p:cNvSpPr/>
          <p:nvPr/>
        </p:nvSpPr>
        <p:spPr>
          <a:xfrm>
            <a:off x="8653680" y="19553040"/>
            <a:ext cx="307080" cy="313560"/>
          </a:xfrm>
          <a:custGeom>
            <a:avLst/>
            <a:gdLst>
              <a:gd name="textAreaLeft" fmla="*/ 0 w 307080"/>
              <a:gd name="textAreaRight" fmla="*/ 307440 w 307080"/>
              <a:gd name="textAreaTop" fmla="*/ 0 h 313560"/>
              <a:gd name="textAreaBottom" fmla="*/ 313920 h 313560"/>
            </a:gdLst>
            <a:ahLst/>
            <a:cxnLst/>
            <a:rect l="textAreaLeft" t="textAreaTop" r="textAreaRight" b="textAreaBottom"/>
            <a:pathLst>
              <a:path w="204470" h="208915">
                <a:moveTo>
                  <a:pt x="68135" y="0"/>
                </a:moveTo>
                <a:lnTo>
                  <a:pt x="0" y="0"/>
                </a:lnTo>
                <a:lnTo>
                  <a:pt x="0" y="208724"/>
                </a:lnTo>
                <a:lnTo>
                  <a:pt x="68135" y="208724"/>
                </a:lnTo>
                <a:lnTo>
                  <a:pt x="68135" y="0"/>
                </a:lnTo>
                <a:close/>
              </a:path>
              <a:path w="204470" h="208915">
                <a:moveTo>
                  <a:pt x="204406" y="105054"/>
                </a:moveTo>
                <a:lnTo>
                  <a:pt x="136271" y="105054"/>
                </a:lnTo>
                <a:lnTo>
                  <a:pt x="136271" y="208724"/>
                </a:lnTo>
                <a:lnTo>
                  <a:pt x="204406" y="208724"/>
                </a:lnTo>
                <a:lnTo>
                  <a:pt x="204406" y="105054"/>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7" name="bg object 76"/>
          <p:cNvSpPr/>
          <p:nvPr/>
        </p:nvSpPr>
        <p:spPr>
          <a:xfrm>
            <a:off x="9064080" y="1919736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79" h="445134">
                <a:moveTo>
                  <a:pt x="68131" y="0"/>
                </a:moveTo>
                <a:lnTo>
                  <a:pt x="0" y="0"/>
                </a:lnTo>
                <a:lnTo>
                  <a:pt x="0" y="444873"/>
                </a:lnTo>
                <a:lnTo>
                  <a:pt x="68131" y="44487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8" name="bg object 77"/>
          <p:cNvSpPr/>
          <p:nvPr/>
        </p:nvSpPr>
        <p:spPr>
          <a:xfrm>
            <a:off x="9269280" y="1855728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79" h="869950">
                <a:moveTo>
                  <a:pt x="68131" y="0"/>
                </a:moveTo>
                <a:lnTo>
                  <a:pt x="0" y="0"/>
                </a:lnTo>
                <a:lnTo>
                  <a:pt x="0" y="869625"/>
                </a:lnTo>
                <a:lnTo>
                  <a:pt x="68131" y="86962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9" name="bg object 78"/>
          <p:cNvSpPr/>
          <p:nvPr/>
        </p:nvSpPr>
        <p:spPr>
          <a:xfrm>
            <a:off x="9167040" y="19867320"/>
            <a:ext cx="102960" cy="267120"/>
          </a:xfrm>
          <a:custGeom>
            <a:avLst/>
            <a:gdLst>
              <a:gd name="textAreaLeft" fmla="*/ 0 w 102960"/>
              <a:gd name="textAreaRight" fmla="*/ 103320 w 102960"/>
              <a:gd name="textAreaTop" fmla="*/ 0 h 267120"/>
              <a:gd name="textAreaBottom" fmla="*/ 267480 h 267120"/>
            </a:gdLst>
            <a:ahLst/>
            <a:cxnLst/>
            <a:rect l="textAreaLeft" t="textAreaTop" r="textAreaRight" b="textAreaBottom"/>
            <a:pathLst>
              <a:path w="68579" h="177800">
                <a:moveTo>
                  <a:pt x="68131" y="0"/>
                </a:moveTo>
                <a:lnTo>
                  <a:pt x="0" y="0"/>
                </a:lnTo>
                <a:lnTo>
                  <a:pt x="0" y="177618"/>
                </a:lnTo>
                <a:lnTo>
                  <a:pt x="68131" y="17761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0" name="bg object 79"/>
          <p:cNvSpPr/>
          <p:nvPr/>
        </p:nvSpPr>
        <p:spPr>
          <a:xfrm>
            <a:off x="8756280" y="19867320"/>
            <a:ext cx="307080" cy="1607040"/>
          </a:xfrm>
          <a:custGeom>
            <a:avLst/>
            <a:gdLst>
              <a:gd name="textAreaLeft" fmla="*/ 0 w 307080"/>
              <a:gd name="textAreaRight" fmla="*/ 307440 w 307080"/>
              <a:gd name="textAreaTop" fmla="*/ 0 h 1607040"/>
              <a:gd name="textAreaBottom" fmla="*/ 1607400 h 1607040"/>
            </a:gdLst>
            <a:ahLst/>
            <a:cxnLst/>
            <a:rect l="textAreaLeft" t="textAreaTop" r="textAreaRight" b="textAreaBottom"/>
            <a:pathLst>
              <a:path w="204470" h="1067434">
                <a:moveTo>
                  <a:pt x="68135" y="0"/>
                </a:moveTo>
                <a:lnTo>
                  <a:pt x="0" y="0"/>
                </a:lnTo>
                <a:lnTo>
                  <a:pt x="0" y="1066914"/>
                </a:lnTo>
                <a:lnTo>
                  <a:pt x="68135" y="1066914"/>
                </a:lnTo>
                <a:lnTo>
                  <a:pt x="68135" y="0"/>
                </a:lnTo>
                <a:close/>
              </a:path>
              <a:path w="204470" h="1067434">
                <a:moveTo>
                  <a:pt x="204406" y="12"/>
                </a:moveTo>
                <a:lnTo>
                  <a:pt x="136271" y="12"/>
                </a:lnTo>
                <a:lnTo>
                  <a:pt x="136271" y="583323"/>
                </a:lnTo>
                <a:lnTo>
                  <a:pt x="204406" y="583323"/>
                </a:lnTo>
                <a:lnTo>
                  <a:pt x="204406" y="12"/>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1" name="bg object 80"/>
          <p:cNvSpPr/>
          <p:nvPr/>
        </p:nvSpPr>
        <p:spPr>
          <a:xfrm>
            <a:off x="8551080" y="19867320"/>
            <a:ext cx="102960" cy="850320"/>
          </a:xfrm>
          <a:custGeom>
            <a:avLst/>
            <a:gdLst>
              <a:gd name="textAreaLeft" fmla="*/ 0 w 102960"/>
              <a:gd name="textAreaRight" fmla="*/ 103320 w 102960"/>
              <a:gd name="textAreaTop" fmla="*/ 0 h 850320"/>
              <a:gd name="textAreaBottom" fmla="*/ 850680 h 850320"/>
            </a:gdLst>
            <a:ahLst/>
            <a:cxnLst/>
            <a:rect l="textAreaLeft" t="textAreaTop" r="textAreaRight" b="textAreaBottom"/>
            <a:pathLst>
              <a:path w="68579" h="565150">
                <a:moveTo>
                  <a:pt x="68139" y="0"/>
                </a:moveTo>
                <a:lnTo>
                  <a:pt x="0" y="0"/>
                </a:lnTo>
                <a:lnTo>
                  <a:pt x="0" y="565003"/>
                </a:lnTo>
                <a:lnTo>
                  <a:pt x="68139" y="565003"/>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2" name="bg object 81"/>
          <p:cNvSpPr/>
          <p:nvPr/>
        </p:nvSpPr>
        <p:spPr>
          <a:xfrm>
            <a:off x="8345520" y="19867320"/>
            <a:ext cx="102960" cy="1340280"/>
          </a:xfrm>
          <a:custGeom>
            <a:avLst/>
            <a:gdLst>
              <a:gd name="textAreaLeft" fmla="*/ 0 w 102960"/>
              <a:gd name="textAreaRight" fmla="*/ 103320 w 102960"/>
              <a:gd name="textAreaTop" fmla="*/ 0 h 1340280"/>
              <a:gd name="textAreaBottom" fmla="*/ 1340640 h 1340280"/>
            </a:gdLst>
            <a:ahLst/>
            <a:cxnLst/>
            <a:rect l="textAreaLeft" t="textAreaTop" r="textAreaRight" b="textAreaBottom"/>
            <a:pathLst>
              <a:path w="68579" h="890269">
                <a:moveTo>
                  <a:pt x="68131" y="0"/>
                </a:moveTo>
                <a:lnTo>
                  <a:pt x="0" y="0"/>
                </a:lnTo>
                <a:lnTo>
                  <a:pt x="0" y="889738"/>
                </a:lnTo>
                <a:lnTo>
                  <a:pt x="68131" y="889738"/>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3" name="bg object 82"/>
          <p:cNvSpPr/>
          <p:nvPr/>
        </p:nvSpPr>
        <p:spPr>
          <a:xfrm>
            <a:off x="7935120" y="19867320"/>
            <a:ext cx="307080" cy="1964880"/>
          </a:xfrm>
          <a:custGeom>
            <a:avLst/>
            <a:gdLst>
              <a:gd name="textAreaLeft" fmla="*/ 0 w 307080"/>
              <a:gd name="textAreaRight" fmla="*/ 307440 w 307080"/>
              <a:gd name="textAreaTop" fmla="*/ 0 h 1964880"/>
              <a:gd name="textAreaBottom" fmla="*/ 1965240 h 1964880"/>
            </a:gdLst>
            <a:ahLst/>
            <a:cxnLst/>
            <a:rect l="textAreaLeft" t="textAreaTop" r="textAreaRight" b="textAreaBottom"/>
            <a:pathLst>
              <a:path w="204470" h="1304925">
                <a:moveTo>
                  <a:pt x="68135" y="12"/>
                </a:moveTo>
                <a:lnTo>
                  <a:pt x="0" y="12"/>
                </a:lnTo>
                <a:lnTo>
                  <a:pt x="0" y="1130020"/>
                </a:lnTo>
                <a:lnTo>
                  <a:pt x="68135" y="1130020"/>
                </a:lnTo>
                <a:lnTo>
                  <a:pt x="68135" y="12"/>
                </a:lnTo>
                <a:close/>
              </a:path>
              <a:path w="204470" h="1304925">
                <a:moveTo>
                  <a:pt x="204406" y="0"/>
                </a:moveTo>
                <a:lnTo>
                  <a:pt x="136271" y="0"/>
                </a:lnTo>
                <a:lnTo>
                  <a:pt x="136271" y="1304429"/>
                </a:lnTo>
                <a:lnTo>
                  <a:pt x="204406" y="1304429"/>
                </a:lnTo>
                <a:lnTo>
                  <a:pt x="204406"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4" name="bg object 83"/>
          <p:cNvSpPr/>
          <p:nvPr/>
        </p:nvSpPr>
        <p:spPr>
          <a:xfrm>
            <a:off x="7730280" y="1986732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27"/>
                </a:lnTo>
                <a:lnTo>
                  <a:pt x="68131" y="652227"/>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5" name="bg object 84"/>
          <p:cNvSpPr/>
          <p:nvPr/>
        </p:nvSpPr>
        <p:spPr>
          <a:xfrm>
            <a:off x="7524720" y="19867320"/>
            <a:ext cx="102960" cy="685440"/>
          </a:xfrm>
          <a:custGeom>
            <a:avLst/>
            <a:gdLst>
              <a:gd name="textAreaLeft" fmla="*/ 0 w 102960"/>
              <a:gd name="textAreaRight" fmla="*/ 103320 w 102960"/>
              <a:gd name="textAreaTop" fmla="*/ 0 h 685440"/>
              <a:gd name="textAreaBottom" fmla="*/ 685800 h 685440"/>
            </a:gdLst>
            <a:ahLst/>
            <a:cxnLst/>
            <a:rect l="textAreaLeft" t="textAreaTop" r="textAreaRight" b="textAreaBottom"/>
            <a:pathLst>
              <a:path w="68579" h="455294">
                <a:moveTo>
                  <a:pt x="68131" y="0"/>
                </a:moveTo>
                <a:lnTo>
                  <a:pt x="0" y="0"/>
                </a:lnTo>
                <a:lnTo>
                  <a:pt x="0" y="454951"/>
                </a:lnTo>
                <a:lnTo>
                  <a:pt x="68131" y="454951"/>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6" name="bg object 85"/>
          <p:cNvSpPr/>
          <p:nvPr/>
        </p:nvSpPr>
        <p:spPr>
          <a:xfrm>
            <a:off x="7319880" y="19867320"/>
            <a:ext cx="102960" cy="221040"/>
          </a:xfrm>
          <a:custGeom>
            <a:avLst/>
            <a:gdLst>
              <a:gd name="textAreaLeft" fmla="*/ 0 w 102960"/>
              <a:gd name="textAreaRight" fmla="*/ 103320 w 102960"/>
              <a:gd name="textAreaTop" fmla="*/ 0 h 221040"/>
              <a:gd name="textAreaBottom" fmla="*/ 221400 h 221040"/>
            </a:gdLst>
            <a:ahLst/>
            <a:cxnLst/>
            <a:rect l="textAreaLeft" t="textAreaTop" r="textAreaRight" b="textAreaBottom"/>
            <a:pathLst>
              <a:path w="68579" h="147319">
                <a:moveTo>
                  <a:pt x="68131" y="0"/>
                </a:moveTo>
                <a:lnTo>
                  <a:pt x="0" y="0"/>
                </a:lnTo>
                <a:lnTo>
                  <a:pt x="0" y="146905"/>
                </a:lnTo>
                <a:lnTo>
                  <a:pt x="68131" y="146905"/>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7" name="bg object 86"/>
          <p:cNvSpPr/>
          <p:nvPr/>
        </p:nvSpPr>
        <p:spPr>
          <a:xfrm>
            <a:off x="7114320" y="1986732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79" h="1039494">
                <a:moveTo>
                  <a:pt x="68131" y="0"/>
                </a:moveTo>
                <a:lnTo>
                  <a:pt x="0" y="0"/>
                </a:lnTo>
                <a:lnTo>
                  <a:pt x="0" y="1039452"/>
                </a:lnTo>
                <a:lnTo>
                  <a:pt x="68131" y="1039452"/>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8" name="bg object 87"/>
          <p:cNvSpPr/>
          <p:nvPr/>
        </p:nvSpPr>
        <p:spPr>
          <a:xfrm>
            <a:off x="6909480" y="19867320"/>
            <a:ext cx="102960" cy="783000"/>
          </a:xfrm>
          <a:custGeom>
            <a:avLst/>
            <a:gdLst>
              <a:gd name="textAreaLeft" fmla="*/ 0 w 102960"/>
              <a:gd name="textAreaRight" fmla="*/ 103320 w 102960"/>
              <a:gd name="textAreaTop" fmla="*/ 0 h 783000"/>
              <a:gd name="textAreaBottom" fmla="*/ 783360 h 783000"/>
            </a:gdLst>
            <a:ahLst/>
            <a:cxnLst/>
            <a:rect l="textAreaLeft" t="textAreaTop" r="textAreaRight" b="textAreaBottom"/>
            <a:pathLst>
              <a:path w="68579" h="520065">
                <a:moveTo>
                  <a:pt x="68131" y="0"/>
                </a:moveTo>
                <a:lnTo>
                  <a:pt x="0" y="0"/>
                </a:lnTo>
                <a:lnTo>
                  <a:pt x="0" y="519726"/>
                </a:lnTo>
                <a:lnTo>
                  <a:pt x="68131" y="51972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9" name="bg object 88"/>
          <p:cNvSpPr/>
          <p:nvPr/>
        </p:nvSpPr>
        <p:spPr>
          <a:xfrm>
            <a:off x="6499080" y="19867320"/>
            <a:ext cx="307080" cy="1340280"/>
          </a:xfrm>
          <a:custGeom>
            <a:avLst/>
            <a:gdLst>
              <a:gd name="textAreaLeft" fmla="*/ 0 w 307080"/>
              <a:gd name="textAreaRight" fmla="*/ 307440 w 307080"/>
              <a:gd name="textAreaTop" fmla="*/ 0 h 1340280"/>
              <a:gd name="textAreaBottom" fmla="*/ 1340640 h 1340280"/>
            </a:gdLst>
            <a:ahLst/>
            <a:cxnLst/>
            <a:rect l="textAreaLeft" t="textAreaTop" r="textAreaRight" b="textAreaBottom"/>
            <a:pathLst>
              <a:path w="204470" h="890269">
                <a:moveTo>
                  <a:pt x="68135" y="0"/>
                </a:moveTo>
                <a:lnTo>
                  <a:pt x="0" y="0"/>
                </a:lnTo>
                <a:lnTo>
                  <a:pt x="0" y="354177"/>
                </a:lnTo>
                <a:lnTo>
                  <a:pt x="68135" y="354177"/>
                </a:lnTo>
                <a:lnTo>
                  <a:pt x="68135" y="0"/>
                </a:lnTo>
                <a:close/>
              </a:path>
              <a:path w="204470" h="890269">
                <a:moveTo>
                  <a:pt x="204406" y="0"/>
                </a:moveTo>
                <a:lnTo>
                  <a:pt x="136271" y="0"/>
                </a:lnTo>
                <a:lnTo>
                  <a:pt x="136271" y="889736"/>
                </a:lnTo>
                <a:lnTo>
                  <a:pt x="204406" y="889736"/>
                </a:lnTo>
                <a:lnTo>
                  <a:pt x="204406"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0" name="bg object 89"/>
          <p:cNvSpPr/>
          <p:nvPr/>
        </p:nvSpPr>
        <p:spPr>
          <a:xfrm>
            <a:off x="6293520" y="1986732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1" name="bg object 90"/>
          <p:cNvSpPr/>
          <p:nvPr/>
        </p:nvSpPr>
        <p:spPr>
          <a:xfrm>
            <a:off x="6088320" y="19867320"/>
            <a:ext cx="102960" cy="1466280"/>
          </a:xfrm>
          <a:custGeom>
            <a:avLst/>
            <a:gdLst>
              <a:gd name="textAreaLeft" fmla="*/ 0 w 102960"/>
              <a:gd name="textAreaRight" fmla="*/ 103320 w 102960"/>
              <a:gd name="textAreaTop" fmla="*/ 0 h 1466280"/>
              <a:gd name="textAreaBottom" fmla="*/ 1466640 h 1466280"/>
            </a:gdLst>
            <a:ahLst/>
            <a:cxnLst/>
            <a:rect l="textAreaLeft" t="textAreaTop" r="textAreaRight" b="textAreaBottom"/>
            <a:pathLst>
              <a:path w="68579" h="974090">
                <a:moveTo>
                  <a:pt x="68131" y="0"/>
                </a:moveTo>
                <a:lnTo>
                  <a:pt x="0" y="0"/>
                </a:lnTo>
                <a:lnTo>
                  <a:pt x="0" y="973563"/>
                </a:lnTo>
                <a:lnTo>
                  <a:pt x="68131" y="973563"/>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2" name="bg object 91"/>
          <p:cNvSpPr/>
          <p:nvPr/>
        </p:nvSpPr>
        <p:spPr>
          <a:xfrm>
            <a:off x="5883120" y="1986732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79" h="549909">
                <a:moveTo>
                  <a:pt x="68131" y="0"/>
                </a:moveTo>
                <a:lnTo>
                  <a:pt x="0" y="0"/>
                </a:lnTo>
                <a:lnTo>
                  <a:pt x="0" y="549773"/>
                </a:lnTo>
                <a:lnTo>
                  <a:pt x="68131" y="54977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3" name="bg object 92"/>
          <p:cNvSpPr/>
          <p:nvPr/>
        </p:nvSpPr>
        <p:spPr>
          <a:xfrm>
            <a:off x="5472720" y="19867320"/>
            <a:ext cx="307080" cy="1520280"/>
          </a:xfrm>
          <a:custGeom>
            <a:avLst/>
            <a:gdLst>
              <a:gd name="textAreaLeft" fmla="*/ 0 w 307080"/>
              <a:gd name="textAreaRight" fmla="*/ 307440 w 307080"/>
              <a:gd name="textAreaTop" fmla="*/ 0 h 1520280"/>
              <a:gd name="textAreaBottom" fmla="*/ 1520640 h 1520280"/>
            </a:gdLst>
            <a:ahLst/>
            <a:cxnLst/>
            <a:rect l="textAreaLeft" t="textAreaTop" r="textAreaRight" b="textAreaBottom"/>
            <a:pathLst>
              <a:path w="204470" h="1009650">
                <a:moveTo>
                  <a:pt x="68122" y="0"/>
                </a:moveTo>
                <a:lnTo>
                  <a:pt x="0" y="0"/>
                </a:lnTo>
                <a:lnTo>
                  <a:pt x="0" y="708329"/>
                </a:lnTo>
                <a:lnTo>
                  <a:pt x="68122" y="708329"/>
                </a:lnTo>
                <a:lnTo>
                  <a:pt x="68122" y="0"/>
                </a:lnTo>
                <a:close/>
              </a:path>
              <a:path w="204470" h="1009650">
                <a:moveTo>
                  <a:pt x="204393" y="0"/>
                </a:moveTo>
                <a:lnTo>
                  <a:pt x="136271" y="0"/>
                </a:lnTo>
                <a:lnTo>
                  <a:pt x="136271" y="1009269"/>
                </a:lnTo>
                <a:lnTo>
                  <a:pt x="204393" y="1009269"/>
                </a:lnTo>
                <a:lnTo>
                  <a:pt x="2043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4" name="bg object 93"/>
          <p:cNvSpPr/>
          <p:nvPr/>
        </p:nvSpPr>
        <p:spPr>
          <a:xfrm>
            <a:off x="5062320" y="19867320"/>
            <a:ext cx="307080" cy="609480"/>
          </a:xfrm>
          <a:custGeom>
            <a:avLst/>
            <a:gdLst>
              <a:gd name="textAreaLeft" fmla="*/ 0 w 307080"/>
              <a:gd name="textAreaRight" fmla="*/ 307440 w 307080"/>
              <a:gd name="textAreaTop" fmla="*/ 0 h 609480"/>
              <a:gd name="textAreaBottom" fmla="*/ 609840 h 609480"/>
            </a:gdLst>
            <a:ahLst/>
            <a:cxnLst/>
            <a:rect l="textAreaLeft" t="textAreaTop" r="textAreaRight" b="textAreaBottom"/>
            <a:pathLst>
              <a:path w="204470" h="405130">
                <a:moveTo>
                  <a:pt x="68122" y="20116"/>
                </a:moveTo>
                <a:lnTo>
                  <a:pt x="0" y="20116"/>
                </a:lnTo>
                <a:lnTo>
                  <a:pt x="0" y="197739"/>
                </a:lnTo>
                <a:lnTo>
                  <a:pt x="68122" y="197739"/>
                </a:lnTo>
                <a:lnTo>
                  <a:pt x="68122" y="20116"/>
                </a:lnTo>
                <a:close/>
              </a:path>
              <a:path w="204470" h="405130">
                <a:moveTo>
                  <a:pt x="204393" y="0"/>
                </a:moveTo>
                <a:lnTo>
                  <a:pt x="136271" y="0"/>
                </a:lnTo>
                <a:lnTo>
                  <a:pt x="136271" y="404622"/>
                </a:lnTo>
                <a:lnTo>
                  <a:pt x="204393" y="404622"/>
                </a:lnTo>
                <a:lnTo>
                  <a:pt x="2043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5" name="bg object 94"/>
          <p:cNvSpPr/>
          <p:nvPr/>
        </p:nvSpPr>
        <p:spPr>
          <a:xfrm>
            <a:off x="4857120" y="19897920"/>
            <a:ext cx="102960" cy="1212480"/>
          </a:xfrm>
          <a:custGeom>
            <a:avLst/>
            <a:gdLst>
              <a:gd name="textAreaLeft" fmla="*/ 0 w 102960"/>
              <a:gd name="textAreaRight" fmla="*/ 103320 w 102960"/>
              <a:gd name="textAreaTop" fmla="*/ 0 h 1212480"/>
              <a:gd name="textAreaBottom" fmla="*/ 1212840 h 1212480"/>
            </a:gdLst>
            <a:ahLst/>
            <a:cxnLst/>
            <a:rect l="textAreaLeft" t="textAreaTop" r="textAreaRight" b="textAreaBottom"/>
            <a:pathLst>
              <a:path w="68579" h="805815">
                <a:moveTo>
                  <a:pt x="68139" y="0"/>
                </a:moveTo>
                <a:lnTo>
                  <a:pt x="0" y="0"/>
                </a:lnTo>
                <a:lnTo>
                  <a:pt x="0" y="805786"/>
                </a:lnTo>
                <a:lnTo>
                  <a:pt x="68139" y="805786"/>
                </a:lnTo>
                <a:lnTo>
                  <a:pt x="68139"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6" name="bg object 95"/>
          <p:cNvSpPr/>
          <p:nvPr/>
        </p:nvSpPr>
        <p:spPr>
          <a:xfrm>
            <a:off x="4651560" y="1989792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80" h="445134">
                <a:moveTo>
                  <a:pt x="68139" y="0"/>
                </a:moveTo>
                <a:lnTo>
                  <a:pt x="0" y="0"/>
                </a:lnTo>
                <a:lnTo>
                  <a:pt x="0" y="444890"/>
                </a:lnTo>
                <a:lnTo>
                  <a:pt x="68139" y="444890"/>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7" name="bg object 96"/>
          <p:cNvSpPr/>
          <p:nvPr/>
        </p:nvSpPr>
        <p:spPr>
          <a:xfrm>
            <a:off x="4241520" y="19897560"/>
            <a:ext cx="307080" cy="1520280"/>
          </a:xfrm>
          <a:custGeom>
            <a:avLst/>
            <a:gdLst>
              <a:gd name="textAreaLeft" fmla="*/ 0 w 307080"/>
              <a:gd name="textAreaRight" fmla="*/ 307440 w 307080"/>
              <a:gd name="textAreaTop" fmla="*/ 0 h 1520280"/>
              <a:gd name="textAreaBottom" fmla="*/ 1520640 h 1520280"/>
            </a:gdLst>
            <a:ahLst/>
            <a:cxnLst/>
            <a:rect l="textAreaLeft" t="textAreaTop" r="textAreaRight" b="textAreaBottom"/>
            <a:pathLst>
              <a:path w="204469" h="1009650">
                <a:moveTo>
                  <a:pt x="68135" y="0"/>
                </a:moveTo>
                <a:lnTo>
                  <a:pt x="0" y="0"/>
                </a:lnTo>
                <a:lnTo>
                  <a:pt x="0" y="583323"/>
                </a:lnTo>
                <a:lnTo>
                  <a:pt x="68135" y="583323"/>
                </a:lnTo>
                <a:lnTo>
                  <a:pt x="68135" y="0"/>
                </a:lnTo>
                <a:close/>
              </a:path>
              <a:path w="204469" h="1009650">
                <a:moveTo>
                  <a:pt x="204406" y="0"/>
                </a:moveTo>
                <a:lnTo>
                  <a:pt x="136271" y="0"/>
                </a:lnTo>
                <a:lnTo>
                  <a:pt x="136271" y="1009269"/>
                </a:lnTo>
                <a:lnTo>
                  <a:pt x="204406" y="1009269"/>
                </a:lnTo>
                <a:lnTo>
                  <a:pt x="204406"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8" name="bg object 97"/>
          <p:cNvSpPr/>
          <p:nvPr/>
        </p:nvSpPr>
        <p:spPr>
          <a:xfrm>
            <a:off x="4035960" y="1989792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80" h="869950">
                <a:moveTo>
                  <a:pt x="68131" y="0"/>
                </a:moveTo>
                <a:lnTo>
                  <a:pt x="0" y="0"/>
                </a:lnTo>
                <a:lnTo>
                  <a:pt x="0" y="869616"/>
                </a:lnTo>
                <a:lnTo>
                  <a:pt x="68131" y="869616"/>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9" name="bg object 98"/>
          <p:cNvSpPr/>
          <p:nvPr/>
        </p:nvSpPr>
        <p:spPr>
          <a:xfrm>
            <a:off x="3830760" y="19897560"/>
            <a:ext cx="102960" cy="1789560"/>
          </a:xfrm>
          <a:custGeom>
            <a:avLst/>
            <a:gdLst>
              <a:gd name="textAreaLeft" fmla="*/ 0 w 102960"/>
              <a:gd name="textAreaRight" fmla="*/ 103320 w 102960"/>
              <a:gd name="textAreaTop" fmla="*/ 0 h 1789560"/>
              <a:gd name="textAreaBottom" fmla="*/ 1789920 h 1789560"/>
            </a:gdLst>
            <a:ahLst/>
            <a:cxnLst/>
            <a:rect l="textAreaLeft" t="textAreaTop" r="textAreaRight" b="textAreaBottom"/>
            <a:pathLst>
              <a:path w="68580" h="1188719">
                <a:moveTo>
                  <a:pt x="68131" y="0"/>
                </a:moveTo>
                <a:lnTo>
                  <a:pt x="0" y="0"/>
                </a:lnTo>
                <a:lnTo>
                  <a:pt x="0" y="1188187"/>
                </a:lnTo>
                <a:lnTo>
                  <a:pt x="68131" y="118818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0" name="bg object 99"/>
          <p:cNvSpPr/>
          <p:nvPr/>
        </p:nvSpPr>
        <p:spPr>
          <a:xfrm>
            <a:off x="3420720" y="19897560"/>
            <a:ext cx="307080" cy="1122120"/>
          </a:xfrm>
          <a:custGeom>
            <a:avLst/>
            <a:gdLst>
              <a:gd name="textAreaLeft" fmla="*/ 0 w 307080"/>
              <a:gd name="textAreaRight" fmla="*/ 307440 w 307080"/>
              <a:gd name="textAreaTop" fmla="*/ 0 h 1122120"/>
              <a:gd name="textAreaBottom" fmla="*/ 1122480 h 1122120"/>
            </a:gdLst>
            <a:ahLst/>
            <a:cxnLst/>
            <a:rect l="textAreaLeft" t="textAreaTop" r="textAreaRight" b="textAreaBottom"/>
            <a:pathLst>
              <a:path w="204469" h="745490">
                <a:moveTo>
                  <a:pt x="68135" y="0"/>
                </a:moveTo>
                <a:lnTo>
                  <a:pt x="0" y="0"/>
                </a:lnTo>
                <a:lnTo>
                  <a:pt x="0" y="118757"/>
                </a:lnTo>
                <a:lnTo>
                  <a:pt x="68135" y="118757"/>
                </a:lnTo>
                <a:lnTo>
                  <a:pt x="68135" y="0"/>
                </a:lnTo>
                <a:close/>
              </a:path>
              <a:path w="204469" h="745490">
                <a:moveTo>
                  <a:pt x="204406" y="0"/>
                </a:moveTo>
                <a:lnTo>
                  <a:pt x="136258" y="0"/>
                </a:lnTo>
                <a:lnTo>
                  <a:pt x="136258" y="745413"/>
                </a:lnTo>
                <a:lnTo>
                  <a:pt x="204406" y="745413"/>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1" name="bg object 100"/>
          <p:cNvSpPr/>
          <p:nvPr/>
        </p:nvSpPr>
        <p:spPr>
          <a:xfrm>
            <a:off x="3214800" y="19897920"/>
            <a:ext cx="102960" cy="357480"/>
          </a:xfrm>
          <a:custGeom>
            <a:avLst/>
            <a:gdLst>
              <a:gd name="textAreaLeft" fmla="*/ 0 w 102960"/>
              <a:gd name="textAreaRight" fmla="*/ 103320 w 102960"/>
              <a:gd name="textAreaTop" fmla="*/ 0 h 357480"/>
              <a:gd name="textAreaBottom" fmla="*/ 357840 h 357480"/>
            </a:gdLst>
            <a:ahLst/>
            <a:cxnLst/>
            <a:rect l="textAreaLeft" t="textAreaTop" r="textAreaRight" b="textAreaBottom"/>
            <a:pathLst>
              <a:path w="68580" h="238125">
                <a:moveTo>
                  <a:pt x="68131" y="0"/>
                </a:moveTo>
                <a:lnTo>
                  <a:pt x="0" y="0"/>
                </a:lnTo>
                <a:lnTo>
                  <a:pt x="0" y="237519"/>
                </a:lnTo>
                <a:lnTo>
                  <a:pt x="68131" y="23751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2" name="bg object 101"/>
          <p:cNvSpPr/>
          <p:nvPr/>
        </p:nvSpPr>
        <p:spPr>
          <a:xfrm>
            <a:off x="3010320" y="19897920"/>
            <a:ext cx="102960" cy="833040"/>
          </a:xfrm>
          <a:custGeom>
            <a:avLst/>
            <a:gdLst>
              <a:gd name="textAreaLeft" fmla="*/ 0 w 102960"/>
              <a:gd name="textAreaRight" fmla="*/ 103320 w 102960"/>
              <a:gd name="textAreaTop" fmla="*/ 0 h 833040"/>
              <a:gd name="textAreaBottom" fmla="*/ 833400 h 833040"/>
            </a:gdLst>
            <a:ahLst/>
            <a:cxnLst/>
            <a:rect l="textAreaLeft" t="textAreaTop" r="textAreaRight" b="textAreaBottom"/>
            <a:pathLst>
              <a:path w="68580" h="553719">
                <a:moveTo>
                  <a:pt x="68131" y="0"/>
                </a:moveTo>
                <a:lnTo>
                  <a:pt x="0" y="0"/>
                </a:lnTo>
                <a:lnTo>
                  <a:pt x="0" y="553568"/>
                </a:lnTo>
                <a:lnTo>
                  <a:pt x="68131" y="55356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3" name="bg object 102"/>
          <p:cNvSpPr/>
          <p:nvPr/>
        </p:nvSpPr>
        <p:spPr>
          <a:xfrm>
            <a:off x="2804400" y="19897920"/>
            <a:ext cx="102960" cy="1847880"/>
          </a:xfrm>
          <a:custGeom>
            <a:avLst/>
            <a:gdLst>
              <a:gd name="textAreaLeft" fmla="*/ 0 w 102960"/>
              <a:gd name="textAreaRight" fmla="*/ 103320 w 102960"/>
              <a:gd name="textAreaTop" fmla="*/ 0 h 1847880"/>
              <a:gd name="textAreaBottom" fmla="*/ 1848240 h 1847880"/>
            </a:gdLst>
            <a:ahLst/>
            <a:cxnLst/>
            <a:rect l="textAreaLeft" t="textAreaTop" r="textAreaRight" b="textAreaBottom"/>
            <a:pathLst>
              <a:path w="68580" h="1227455">
                <a:moveTo>
                  <a:pt x="68131" y="0"/>
                </a:moveTo>
                <a:lnTo>
                  <a:pt x="0" y="0"/>
                </a:lnTo>
                <a:lnTo>
                  <a:pt x="0" y="1227055"/>
                </a:lnTo>
                <a:lnTo>
                  <a:pt x="68131" y="122705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4" name="bg object 103"/>
          <p:cNvSpPr/>
          <p:nvPr/>
        </p:nvSpPr>
        <p:spPr>
          <a:xfrm>
            <a:off x="2394000" y="19897560"/>
            <a:ext cx="307440" cy="1167840"/>
          </a:xfrm>
          <a:custGeom>
            <a:avLst/>
            <a:gdLst>
              <a:gd name="textAreaLeft" fmla="*/ 0 w 307440"/>
              <a:gd name="textAreaRight" fmla="*/ 307800 w 307440"/>
              <a:gd name="textAreaTop" fmla="*/ 0 h 1167840"/>
              <a:gd name="textAreaBottom" fmla="*/ 1168200 h 1167840"/>
            </a:gdLst>
            <a:ahLst/>
            <a:cxnLst/>
            <a:rect l="textAreaLeft" t="textAreaTop" r="textAreaRight" b="textAreaBottom"/>
            <a:pathLst>
              <a:path w="204469" h="775969">
                <a:moveTo>
                  <a:pt x="68135" y="0"/>
                </a:moveTo>
                <a:lnTo>
                  <a:pt x="0" y="0"/>
                </a:lnTo>
                <a:lnTo>
                  <a:pt x="0" y="775601"/>
                </a:lnTo>
                <a:lnTo>
                  <a:pt x="68135" y="775601"/>
                </a:lnTo>
                <a:lnTo>
                  <a:pt x="68135" y="0"/>
                </a:lnTo>
                <a:close/>
              </a:path>
              <a:path w="204469" h="775969">
                <a:moveTo>
                  <a:pt x="204406" y="0"/>
                </a:moveTo>
                <a:lnTo>
                  <a:pt x="136283" y="0"/>
                </a:lnTo>
                <a:lnTo>
                  <a:pt x="136283" y="355244"/>
                </a:lnTo>
                <a:lnTo>
                  <a:pt x="204406" y="355244"/>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5" name="bg object 104"/>
          <p:cNvSpPr/>
          <p:nvPr/>
        </p:nvSpPr>
        <p:spPr>
          <a:xfrm>
            <a:off x="2189160" y="19897920"/>
            <a:ext cx="102960" cy="1666800"/>
          </a:xfrm>
          <a:custGeom>
            <a:avLst/>
            <a:gdLst>
              <a:gd name="textAreaLeft" fmla="*/ 0 w 102960"/>
              <a:gd name="textAreaRight" fmla="*/ 103320 w 102960"/>
              <a:gd name="textAreaTop" fmla="*/ 0 h 1666800"/>
              <a:gd name="textAreaBottom" fmla="*/ 1667160 h 1666800"/>
            </a:gdLst>
            <a:ahLst/>
            <a:cxnLst/>
            <a:rect l="textAreaLeft" t="textAreaTop" r="textAreaRight" b="textAreaBottom"/>
            <a:pathLst>
              <a:path w="68580" h="1107440">
                <a:moveTo>
                  <a:pt x="68131" y="0"/>
                </a:moveTo>
                <a:lnTo>
                  <a:pt x="0" y="0"/>
                </a:lnTo>
                <a:lnTo>
                  <a:pt x="0" y="1107153"/>
                </a:lnTo>
                <a:lnTo>
                  <a:pt x="68131" y="110715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6" name="bg object 105"/>
          <p:cNvSpPr/>
          <p:nvPr/>
        </p:nvSpPr>
        <p:spPr>
          <a:xfrm>
            <a:off x="1983960" y="1989792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80" h="549909">
                <a:moveTo>
                  <a:pt x="68131" y="0"/>
                </a:moveTo>
                <a:lnTo>
                  <a:pt x="0" y="0"/>
                </a:lnTo>
                <a:lnTo>
                  <a:pt x="0" y="549773"/>
                </a:lnTo>
                <a:lnTo>
                  <a:pt x="68131" y="54977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7" name="bg object 106"/>
          <p:cNvSpPr/>
          <p:nvPr/>
        </p:nvSpPr>
        <p:spPr>
          <a:xfrm>
            <a:off x="1778760" y="1971540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80" h="1039494">
                <a:moveTo>
                  <a:pt x="68131" y="0"/>
                </a:moveTo>
                <a:lnTo>
                  <a:pt x="0" y="0"/>
                </a:lnTo>
                <a:lnTo>
                  <a:pt x="0" y="1039452"/>
                </a:lnTo>
                <a:lnTo>
                  <a:pt x="68131" y="103945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8" name="bg object 107"/>
          <p:cNvSpPr/>
          <p:nvPr/>
        </p:nvSpPr>
        <p:spPr>
          <a:xfrm>
            <a:off x="1573200" y="19715760"/>
            <a:ext cx="102960" cy="534960"/>
          </a:xfrm>
          <a:custGeom>
            <a:avLst/>
            <a:gdLst>
              <a:gd name="textAreaLeft" fmla="*/ 0 w 102960"/>
              <a:gd name="textAreaRight" fmla="*/ 103320 w 102960"/>
              <a:gd name="textAreaTop" fmla="*/ 0 h 534960"/>
              <a:gd name="textAreaBottom" fmla="*/ 535320 h 534960"/>
            </a:gdLst>
            <a:ahLst/>
            <a:cxnLst/>
            <a:rect l="textAreaLeft" t="textAreaTop" r="textAreaRight" b="textAreaBottom"/>
            <a:pathLst>
              <a:path w="68580" h="355600">
                <a:moveTo>
                  <a:pt x="68131" y="0"/>
                </a:moveTo>
                <a:lnTo>
                  <a:pt x="0" y="0"/>
                </a:lnTo>
                <a:lnTo>
                  <a:pt x="0" y="355237"/>
                </a:lnTo>
                <a:lnTo>
                  <a:pt x="68131" y="35523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9" name="bg object 108"/>
          <p:cNvSpPr/>
          <p:nvPr/>
        </p:nvSpPr>
        <p:spPr>
          <a:xfrm>
            <a:off x="1368360" y="19715400"/>
            <a:ext cx="102960" cy="1258920"/>
          </a:xfrm>
          <a:custGeom>
            <a:avLst/>
            <a:gdLst>
              <a:gd name="textAreaLeft" fmla="*/ 0 w 102960"/>
              <a:gd name="textAreaRight" fmla="*/ 103320 w 102960"/>
              <a:gd name="textAreaTop" fmla="*/ 0 h 1258920"/>
              <a:gd name="textAreaBottom" fmla="*/ 1259280 h 1258920"/>
            </a:gdLst>
            <a:ahLst/>
            <a:cxnLst/>
            <a:rect l="textAreaLeft" t="textAreaTop" r="textAreaRight" b="textAreaBottom"/>
            <a:pathLst>
              <a:path w="68580" h="836294">
                <a:moveTo>
                  <a:pt x="68131" y="0"/>
                </a:moveTo>
                <a:lnTo>
                  <a:pt x="0" y="0"/>
                </a:lnTo>
                <a:lnTo>
                  <a:pt x="0" y="836036"/>
                </a:lnTo>
                <a:lnTo>
                  <a:pt x="68131" y="836036"/>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0" name="bg object 109"/>
          <p:cNvSpPr/>
          <p:nvPr/>
        </p:nvSpPr>
        <p:spPr>
          <a:xfrm>
            <a:off x="1234800" y="17845560"/>
            <a:ext cx="8080560" cy="4031280"/>
          </a:xfrm>
          <a:custGeom>
            <a:avLst/>
            <a:gdLst>
              <a:gd name="textAreaLeft" fmla="*/ 0 w 8080560"/>
              <a:gd name="textAreaRight" fmla="*/ 8080920 w 8080560"/>
              <a:gd name="textAreaTop" fmla="*/ 0 h 4031280"/>
              <a:gd name="textAreaBottom" fmla="*/ 4031640 h 4031280"/>
            </a:gdLst>
            <a:ahLst/>
            <a:cxnLst/>
            <a:rect l="textAreaLeft" t="textAreaTop" r="textAreaRight" b="textAreaBottom"/>
            <a:pathLst>
              <a:path w="5365750" h="2677159">
                <a:moveTo>
                  <a:pt x="5365420" y="2636520"/>
                </a:moveTo>
                <a:lnTo>
                  <a:pt x="40259" y="2636520"/>
                </a:lnTo>
                <a:lnTo>
                  <a:pt x="40259" y="0"/>
                </a:lnTo>
                <a:lnTo>
                  <a:pt x="0" y="0"/>
                </a:lnTo>
                <a:lnTo>
                  <a:pt x="0" y="2636520"/>
                </a:lnTo>
                <a:lnTo>
                  <a:pt x="0" y="2677160"/>
                </a:lnTo>
                <a:lnTo>
                  <a:pt x="5365420" y="2677160"/>
                </a:lnTo>
                <a:lnTo>
                  <a:pt x="5365420" y="263652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1" name="bg object 110"/>
          <p:cNvSpPr/>
          <p:nvPr/>
        </p:nvSpPr>
        <p:spPr>
          <a:xfrm>
            <a:off x="11487240" y="1807200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8" y="2514600"/>
                </a:moveTo>
                <a:lnTo>
                  <a:pt x="111637" y="2514600"/>
                </a:lnTo>
                <a:lnTo>
                  <a:pt x="111637" y="2616200"/>
                </a:lnTo>
                <a:lnTo>
                  <a:pt x="117878" y="2616200"/>
                </a:lnTo>
                <a:lnTo>
                  <a:pt x="117878" y="2514600"/>
                </a:lnTo>
                <a:close/>
              </a:path>
              <a:path w="2616834" h="2616200">
                <a:moveTo>
                  <a:pt x="243490" y="2514600"/>
                </a:moveTo>
                <a:lnTo>
                  <a:pt x="237257" y="2514600"/>
                </a:lnTo>
                <a:lnTo>
                  <a:pt x="237257" y="2616200"/>
                </a:lnTo>
                <a:lnTo>
                  <a:pt x="243490" y="2616200"/>
                </a:lnTo>
                <a:lnTo>
                  <a:pt x="243490" y="2514600"/>
                </a:lnTo>
                <a:close/>
              </a:path>
              <a:path w="2616834" h="2616200">
                <a:moveTo>
                  <a:pt x="369118" y="2514600"/>
                </a:moveTo>
                <a:lnTo>
                  <a:pt x="362878" y="2514600"/>
                </a:lnTo>
                <a:lnTo>
                  <a:pt x="362878" y="2616200"/>
                </a:lnTo>
                <a:lnTo>
                  <a:pt x="369118" y="2616200"/>
                </a:lnTo>
                <a:lnTo>
                  <a:pt x="369118" y="2514600"/>
                </a:lnTo>
                <a:close/>
              </a:path>
              <a:path w="2616834" h="2616200">
                <a:moveTo>
                  <a:pt x="494730" y="2514600"/>
                </a:moveTo>
                <a:lnTo>
                  <a:pt x="488498" y="2514600"/>
                </a:lnTo>
                <a:lnTo>
                  <a:pt x="488498" y="2616200"/>
                </a:lnTo>
                <a:lnTo>
                  <a:pt x="494730" y="2616200"/>
                </a:lnTo>
                <a:lnTo>
                  <a:pt x="494730" y="2514600"/>
                </a:lnTo>
                <a:close/>
              </a:path>
              <a:path w="2616834" h="2616200">
                <a:moveTo>
                  <a:pt x="620350" y="2514600"/>
                </a:moveTo>
                <a:lnTo>
                  <a:pt x="614109" y="2514600"/>
                </a:lnTo>
                <a:lnTo>
                  <a:pt x="614109" y="2616200"/>
                </a:lnTo>
                <a:lnTo>
                  <a:pt x="620350" y="2616200"/>
                </a:lnTo>
                <a:lnTo>
                  <a:pt x="620350" y="2514600"/>
                </a:lnTo>
                <a:close/>
              </a:path>
              <a:path w="2616834" h="2616200">
                <a:moveTo>
                  <a:pt x="745961" y="2514600"/>
                </a:moveTo>
                <a:lnTo>
                  <a:pt x="739721" y="2514600"/>
                </a:lnTo>
                <a:lnTo>
                  <a:pt x="739721" y="2616200"/>
                </a:lnTo>
                <a:lnTo>
                  <a:pt x="745961" y="2616200"/>
                </a:lnTo>
                <a:lnTo>
                  <a:pt x="745961" y="2514600"/>
                </a:lnTo>
                <a:close/>
              </a:path>
              <a:path w="2616834" h="2616200">
                <a:moveTo>
                  <a:pt x="871590" y="2514600"/>
                </a:moveTo>
                <a:lnTo>
                  <a:pt x="865349" y="2514600"/>
                </a:lnTo>
                <a:lnTo>
                  <a:pt x="865349" y="2616200"/>
                </a:lnTo>
                <a:lnTo>
                  <a:pt x="871590" y="2616200"/>
                </a:lnTo>
                <a:lnTo>
                  <a:pt x="871590" y="2514600"/>
                </a:lnTo>
                <a:close/>
              </a:path>
              <a:path w="2616834" h="2616200">
                <a:moveTo>
                  <a:pt x="997201" y="2514600"/>
                </a:moveTo>
                <a:lnTo>
                  <a:pt x="990969" y="2514600"/>
                </a:lnTo>
                <a:lnTo>
                  <a:pt x="990969" y="2616200"/>
                </a:lnTo>
                <a:lnTo>
                  <a:pt x="997201" y="2616200"/>
                </a:lnTo>
                <a:lnTo>
                  <a:pt x="997201" y="2514600"/>
                </a:lnTo>
                <a:close/>
              </a:path>
              <a:path w="2616834" h="2616200">
                <a:moveTo>
                  <a:pt x="1122813" y="2514600"/>
                </a:moveTo>
                <a:lnTo>
                  <a:pt x="1116581" y="2514600"/>
                </a:lnTo>
                <a:lnTo>
                  <a:pt x="1116581" y="2616200"/>
                </a:lnTo>
                <a:lnTo>
                  <a:pt x="1122813" y="2616200"/>
                </a:lnTo>
                <a:lnTo>
                  <a:pt x="1122813" y="2514600"/>
                </a:lnTo>
                <a:close/>
              </a:path>
              <a:path w="2616834" h="2616200">
                <a:moveTo>
                  <a:pt x="1248433" y="2514600"/>
                </a:moveTo>
                <a:lnTo>
                  <a:pt x="1242193" y="2514600"/>
                </a:lnTo>
                <a:lnTo>
                  <a:pt x="1242193" y="2616200"/>
                </a:lnTo>
                <a:lnTo>
                  <a:pt x="1248433" y="2616200"/>
                </a:lnTo>
                <a:lnTo>
                  <a:pt x="1248433" y="2514600"/>
                </a:lnTo>
                <a:close/>
              </a:path>
              <a:path w="2616834" h="2616200">
                <a:moveTo>
                  <a:pt x="1374053" y="2514600"/>
                </a:moveTo>
                <a:lnTo>
                  <a:pt x="1367821" y="2514600"/>
                </a:lnTo>
                <a:lnTo>
                  <a:pt x="1367821" y="2616200"/>
                </a:lnTo>
                <a:lnTo>
                  <a:pt x="1374053" y="2616200"/>
                </a:lnTo>
                <a:lnTo>
                  <a:pt x="1374053" y="2514600"/>
                </a:lnTo>
                <a:close/>
              </a:path>
              <a:path w="2616834" h="2616200">
                <a:moveTo>
                  <a:pt x="1499673" y="2514600"/>
                </a:moveTo>
                <a:lnTo>
                  <a:pt x="1493433" y="2514600"/>
                </a:lnTo>
                <a:lnTo>
                  <a:pt x="1493433" y="2616200"/>
                </a:lnTo>
                <a:lnTo>
                  <a:pt x="1499673" y="2616200"/>
                </a:lnTo>
                <a:lnTo>
                  <a:pt x="1499673" y="2514600"/>
                </a:lnTo>
                <a:close/>
              </a:path>
              <a:path w="2616834" h="2616200">
                <a:moveTo>
                  <a:pt x="1625285" y="2514600"/>
                </a:moveTo>
                <a:lnTo>
                  <a:pt x="1619053" y="2514600"/>
                </a:lnTo>
                <a:lnTo>
                  <a:pt x="1619053" y="2616200"/>
                </a:lnTo>
                <a:lnTo>
                  <a:pt x="1625285" y="2616200"/>
                </a:lnTo>
                <a:lnTo>
                  <a:pt x="1625285" y="2514600"/>
                </a:lnTo>
                <a:close/>
              </a:path>
              <a:path w="2616834" h="2616200">
                <a:moveTo>
                  <a:pt x="1750913" y="2514600"/>
                </a:moveTo>
                <a:lnTo>
                  <a:pt x="1744673" y="2514600"/>
                </a:lnTo>
                <a:lnTo>
                  <a:pt x="1744673" y="2616200"/>
                </a:lnTo>
                <a:lnTo>
                  <a:pt x="1750913" y="2616200"/>
                </a:lnTo>
                <a:lnTo>
                  <a:pt x="1750913" y="2514600"/>
                </a:lnTo>
                <a:close/>
              </a:path>
              <a:path w="2616834" h="2616200">
                <a:moveTo>
                  <a:pt x="1876525" y="2514600"/>
                </a:moveTo>
                <a:lnTo>
                  <a:pt x="1870284" y="2514600"/>
                </a:lnTo>
                <a:lnTo>
                  <a:pt x="1870284" y="2616200"/>
                </a:lnTo>
                <a:lnTo>
                  <a:pt x="1876525" y="2616200"/>
                </a:lnTo>
                <a:lnTo>
                  <a:pt x="1876525" y="2514600"/>
                </a:lnTo>
                <a:close/>
              </a:path>
              <a:path w="2616834" h="2616200">
                <a:moveTo>
                  <a:pt x="2002137" y="2514600"/>
                </a:moveTo>
                <a:lnTo>
                  <a:pt x="1995905" y="2514600"/>
                </a:lnTo>
                <a:lnTo>
                  <a:pt x="1995905" y="2616200"/>
                </a:lnTo>
                <a:lnTo>
                  <a:pt x="2002137" y="2616200"/>
                </a:lnTo>
                <a:lnTo>
                  <a:pt x="2002137" y="2514600"/>
                </a:lnTo>
                <a:close/>
              </a:path>
              <a:path w="2616834" h="2616200">
                <a:moveTo>
                  <a:pt x="2127757" y="2514600"/>
                </a:moveTo>
                <a:lnTo>
                  <a:pt x="2121516" y="2514600"/>
                </a:lnTo>
                <a:lnTo>
                  <a:pt x="2121516" y="2616200"/>
                </a:lnTo>
                <a:lnTo>
                  <a:pt x="2127757" y="2616200"/>
                </a:lnTo>
                <a:lnTo>
                  <a:pt x="2127757" y="2514600"/>
                </a:lnTo>
                <a:close/>
              </a:path>
              <a:path w="2616834" h="2616200">
                <a:moveTo>
                  <a:pt x="2253385" y="2514600"/>
                </a:moveTo>
                <a:lnTo>
                  <a:pt x="2247145" y="2514600"/>
                </a:lnTo>
                <a:lnTo>
                  <a:pt x="2247145" y="2616200"/>
                </a:lnTo>
                <a:lnTo>
                  <a:pt x="2253385" y="2616200"/>
                </a:lnTo>
                <a:lnTo>
                  <a:pt x="2253385" y="2514600"/>
                </a:lnTo>
                <a:close/>
              </a:path>
              <a:path w="2616834" h="2616200">
                <a:moveTo>
                  <a:pt x="2378997" y="2514600"/>
                </a:moveTo>
                <a:lnTo>
                  <a:pt x="2372756" y="2514600"/>
                </a:lnTo>
                <a:lnTo>
                  <a:pt x="2372756" y="2616200"/>
                </a:lnTo>
                <a:lnTo>
                  <a:pt x="2378997" y="2616200"/>
                </a:lnTo>
                <a:lnTo>
                  <a:pt x="2378997" y="2514600"/>
                </a:lnTo>
                <a:close/>
              </a:path>
              <a:path w="2616834" h="2616200">
                <a:moveTo>
                  <a:pt x="2504608" y="2514600"/>
                </a:moveTo>
                <a:lnTo>
                  <a:pt x="2498368" y="2514600"/>
                </a:lnTo>
                <a:lnTo>
                  <a:pt x="2498368" y="2616200"/>
                </a:lnTo>
                <a:lnTo>
                  <a:pt x="2504608" y="2616200"/>
                </a:lnTo>
                <a:lnTo>
                  <a:pt x="2504608" y="2514600"/>
                </a:lnTo>
                <a:close/>
              </a:path>
              <a:path w="2616834" h="2616200">
                <a:moveTo>
                  <a:pt x="2616246" y="2501900"/>
                </a:moveTo>
                <a:lnTo>
                  <a:pt x="0" y="2501900"/>
                </a:lnTo>
                <a:lnTo>
                  <a:pt x="0" y="2514600"/>
                </a:lnTo>
                <a:lnTo>
                  <a:pt x="2616246" y="2514600"/>
                </a:lnTo>
                <a:lnTo>
                  <a:pt x="2616246" y="2501900"/>
                </a:lnTo>
                <a:close/>
              </a:path>
              <a:path w="2616834" h="2616200">
                <a:moveTo>
                  <a:pt x="117878" y="2387600"/>
                </a:moveTo>
                <a:lnTo>
                  <a:pt x="111637" y="2387600"/>
                </a:lnTo>
                <a:lnTo>
                  <a:pt x="111637" y="2501900"/>
                </a:lnTo>
                <a:lnTo>
                  <a:pt x="117878" y="2501900"/>
                </a:lnTo>
                <a:lnTo>
                  <a:pt x="117878" y="2387600"/>
                </a:lnTo>
                <a:close/>
              </a:path>
              <a:path w="2616834" h="2616200">
                <a:moveTo>
                  <a:pt x="243490" y="2387600"/>
                </a:moveTo>
                <a:lnTo>
                  <a:pt x="237257" y="2387600"/>
                </a:lnTo>
                <a:lnTo>
                  <a:pt x="237257" y="2501900"/>
                </a:lnTo>
                <a:lnTo>
                  <a:pt x="243490" y="2501900"/>
                </a:lnTo>
                <a:lnTo>
                  <a:pt x="243490" y="2387600"/>
                </a:lnTo>
                <a:close/>
              </a:path>
              <a:path w="2616834" h="2616200">
                <a:moveTo>
                  <a:pt x="369118" y="2387600"/>
                </a:moveTo>
                <a:lnTo>
                  <a:pt x="362878" y="2387600"/>
                </a:lnTo>
                <a:lnTo>
                  <a:pt x="362878" y="2501900"/>
                </a:lnTo>
                <a:lnTo>
                  <a:pt x="369118" y="2501900"/>
                </a:lnTo>
                <a:lnTo>
                  <a:pt x="369118" y="2387600"/>
                </a:lnTo>
                <a:close/>
              </a:path>
              <a:path w="2616834" h="2616200">
                <a:moveTo>
                  <a:pt x="494730" y="2387600"/>
                </a:moveTo>
                <a:lnTo>
                  <a:pt x="488498" y="2387600"/>
                </a:lnTo>
                <a:lnTo>
                  <a:pt x="488498" y="2501900"/>
                </a:lnTo>
                <a:lnTo>
                  <a:pt x="494730" y="2501900"/>
                </a:lnTo>
                <a:lnTo>
                  <a:pt x="494730" y="2387600"/>
                </a:lnTo>
                <a:close/>
              </a:path>
              <a:path w="2616834" h="2616200">
                <a:moveTo>
                  <a:pt x="620350" y="2387600"/>
                </a:moveTo>
                <a:lnTo>
                  <a:pt x="614109" y="2387600"/>
                </a:lnTo>
                <a:lnTo>
                  <a:pt x="614109" y="2501900"/>
                </a:lnTo>
                <a:lnTo>
                  <a:pt x="620350" y="2501900"/>
                </a:lnTo>
                <a:lnTo>
                  <a:pt x="620350" y="2387600"/>
                </a:lnTo>
                <a:close/>
              </a:path>
              <a:path w="2616834" h="2616200">
                <a:moveTo>
                  <a:pt x="745961" y="2387600"/>
                </a:moveTo>
                <a:lnTo>
                  <a:pt x="739729" y="2387600"/>
                </a:lnTo>
                <a:lnTo>
                  <a:pt x="739729" y="2501900"/>
                </a:lnTo>
                <a:lnTo>
                  <a:pt x="745961" y="2501900"/>
                </a:lnTo>
                <a:lnTo>
                  <a:pt x="745961" y="2387600"/>
                </a:lnTo>
                <a:close/>
              </a:path>
              <a:path w="2616834" h="2616200">
                <a:moveTo>
                  <a:pt x="871590" y="2387600"/>
                </a:moveTo>
                <a:lnTo>
                  <a:pt x="865349" y="2387600"/>
                </a:lnTo>
                <a:lnTo>
                  <a:pt x="865349" y="2501900"/>
                </a:lnTo>
                <a:lnTo>
                  <a:pt x="871590" y="2501900"/>
                </a:lnTo>
                <a:lnTo>
                  <a:pt x="871590" y="2387600"/>
                </a:lnTo>
                <a:close/>
              </a:path>
              <a:path w="2616834" h="2616200">
                <a:moveTo>
                  <a:pt x="997201" y="2387600"/>
                </a:moveTo>
                <a:lnTo>
                  <a:pt x="990969" y="2387600"/>
                </a:lnTo>
                <a:lnTo>
                  <a:pt x="990969" y="2501900"/>
                </a:lnTo>
                <a:lnTo>
                  <a:pt x="997201" y="2501900"/>
                </a:lnTo>
                <a:lnTo>
                  <a:pt x="997201" y="2387600"/>
                </a:lnTo>
                <a:close/>
              </a:path>
              <a:path w="2616834" h="2616200">
                <a:moveTo>
                  <a:pt x="1122813" y="2387600"/>
                </a:moveTo>
                <a:lnTo>
                  <a:pt x="1116581" y="2387600"/>
                </a:lnTo>
                <a:lnTo>
                  <a:pt x="1116581" y="2501900"/>
                </a:lnTo>
                <a:lnTo>
                  <a:pt x="1122813" y="2501900"/>
                </a:lnTo>
                <a:lnTo>
                  <a:pt x="1122813" y="2387600"/>
                </a:lnTo>
                <a:close/>
              </a:path>
              <a:path w="2616834" h="2616200">
                <a:moveTo>
                  <a:pt x="1248433" y="2387600"/>
                </a:moveTo>
                <a:lnTo>
                  <a:pt x="1242193" y="2387600"/>
                </a:lnTo>
                <a:lnTo>
                  <a:pt x="1242193" y="2501900"/>
                </a:lnTo>
                <a:lnTo>
                  <a:pt x="1248433" y="2501900"/>
                </a:lnTo>
                <a:lnTo>
                  <a:pt x="1248433" y="2387600"/>
                </a:lnTo>
                <a:close/>
              </a:path>
              <a:path w="2616834" h="2616200">
                <a:moveTo>
                  <a:pt x="1374053" y="2387600"/>
                </a:moveTo>
                <a:lnTo>
                  <a:pt x="1367821" y="2387600"/>
                </a:lnTo>
                <a:lnTo>
                  <a:pt x="1367821" y="2501900"/>
                </a:lnTo>
                <a:lnTo>
                  <a:pt x="1374053" y="2501900"/>
                </a:lnTo>
                <a:lnTo>
                  <a:pt x="1374053" y="2387600"/>
                </a:lnTo>
                <a:close/>
              </a:path>
              <a:path w="2616834" h="2616200">
                <a:moveTo>
                  <a:pt x="1499673" y="2387600"/>
                </a:moveTo>
                <a:lnTo>
                  <a:pt x="1493433" y="2387600"/>
                </a:lnTo>
                <a:lnTo>
                  <a:pt x="1493433" y="2501900"/>
                </a:lnTo>
                <a:lnTo>
                  <a:pt x="1499673" y="2501900"/>
                </a:lnTo>
                <a:lnTo>
                  <a:pt x="1499673" y="2387600"/>
                </a:lnTo>
                <a:close/>
              </a:path>
              <a:path w="2616834" h="2616200">
                <a:moveTo>
                  <a:pt x="1625285" y="2387600"/>
                </a:moveTo>
                <a:lnTo>
                  <a:pt x="1619053" y="2387600"/>
                </a:lnTo>
                <a:lnTo>
                  <a:pt x="1619053" y="2501900"/>
                </a:lnTo>
                <a:lnTo>
                  <a:pt x="1625285" y="2501900"/>
                </a:lnTo>
                <a:lnTo>
                  <a:pt x="1625285" y="2387600"/>
                </a:lnTo>
                <a:close/>
              </a:path>
              <a:path w="2616834" h="2616200">
                <a:moveTo>
                  <a:pt x="1750913" y="2387600"/>
                </a:moveTo>
                <a:lnTo>
                  <a:pt x="1744673" y="2387600"/>
                </a:lnTo>
                <a:lnTo>
                  <a:pt x="1744673" y="2501900"/>
                </a:lnTo>
                <a:lnTo>
                  <a:pt x="1750913" y="2501900"/>
                </a:lnTo>
                <a:lnTo>
                  <a:pt x="1750913" y="2387600"/>
                </a:lnTo>
                <a:close/>
              </a:path>
              <a:path w="2616834" h="2616200">
                <a:moveTo>
                  <a:pt x="1876525" y="2387600"/>
                </a:moveTo>
                <a:lnTo>
                  <a:pt x="1870293" y="2387600"/>
                </a:lnTo>
                <a:lnTo>
                  <a:pt x="1870293" y="2501900"/>
                </a:lnTo>
                <a:lnTo>
                  <a:pt x="1876525" y="2501900"/>
                </a:lnTo>
                <a:lnTo>
                  <a:pt x="1876525" y="2387600"/>
                </a:lnTo>
                <a:close/>
              </a:path>
              <a:path w="2616834" h="2616200">
                <a:moveTo>
                  <a:pt x="2002137" y="2387600"/>
                </a:moveTo>
                <a:lnTo>
                  <a:pt x="1995905" y="2387600"/>
                </a:lnTo>
                <a:lnTo>
                  <a:pt x="1995905" y="2501900"/>
                </a:lnTo>
                <a:lnTo>
                  <a:pt x="2002137" y="2501900"/>
                </a:lnTo>
                <a:lnTo>
                  <a:pt x="2002137" y="2387600"/>
                </a:lnTo>
                <a:close/>
              </a:path>
              <a:path w="2616834" h="2616200">
                <a:moveTo>
                  <a:pt x="2127757" y="2387600"/>
                </a:moveTo>
                <a:lnTo>
                  <a:pt x="2121516" y="2387600"/>
                </a:lnTo>
                <a:lnTo>
                  <a:pt x="2121516" y="2501900"/>
                </a:lnTo>
                <a:lnTo>
                  <a:pt x="2127757" y="2501900"/>
                </a:lnTo>
                <a:lnTo>
                  <a:pt x="2127757" y="2387600"/>
                </a:lnTo>
                <a:close/>
              </a:path>
              <a:path w="2616834" h="2616200">
                <a:moveTo>
                  <a:pt x="2253385" y="2387600"/>
                </a:moveTo>
                <a:lnTo>
                  <a:pt x="2247145" y="2387600"/>
                </a:lnTo>
                <a:lnTo>
                  <a:pt x="2247145" y="2501900"/>
                </a:lnTo>
                <a:lnTo>
                  <a:pt x="2253385" y="2501900"/>
                </a:lnTo>
                <a:lnTo>
                  <a:pt x="2253385" y="2387600"/>
                </a:lnTo>
                <a:close/>
              </a:path>
              <a:path w="2616834" h="2616200">
                <a:moveTo>
                  <a:pt x="2378988" y="2387600"/>
                </a:moveTo>
                <a:lnTo>
                  <a:pt x="2372765" y="2387600"/>
                </a:lnTo>
                <a:lnTo>
                  <a:pt x="2372765" y="2501900"/>
                </a:lnTo>
                <a:lnTo>
                  <a:pt x="2378988" y="2501900"/>
                </a:lnTo>
                <a:lnTo>
                  <a:pt x="2378988" y="2387600"/>
                </a:lnTo>
                <a:close/>
              </a:path>
              <a:path w="2616834" h="2616200">
                <a:moveTo>
                  <a:pt x="2504608" y="2387600"/>
                </a:moveTo>
                <a:lnTo>
                  <a:pt x="2498368" y="2387600"/>
                </a:lnTo>
                <a:lnTo>
                  <a:pt x="2498368" y="2501900"/>
                </a:lnTo>
                <a:lnTo>
                  <a:pt x="2504608" y="2501900"/>
                </a:lnTo>
                <a:lnTo>
                  <a:pt x="2504608" y="2387600"/>
                </a:lnTo>
                <a:close/>
              </a:path>
              <a:path w="2616834" h="2616200">
                <a:moveTo>
                  <a:pt x="2616246" y="2374900"/>
                </a:moveTo>
                <a:lnTo>
                  <a:pt x="0" y="2374900"/>
                </a:lnTo>
                <a:lnTo>
                  <a:pt x="0" y="2387600"/>
                </a:lnTo>
                <a:lnTo>
                  <a:pt x="2616246" y="2387600"/>
                </a:lnTo>
                <a:lnTo>
                  <a:pt x="2616246" y="2374900"/>
                </a:lnTo>
                <a:close/>
              </a:path>
              <a:path w="2616834" h="2616200">
                <a:moveTo>
                  <a:pt x="117878" y="2260600"/>
                </a:moveTo>
                <a:lnTo>
                  <a:pt x="111637" y="2260600"/>
                </a:lnTo>
                <a:lnTo>
                  <a:pt x="111637" y="2374900"/>
                </a:lnTo>
                <a:lnTo>
                  <a:pt x="117878" y="2374900"/>
                </a:lnTo>
                <a:lnTo>
                  <a:pt x="117878" y="2260600"/>
                </a:lnTo>
                <a:close/>
              </a:path>
              <a:path w="2616834" h="2616200">
                <a:moveTo>
                  <a:pt x="243490" y="2260600"/>
                </a:moveTo>
                <a:lnTo>
                  <a:pt x="237257" y="2260600"/>
                </a:lnTo>
                <a:lnTo>
                  <a:pt x="237257" y="2374900"/>
                </a:lnTo>
                <a:lnTo>
                  <a:pt x="243490" y="2374900"/>
                </a:lnTo>
                <a:lnTo>
                  <a:pt x="243490" y="2260600"/>
                </a:lnTo>
                <a:close/>
              </a:path>
              <a:path w="2616834" h="2616200">
                <a:moveTo>
                  <a:pt x="369118" y="2260600"/>
                </a:moveTo>
                <a:lnTo>
                  <a:pt x="362878" y="2260600"/>
                </a:lnTo>
                <a:lnTo>
                  <a:pt x="362878" y="2374900"/>
                </a:lnTo>
                <a:lnTo>
                  <a:pt x="369118" y="2374900"/>
                </a:lnTo>
                <a:lnTo>
                  <a:pt x="369118" y="2260600"/>
                </a:lnTo>
                <a:close/>
              </a:path>
              <a:path w="2616834" h="2616200">
                <a:moveTo>
                  <a:pt x="494730" y="2260600"/>
                </a:moveTo>
                <a:lnTo>
                  <a:pt x="488498" y="2260600"/>
                </a:lnTo>
                <a:lnTo>
                  <a:pt x="488498" y="2374900"/>
                </a:lnTo>
                <a:lnTo>
                  <a:pt x="494730" y="2374900"/>
                </a:lnTo>
                <a:lnTo>
                  <a:pt x="494730" y="2260600"/>
                </a:lnTo>
                <a:close/>
              </a:path>
              <a:path w="2616834" h="2616200">
                <a:moveTo>
                  <a:pt x="620350" y="2260600"/>
                </a:moveTo>
                <a:lnTo>
                  <a:pt x="614109" y="2260600"/>
                </a:lnTo>
                <a:lnTo>
                  <a:pt x="614109" y="2374900"/>
                </a:lnTo>
                <a:lnTo>
                  <a:pt x="620350" y="2374900"/>
                </a:lnTo>
                <a:lnTo>
                  <a:pt x="620350" y="2260600"/>
                </a:lnTo>
                <a:close/>
              </a:path>
              <a:path w="2616834" h="2616200">
                <a:moveTo>
                  <a:pt x="745961" y="2260600"/>
                </a:moveTo>
                <a:lnTo>
                  <a:pt x="739729" y="2260600"/>
                </a:lnTo>
                <a:lnTo>
                  <a:pt x="739729" y="2374900"/>
                </a:lnTo>
                <a:lnTo>
                  <a:pt x="745961" y="2374900"/>
                </a:lnTo>
                <a:lnTo>
                  <a:pt x="745961" y="2260600"/>
                </a:lnTo>
                <a:close/>
              </a:path>
              <a:path w="2616834" h="2616200">
                <a:moveTo>
                  <a:pt x="871590" y="2260600"/>
                </a:moveTo>
                <a:lnTo>
                  <a:pt x="865349" y="2260600"/>
                </a:lnTo>
                <a:lnTo>
                  <a:pt x="865349" y="2374900"/>
                </a:lnTo>
                <a:lnTo>
                  <a:pt x="871590" y="2374900"/>
                </a:lnTo>
                <a:lnTo>
                  <a:pt x="871590" y="2260600"/>
                </a:lnTo>
                <a:close/>
              </a:path>
              <a:path w="2616834" h="2616200">
                <a:moveTo>
                  <a:pt x="997201" y="2260600"/>
                </a:moveTo>
                <a:lnTo>
                  <a:pt x="990969" y="2260600"/>
                </a:lnTo>
                <a:lnTo>
                  <a:pt x="990969" y="2374900"/>
                </a:lnTo>
                <a:lnTo>
                  <a:pt x="997201" y="2374900"/>
                </a:lnTo>
                <a:lnTo>
                  <a:pt x="997201" y="2260600"/>
                </a:lnTo>
                <a:close/>
              </a:path>
              <a:path w="2616834" h="2616200">
                <a:moveTo>
                  <a:pt x="1122813" y="2260600"/>
                </a:moveTo>
                <a:lnTo>
                  <a:pt x="1116581" y="2260600"/>
                </a:lnTo>
                <a:lnTo>
                  <a:pt x="1116581" y="2374900"/>
                </a:lnTo>
                <a:lnTo>
                  <a:pt x="1122813" y="2374900"/>
                </a:lnTo>
                <a:lnTo>
                  <a:pt x="1122813" y="2260600"/>
                </a:lnTo>
                <a:close/>
              </a:path>
              <a:path w="2616834" h="2616200">
                <a:moveTo>
                  <a:pt x="1248433" y="2260600"/>
                </a:moveTo>
                <a:lnTo>
                  <a:pt x="1242193" y="2260600"/>
                </a:lnTo>
                <a:lnTo>
                  <a:pt x="1242193" y="2374900"/>
                </a:lnTo>
                <a:lnTo>
                  <a:pt x="1248433" y="2374900"/>
                </a:lnTo>
                <a:lnTo>
                  <a:pt x="1248433" y="2260600"/>
                </a:lnTo>
                <a:close/>
              </a:path>
              <a:path w="2616834" h="2616200">
                <a:moveTo>
                  <a:pt x="1374053" y="2260600"/>
                </a:moveTo>
                <a:lnTo>
                  <a:pt x="1367821" y="2260600"/>
                </a:lnTo>
                <a:lnTo>
                  <a:pt x="1367821" y="2374900"/>
                </a:lnTo>
                <a:lnTo>
                  <a:pt x="1374053" y="2374900"/>
                </a:lnTo>
                <a:lnTo>
                  <a:pt x="1374053" y="2260600"/>
                </a:lnTo>
                <a:close/>
              </a:path>
              <a:path w="2616834" h="2616200">
                <a:moveTo>
                  <a:pt x="1499673" y="2260600"/>
                </a:moveTo>
                <a:lnTo>
                  <a:pt x="1493433" y="2260600"/>
                </a:lnTo>
                <a:lnTo>
                  <a:pt x="1493433" y="2374900"/>
                </a:lnTo>
                <a:lnTo>
                  <a:pt x="1499673" y="2374900"/>
                </a:lnTo>
                <a:lnTo>
                  <a:pt x="1499673" y="2260600"/>
                </a:lnTo>
                <a:close/>
              </a:path>
              <a:path w="2616834" h="2616200">
                <a:moveTo>
                  <a:pt x="1625285" y="2260600"/>
                </a:moveTo>
                <a:lnTo>
                  <a:pt x="1619053" y="2260600"/>
                </a:lnTo>
                <a:lnTo>
                  <a:pt x="1619053" y="2374900"/>
                </a:lnTo>
                <a:lnTo>
                  <a:pt x="1625285" y="2374900"/>
                </a:lnTo>
                <a:lnTo>
                  <a:pt x="1625285" y="2260600"/>
                </a:lnTo>
                <a:close/>
              </a:path>
              <a:path w="2616834" h="2616200">
                <a:moveTo>
                  <a:pt x="1750913" y="2260600"/>
                </a:moveTo>
                <a:lnTo>
                  <a:pt x="1744673" y="2260600"/>
                </a:lnTo>
                <a:lnTo>
                  <a:pt x="1744673" y="2374900"/>
                </a:lnTo>
                <a:lnTo>
                  <a:pt x="1750913" y="2374900"/>
                </a:lnTo>
                <a:lnTo>
                  <a:pt x="1750913" y="2260600"/>
                </a:lnTo>
                <a:close/>
              </a:path>
              <a:path w="2616834" h="2616200">
                <a:moveTo>
                  <a:pt x="1876525" y="2260600"/>
                </a:moveTo>
                <a:lnTo>
                  <a:pt x="1870293" y="2260600"/>
                </a:lnTo>
                <a:lnTo>
                  <a:pt x="1870293" y="2374900"/>
                </a:lnTo>
                <a:lnTo>
                  <a:pt x="1876525" y="2374900"/>
                </a:lnTo>
                <a:lnTo>
                  <a:pt x="1876525" y="2260600"/>
                </a:lnTo>
                <a:close/>
              </a:path>
              <a:path w="2616834" h="2616200">
                <a:moveTo>
                  <a:pt x="2002137" y="2260600"/>
                </a:moveTo>
                <a:lnTo>
                  <a:pt x="1995905" y="2260600"/>
                </a:lnTo>
                <a:lnTo>
                  <a:pt x="1995905" y="2374900"/>
                </a:lnTo>
                <a:lnTo>
                  <a:pt x="2002137" y="2374900"/>
                </a:lnTo>
                <a:lnTo>
                  <a:pt x="2002137" y="2260600"/>
                </a:lnTo>
                <a:close/>
              </a:path>
              <a:path w="2616834" h="2616200">
                <a:moveTo>
                  <a:pt x="2127757" y="2260600"/>
                </a:moveTo>
                <a:lnTo>
                  <a:pt x="2121516" y="2260600"/>
                </a:lnTo>
                <a:lnTo>
                  <a:pt x="2121516" y="2374900"/>
                </a:lnTo>
                <a:lnTo>
                  <a:pt x="2127757" y="2374900"/>
                </a:lnTo>
                <a:lnTo>
                  <a:pt x="2127757" y="2260600"/>
                </a:lnTo>
                <a:close/>
              </a:path>
              <a:path w="2616834" h="2616200">
                <a:moveTo>
                  <a:pt x="2253385" y="2260600"/>
                </a:moveTo>
                <a:lnTo>
                  <a:pt x="2247145" y="2260600"/>
                </a:lnTo>
                <a:lnTo>
                  <a:pt x="2247145" y="2374900"/>
                </a:lnTo>
                <a:lnTo>
                  <a:pt x="2253385" y="2374900"/>
                </a:lnTo>
                <a:lnTo>
                  <a:pt x="2253385" y="2260600"/>
                </a:lnTo>
                <a:close/>
              </a:path>
              <a:path w="2616834" h="2616200">
                <a:moveTo>
                  <a:pt x="2378988" y="2260600"/>
                </a:moveTo>
                <a:lnTo>
                  <a:pt x="2372765" y="2260600"/>
                </a:lnTo>
                <a:lnTo>
                  <a:pt x="2372765" y="2374900"/>
                </a:lnTo>
                <a:lnTo>
                  <a:pt x="2378988" y="2374900"/>
                </a:lnTo>
                <a:lnTo>
                  <a:pt x="2378988" y="2260600"/>
                </a:lnTo>
                <a:close/>
              </a:path>
              <a:path w="2616834" h="2616200">
                <a:moveTo>
                  <a:pt x="2504608" y="2260600"/>
                </a:moveTo>
                <a:lnTo>
                  <a:pt x="2498368" y="2260600"/>
                </a:lnTo>
                <a:lnTo>
                  <a:pt x="2498368" y="2374900"/>
                </a:lnTo>
                <a:lnTo>
                  <a:pt x="2504608" y="2374900"/>
                </a:lnTo>
                <a:lnTo>
                  <a:pt x="2504608" y="2260600"/>
                </a:lnTo>
                <a:close/>
              </a:path>
              <a:path w="2616834" h="2616200">
                <a:moveTo>
                  <a:pt x="2614855" y="2247900"/>
                </a:moveTo>
                <a:lnTo>
                  <a:pt x="1391" y="2247900"/>
                </a:lnTo>
                <a:lnTo>
                  <a:pt x="0" y="2260600"/>
                </a:lnTo>
                <a:lnTo>
                  <a:pt x="2616246" y="2260600"/>
                </a:lnTo>
                <a:lnTo>
                  <a:pt x="2614855" y="2247900"/>
                </a:lnTo>
                <a:close/>
              </a:path>
              <a:path w="2616834" h="2616200">
                <a:moveTo>
                  <a:pt x="117878" y="1511300"/>
                </a:moveTo>
                <a:lnTo>
                  <a:pt x="111637" y="1511300"/>
                </a:lnTo>
                <a:lnTo>
                  <a:pt x="111637" y="2247900"/>
                </a:lnTo>
                <a:lnTo>
                  <a:pt x="117878" y="2247900"/>
                </a:lnTo>
                <a:lnTo>
                  <a:pt x="117878" y="1511300"/>
                </a:lnTo>
                <a:close/>
              </a:path>
              <a:path w="2616834" h="2616200">
                <a:moveTo>
                  <a:pt x="243490" y="1511300"/>
                </a:moveTo>
                <a:lnTo>
                  <a:pt x="237257" y="1511300"/>
                </a:lnTo>
                <a:lnTo>
                  <a:pt x="237257" y="2247900"/>
                </a:lnTo>
                <a:lnTo>
                  <a:pt x="243490" y="2247900"/>
                </a:lnTo>
                <a:lnTo>
                  <a:pt x="243490" y="1511300"/>
                </a:lnTo>
                <a:close/>
              </a:path>
              <a:path w="2616834" h="2616200">
                <a:moveTo>
                  <a:pt x="369118" y="1511300"/>
                </a:moveTo>
                <a:lnTo>
                  <a:pt x="362878" y="1511300"/>
                </a:lnTo>
                <a:lnTo>
                  <a:pt x="362878" y="2247900"/>
                </a:lnTo>
                <a:lnTo>
                  <a:pt x="369118" y="2247900"/>
                </a:lnTo>
                <a:lnTo>
                  <a:pt x="369118" y="1511300"/>
                </a:lnTo>
                <a:close/>
              </a:path>
              <a:path w="2616834" h="2616200">
                <a:moveTo>
                  <a:pt x="494730" y="1511300"/>
                </a:moveTo>
                <a:lnTo>
                  <a:pt x="488498" y="1511300"/>
                </a:lnTo>
                <a:lnTo>
                  <a:pt x="488498" y="2247900"/>
                </a:lnTo>
                <a:lnTo>
                  <a:pt x="494730" y="2247900"/>
                </a:lnTo>
                <a:lnTo>
                  <a:pt x="494730" y="1511300"/>
                </a:lnTo>
                <a:close/>
              </a:path>
              <a:path w="2616834" h="2616200">
                <a:moveTo>
                  <a:pt x="620341" y="1511300"/>
                </a:moveTo>
                <a:lnTo>
                  <a:pt x="614109" y="1511300"/>
                </a:lnTo>
                <a:lnTo>
                  <a:pt x="614109" y="2247900"/>
                </a:lnTo>
                <a:lnTo>
                  <a:pt x="620350" y="2247900"/>
                </a:lnTo>
                <a:lnTo>
                  <a:pt x="620341" y="1511300"/>
                </a:lnTo>
                <a:close/>
              </a:path>
              <a:path w="2616834" h="2616200">
                <a:moveTo>
                  <a:pt x="745961" y="1511300"/>
                </a:moveTo>
                <a:lnTo>
                  <a:pt x="739721" y="1511300"/>
                </a:lnTo>
                <a:lnTo>
                  <a:pt x="739729" y="2247900"/>
                </a:lnTo>
                <a:lnTo>
                  <a:pt x="745961" y="2247900"/>
                </a:lnTo>
                <a:lnTo>
                  <a:pt x="745961" y="1511300"/>
                </a:lnTo>
                <a:close/>
              </a:path>
              <a:path w="2616834" h="2616200">
                <a:moveTo>
                  <a:pt x="871590" y="1511300"/>
                </a:moveTo>
                <a:lnTo>
                  <a:pt x="865349" y="1511300"/>
                </a:lnTo>
                <a:lnTo>
                  <a:pt x="865349" y="2247900"/>
                </a:lnTo>
                <a:lnTo>
                  <a:pt x="871590" y="2247900"/>
                </a:lnTo>
                <a:lnTo>
                  <a:pt x="871590" y="1511300"/>
                </a:lnTo>
                <a:close/>
              </a:path>
              <a:path w="2616834" h="2616200">
                <a:moveTo>
                  <a:pt x="997201" y="1511300"/>
                </a:moveTo>
                <a:lnTo>
                  <a:pt x="990969" y="1511300"/>
                </a:lnTo>
                <a:lnTo>
                  <a:pt x="990969" y="2247900"/>
                </a:lnTo>
                <a:lnTo>
                  <a:pt x="997201" y="2247900"/>
                </a:lnTo>
                <a:lnTo>
                  <a:pt x="997201" y="1511300"/>
                </a:lnTo>
                <a:close/>
              </a:path>
              <a:path w="2616834" h="2616200">
                <a:moveTo>
                  <a:pt x="1122813" y="1511300"/>
                </a:moveTo>
                <a:lnTo>
                  <a:pt x="1116581" y="1511300"/>
                </a:lnTo>
                <a:lnTo>
                  <a:pt x="1116581" y="2247900"/>
                </a:lnTo>
                <a:lnTo>
                  <a:pt x="1122813" y="2247900"/>
                </a:lnTo>
                <a:lnTo>
                  <a:pt x="1122813" y="1511300"/>
                </a:lnTo>
                <a:close/>
              </a:path>
              <a:path w="2616834" h="2616200">
                <a:moveTo>
                  <a:pt x="1248433" y="1511300"/>
                </a:moveTo>
                <a:lnTo>
                  <a:pt x="1242193" y="1511300"/>
                </a:lnTo>
                <a:lnTo>
                  <a:pt x="1242193" y="2247900"/>
                </a:lnTo>
                <a:lnTo>
                  <a:pt x="1248433" y="2247900"/>
                </a:lnTo>
                <a:lnTo>
                  <a:pt x="1248433" y="1511300"/>
                </a:lnTo>
                <a:close/>
              </a:path>
              <a:path w="2616834" h="2616200">
                <a:moveTo>
                  <a:pt x="1374053" y="1511300"/>
                </a:moveTo>
                <a:lnTo>
                  <a:pt x="1367821" y="1511300"/>
                </a:lnTo>
                <a:lnTo>
                  <a:pt x="1367821" y="2247900"/>
                </a:lnTo>
                <a:lnTo>
                  <a:pt x="1374053" y="2247900"/>
                </a:lnTo>
                <a:lnTo>
                  <a:pt x="1374053" y="1511300"/>
                </a:lnTo>
                <a:close/>
              </a:path>
              <a:path w="2616834" h="2616200">
                <a:moveTo>
                  <a:pt x="1499673" y="1511300"/>
                </a:moveTo>
                <a:lnTo>
                  <a:pt x="1493433" y="1511300"/>
                </a:lnTo>
                <a:lnTo>
                  <a:pt x="1493433" y="2247900"/>
                </a:lnTo>
                <a:lnTo>
                  <a:pt x="1499673" y="2247900"/>
                </a:lnTo>
                <a:lnTo>
                  <a:pt x="1499673" y="1511300"/>
                </a:lnTo>
                <a:close/>
              </a:path>
              <a:path w="2616834" h="2616200">
                <a:moveTo>
                  <a:pt x="1625285" y="1511300"/>
                </a:moveTo>
                <a:lnTo>
                  <a:pt x="1619053" y="1511300"/>
                </a:lnTo>
                <a:lnTo>
                  <a:pt x="1619053" y="2247900"/>
                </a:lnTo>
                <a:lnTo>
                  <a:pt x="1625285" y="2247900"/>
                </a:lnTo>
                <a:lnTo>
                  <a:pt x="1625285" y="1511300"/>
                </a:lnTo>
                <a:close/>
              </a:path>
              <a:path w="2616834" h="2616200">
                <a:moveTo>
                  <a:pt x="1750913" y="1511300"/>
                </a:moveTo>
                <a:lnTo>
                  <a:pt x="1744673" y="1511300"/>
                </a:lnTo>
                <a:lnTo>
                  <a:pt x="1744673" y="2247900"/>
                </a:lnTo>
                <a:lnTo>
                  <a:pt x="1750913" y="2247900"/>
                </a:lnTo>
                <a:lnTo>
                  <a:pt x="1750913" y="1511300"/>
                </a:lnTo>
                <a:close/>
              </a:path>
              <a:path w="2616834" h="2616200">
                <a:moveTo>
                  <a:pt x="1876525" y="1511300"/>
                </a:moveTo>
                <a:lnTo>
                  <a:pt x="1870293" y="1511300"/>
                </a:lnTo>
                <a:lnTo>
                  <a:pt x="1870293" y="2247900"/>
                </a:lnTo>
                <a:lnTo>
                  <a:pt x="1876525" y="2247900"/>
                </a:lnTo>
                <a:lnTo>
                  <a:pt x="1876525" y="1511300"/>
                </a:lnTo>
                <a:close/>
              </a:path>
              <a:path w="2616834" h="2616200">
                <a:moveTo>
                  <a:pt x="2002137" y="1511300"/>
                </a:moveTo>
                <a:lnTo>
                  <a:pt x="1995905" y="1511300"/>
                </a:lnTo>
                <a:lnTo>
                  <a:pt x="1995905" y="2247900"/>
                </a:lnTo>
                <a:lnTo>
                  <a:pt x="2002137" y="2247900"/>
                </a:lnTo>
                <a:lnTo>
                  <a:pt x="2002137" y="1511300"/>
                </a:lnTo>
                <a:close/>
              </a:path>
              <a:path w="2616834" h="2616200">
                <a:moveTo>
                  <a:pt x="2127757" y="1511300"/>
                </a:moveTo>
                <a:lnTo>
                  <a:pt x="2121516" y="1511300"/>
                </a:lnTo>
                <a:lnTo>
                  <a:pt x="2121516" y="2247900"/>
                </a:lnTo>
                <a:lnTo>
                  <a:pt x="2127757" y="2247900"/>
                </a:lnTo>
                <a:lnTo>
                  <a:pt x="2127757" y="1511300"/>
                </a:lnTo>
                <a:close/>
              </a:path>
              <a:path w="2616834" h="2616200">
                <a:moveTo>
                  <a:pt x="2253385" y="1511300"/>
                </a:moveTo>
                <a:lnTo>
                  <a:pt x="2247145" y="1511300"/>
                </a:lnTo>
                <a:lnTo>
                  <a:pt x="2247145" y="2247900"/>
                </a:lnTo>
                <a:lnTo>
                  <a:pt x="2253385" y="2247900"/>
                </a:lnTo>
                <a:lnTo>
                  <a:pt x="2253385" y="1511300"/>
                </a:lnTo>
                <a:close/>
              </a:path>
              <a:path w="2616834" h="2616200">
                <a:moveTo>
                  <a:pt x="2378988" y="1511300"/>
                </a:moveTo>
                <a:lnTo>
                  <a:pt x="2372765" y="1511300"/>
                </a:lnTo>
                <a:lnTo>
                  <a:pt x="2372765" y="2247900"/>
                </a:lnTo>
                <a:lnTo>
                  <a:pt x="2378988" y="2247900"/>
                </a:lnTo>
                <a:lnTo>
                  <a:pt x="2378988" y="1511300"/>
                </a:lnTo>
                <a:close/>
              </a:path>
              <a:path w="2616834" h="2616200">
                <a:moveTo>
                  <a:pt x="2504608" y="1511300"/>
                </a:moveTo>
                <a:lnTo>
                  <a:pt x="2498368" y="1511300"/>
                </a:lnTo>
                <a:lnTo>
                  <a:pt x="2498368" y="2247900"/>
                </a:lnTo>
                <a:lnTo>
                  <a:pt x="2504608" y="2247900"/>
                </a:lnTo>
                <a:lnTo>
                  <a:pt x="2504608" y="1511300"/>
                </a:lnTo>
                <a:close/>
              </a:path>
              <a:path w="2616834" h="2616200">
                <a:moveTo>
                  <a:pt x="2616246" y="1498600"/>
                </a:moveTo>
                <a:lnTo>
                  <a:pt x="0" y="1498600"/>
                </a:lnTo>
                <a:lnTo>
                  <a:pt x="1391" y="1511300"/>
                </a:lnTo>
                <a:lnTo>
                  <a:pt x="2614855" y="1511300"/>
                </a:lnTo>
                <a:lnTo>
                  <a:pt x="2616246" y="1498600"/>
                </a:lnTo>
                <a:close/>
              </a:path>
              <a:path w="2616834" h="2616200">
                <a:moveTo>
                  <a:pt x="117878" y="1384300"/>
                </a:moveTo>
                <a:lnTo>
                  <a:pt x="111637" y="1384300"/>
                </a:lnTo>
                <a:lnTo>
                  <a:pt x="111637" y="1498600"/>
                </a:lnTo>
                <a:lnTo>
                  <a:pt x="117878" y="1498600"/>
                </a:lnTo>
                <a:lnTo>
                  <a:pt x="117878" y="1384300"/>
                </a:lnTo>
                <a:close/>
              </a:path>
              <a:path w="2616834" h="2616200">
                <a:moveTo>
                  <a:pt x="243490" y="1384300"/>
                </a:moveTo>
                <a:lnTo>
                  <a:pt x="237257" y="1384300"/>
                </a:lnTo>
                <a:lnTo>
                  <a:pt x="237257" y="1498600"/>
                </a:lnTo>
                <a:lnTo>
                  <a:pt x="243490" y="1498600"/>
                </a:lnTo>
                <a:lnTo>
                  <a:pt x="243490" y="1384300"/>
                </a:lnTo>
                <a:close/>
              </a:path>
              <a:path w="2616834" h="2616200">
                <a:moveTo>
                  <a:pt x="369118" y="1384300"/>
                </a:moveTo>
                <a:lnTo>
                  <a:pt x="362878" y="1384300"/>
                </a:lnTo>
                <a:lnTo>
                  <a:pt x="362878" y="1498600"/>
                </a:lnTo>
                <a:lnTo>
                  <a:pt x="369118" y="1498600"/>
                </a:lnTo>
                <a:lnTo>
                  <a:pt x="369118" y="1384300"/>
                </a:lnTo>
                <a:close/>
              </a:path>
              <a:path w="2616834" h="2616200">
                <a:moveTo>
                  <a:pt x="494730" y="1384300"/>
                </a:moveTo>
                <a:lnTo>
                  <a:pt x="488498" y="1384300"/>
                </a:lnTo>
                <a:lnTo>
                  <a:pt x="488498" y="1498600"/>
                </a:lnTo>
                <a:lnTo>
                  <a:pt x="494730" y="1498600"/>
                </a:lnTo>
                <a:lnTo>
                  <a:pt x="494730" y="1384300"/>
                </a:lnTo>
                <a:close/>
              </a:path>
              <a:path w="2616834" h="2616200">
                <a:moveTo>
                  <a:pt x="620341" y="1384300"/>
                </a:moveTo>
                <a:lnTo>
                  <a:pt x="614109" y="1384300"/>
                </a:lnTo>
                <a:lnTo>
                  <a:pt x="614109"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90" y="1384300"/>
                </a:moveTo>
                <a:lnTo>
                  <a:pt x="865349" y="1384300"/>
                </a:lnTo>
                <a:lnTo>
                  <a:pt x="865349" y="1498600"/>
                </a:lnTo>
                <a:lnTo>
                  <a:pt x="871590" y="1498600"/>
                </a:lnTo>
                <a:lnTo>
                  <a:pt x="871590" y="1384300"/>
                </a:lnTo>
                <a:close/>
              </a:path>
              <a:path w="2616834" h="2616200">
                <a:moveTo>
                  <a:pt x="997201" y="1384300"/>
                </a:moveTo>
                <a:lnTo>
                  <a:pt x="990969" y="1384300"/>
                </a:lnTo>
                <a:lnTo>
                  <a:pt x="990969" y="1498600"/>
                </a:lnTo>
                <a:lnTo>
                  <a:pt x="997201" y="1498600"/>
                </a:lnTo>
                <a:lnTo>
                  <a:pt x="997201" y="1384300"/>
                </a:lnTo>
                <a:close/>
              </a:path>
              <a:path w="2616834" h="2616200">
                <a:moveTo>
                  <a:pt x="1122813" y="1384300"/>
                </a:moveTo>
                <a:lnTo>
                  <a:pt x="1116581" y="1384300"/>
                </a:lnTo>
                <a:lnTo>
                  <a:pt x="1116581" y="1498600"/>
                </a:lnTo>
                <a:lnTo>
                  <a:pt x="1122813" y="1498600"/>
                </a:lnTo>
                <a:lnTo>
                  <a:pt x="1122813" y="1384300"/>
                </a:lnTo>
                <a:close/>
              </a:path>
              <a:path w="2616834" h="2616200">
                <a:moveTo>
                  <a:pt x="1248433" y="1384300"/>
                </a:moveTo>
                <a:lnTo>
                  <a:pt x="1242193" y="1384300"/>
                </a:lnTo>
                <a:lnTo>
                  <a:pt x="1242193" y="1498600"/>
                </a:lnTo>
                <a:lnTo>
                  <a:pt x="1248433" y="1498600"/>
                </a:lnTo>
                <a:lnTo>
                  <a:pt x="1248433" y="1384300"/>
                </a:lnTo>
                <a:close/>
              </a:path>
              <a:path w="2616834" h="2616200">
                <a:moveTo>
                  <a:pt x="1374053" y="1384300"/>
                </a:moveTo>
                <a:lnTo>
                  <a:pt x="1367821" y="1384300"/>
                </a:lnTo>
                <a:lnTo>
                  <a:pt x="1367821" y="1498600"/>
                </a:lnTo>
                <a:lnTo>
                  <a:pt x="1374053" y="1498600"/>
                </a:lnTo>
                <a:lnTo>
                  <a:pt x="1374053" y="1384300"/>
                </a:lnTo>
                <a:close/>
              </a:path>
              <a:path w="2616834" h="2616200">
                <a:moveTo>
                  <a:pt x="1499673" y="1384300"/>
                </a:moveTo>
                <a:lnTo>
                  <a:pt x="1493433" y="1384300"/>
                </a:lnTo>
                <a:lnTo>
                  <a:pt x="1493433" y="1498600"/>
                </a:lnTo>
                <a:lnTo>
                  <a:pt x="1499673" y="1498600"/>
                </a:lnTo>
                <a:lnTo>
                  <a:pt x="1499673" y="1384300"/>
                </a:lnTo>
                <a:close/>
              </a:path>
              <a:path w="2616834" h="2616200">
                <a:moveTo>
                  <a:pt x="1625285" y="1384300"/>
                </a:moveTo>
                <a:lnTo>
                  <a:pt x="1619053" y="1384300"/>
                </a:lnTo>
                <a:lnTo>
                  <a:pt x="1619053" y="1498600"/>
                </a:lnTo>
                <a:lnTo>
                  <a:pt x="1625285" y="1498600"/>
                </a:lnTo>
                <a:lnTo>
                  <a:pt x="1625285" y="1384300"/>
                </a:lnTo>
                <a:close/>
              </a:path>
              <a:path w="2616834" h="2616200">
                <a:moveTo>
                  <a:pt x="1750913" y="1384300"/>
                </a:moveTo>
                <a:lnTo>
                  <a:pt x="1744673" y="1384300"/>
                </a:lnTo>
                <a:lnTo>
                  <a:pt x="1744673" y="1498600"/>
                </a:lnTo>
                <a:lnTo>
                  <a:pt x="1750913" y="1498600"/>
                </a:lnTo>
                <a:lnTo>
                  <a:pt x="1750913" y="1384300"/>
                </a:lnTo>
                <a:close/>
              </a:path>
              <a:path w="2616834" h="2616200">
                <a:moveTo>
                  <a:pt x="1876525" y="1384300"/>
                </a:moveTo>
                <a:lnTo>
                  <a:pt x="1870293" y="1384300"/>
                </a:lnTo>
                <a:lnTo>
                  <a:pt x="1870293" y="1498600"/>
                </a:lnTo>
                <a:lnTo>
                  <a:pt x="1876525" y="1498600"/>
                </a:lnTo>
                <a:lnTo>
                  <a:pt x="1876525" y="1384300"/>
                </a:lnTo>
                <a:close/>
              </a:path>
              <a:path w="2616834" h="2616200">
                <a:moveTo>
                  <a:pt x="2002137" y="1384300"/>
                </a:moveTo>
                <a:lnTo>
                  <a:pt x="1995905" y="1384300"/>
                </a:lnTo>
                <a:lnTo>
                  <a:pt x="1995905" y="1498600"/>
                </a:lnTo>
                <a:lnTo>
                  <a:pt x="2002137" y="1498600"/>
                </a:lnTo>
                <a:lnTo>
                  <a:pt x="2002137" y="1384300"/>
                </a:lnTo>
                <a:close/>
              </a:path>
              <a:path w="2616834" h="2616200">
                <a:moveTo>
                  <a:pt x="2127757" y="1384300"/>
                </a:moveTo>
                <a:lnTo>
                  <a:pt x="2121516" y="1384300"/>
                </a:lnTo>
                <a:lnTo>
                  <a:pt x="2121516" y="1498600"/>
                </a:lnTo>
                <a:lnTo>
                  <a:pt x="2127757" y="1498600"/>
                </a:lnTo>
                <a:lnTo>
                  <a:pt x="2127757" y="1384300"/>
                </a:lnTo>
                <a:close/>
              </a:path>
              <a:path w="2616834" h="2616200">
                <a:moveTo>
                  <a:pt x="2253385" y="1384300"/>
                </a:moveTo>
                <a:lnTo>
                  <a:pt x="2247145" y="1384300"/>
                </a:lnTo>
                <a:lnTo>
                  <a:pt x="2247145" y="1498600"/>
                </a:lnTo>
                <a:lnTo>
                  <a:pt x="2253385" y="1498600"/>
                </a:lnTo>
                <a:lnTo>
                  <a:pt x="2253385" y="1384300"/>
                </a:lnTo>
                <a:close/>
              </a:path>
              <a:path w="2616834" h="2616200">
                <a:moveTo>
                  <a:pt x="2378988" y="1384300"/>
                </a:moveTo>
                <a:lnTo>
                  <a:pt x="2372765" y="1384300"/>
                </a:lnTo>
                <a:lnTo>
                  <a:pt x="2372765" y="1498600"/>
                </a:lnTo>
                <a:lnTo>
                  <a:pt x="2378988" y="1498600"/>
                </a:lnTo>
                <a:lnTo>
                  <a:pt x="2378988" y="1384300"/>
                </a:lnTo>
                <a:close/>
              </a:path>
              <a:path w="2616834" h="2616200">
                <a:moveTo>
                  <a:pt x="2504608" y="1384300"/>
                </a:moveTo>
                <a:lnTo>
                  <a:pt x="2498368" y="1384300"/>
                </a:lnTo>
                <a:lnTo>
                  <a:pt x="2498368" y="1498600"/>
                </a:lnTo>
                <a:lnTo>
                  <a:pt x="2504608" y="1498600"/>
                </a:lnTo>
                <a:lnTo>
                  <a:pt x="2504608" y="1384300"/>
                </a:lnTo>
                <a:close/>
              </a:path>
              <a:path w="2616834" h="2616200">
                <a:moveTo>
                  <a:pt x="2616246" y="1371600"/>
                </a:moveTo>
                <a:lnTo>
                  <a:pt x="0" y="1371600"/>
                </a:lnTo>
                <a:lnTo>
                  <a:pt x="0" y="1384300"/>
                </a:lnTo>
                <a:lnTo>
                  <a:pt x="2616246" y="1384300"/>
                </a:lnTo>
                <a:lnTo>
                  <a:pt x="2616246" y="1371600"/>
                </a:lnTo>
                <a:close/>
              </a:path>
              <a:path w="2616834" h="2616200">
                <a:moveTo>
                  <a:pt x="117878" y="1257300"/>
                </a:moveTo>
                <a:lnTo>
                  <a:pt x="111637" y="1257300"/>
                </a:lnTo>
                <a:lnTo>
                  <a:pt x="111637" y="1371600"/>
                </a:lnTo>
                <a:lnTo>
                  <a:pt x="117878" y="1371600"/>
                </a:lnTo>
                <a:lnTo>
                  <a:pt x="117878" y="1257300"/>
                </a:lnTo>
                <a:close/>
              </a:path>
              <a:path w="2616834" h="2616200">
                <a:moveTo>
                  <a:pt x="243490" y="1257300"/>
                </a:moveTo>
                <a:lnTo>
                  <a:pt x="237257" y="1257300"/>
                </a:lnTo>
                <a:lnTo>
                  <a:pt x="237257" y="1371600"/>
                </a:lnTo>
                <a:lnTo>
                  <a:pt x="243490" y="1371600"/>
                </a:lnTo>
                <a:lnTo>
                  <a:pt x="243490" y="1257300"/>
                </a:lnTo>
                <a:close/>
              </a:path>
              <a:path w="2616834" h="2616200">
                <a:moveTo>
                  <a:pt x="369118" y="1257300"/>
                </a:moveTo>
                <a:lnTo>
                  <a:pt x="362878" y="1257300"/>
                </a:lnTo>
                <a:lnTo>
                  <a:pt x="362878" y="1371600"/>
                </a:lnTo>
                <a:lnTo>
                  <a:pt x="369118" y="1371600"/>
                </a:lnTo>
                <a:lnTo>
                  <a:pt x="369118" y="1257300"/>
                </a:lnTo>
                <a:close/>
              </a:path>
              <a:path w="2616834" h="2616200">
                <a:moveTo>
                  <a:pt x="494730" y="1257300"/>
                </a:moveTo>
                <a:lnTo>
                  <a:pt x="488498" y="1257300"/>
                </a:lnTo>
                <a:lnTo>
                  <a:pt x="488498" y="1371600"/>
                </a:lnTo>
                <a:lnTo>
                  <a:pt x="494730" y="1371600"/>
                </a:lnTo>
                <a:lnTo>
                  <a:pt x="494730" y="1257300"/>
                </a:lnTo>
                <a:close/>
              </a:path>
              <a:path w="2616834" h="2616200">
                <a:moveTo>
                  <a:pt x="620341" y="1257300"/>
                </a:moveTo>
                <a:lnTo>
                  <a:pt x="614109" y="1257300"/>
                </a:lnTo>
                <a:lnTo>
                  <a:pt x="614109"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90" y="1257300"/>
                </a:moveTo>
                <a:lnTo>
                  <a:pt x="865349" y="1257300"/>
                </a:lnTo>
                <a:lnTo>
                  <a:pt x="865349" y="1371600"/>
                </a:lnTo>
                <a:lnTo>
                  <a:pt x="871590" y="1371600"/>
                </a:lnTo>
                <a:lnTo>
                  <a:pt x="871590" y="1257300"/>
                </a:lnTo>
                <a:close/>
              </a:path>
              <a:path w="2616834" h="2616200">
                <a:moveTo>
                  <a:pt x="997201" y="1257300"/>
                </a:moveTo>
                <a:lnTo>
                  <a:pt x="990969" y="1257300"/>
                </a:lnTo>
                <a:lnTo>
                  <a:pt x="990969" y="1371600"/>
                </a:lnTo>
                <a:lnTo>
                  <a:pt x="997201" y="1371600"/>
                </a:lnTo>
                <a:lnTo>
                  <a:pt x="997201" y="1257300"/>
                </a:lnTo>
                <a:close/>
              </a:path>
              <a:path w="2616834" h="2616200">
                <a:moveTo>
                  <a:pt x="1122813" y="1257300"/>
                </a:moveTo>
                <a:lnTo>
                  <a:pt x="1116581" y="1257300"/>
                </a:lnTo>
                <a:lnTo>
                  <a:pt x="1116581" y="1371600"/>
                </a:lnTo>
                <a:lnTo>
                  <a:pt x="1122813" y="1371600"/>
                </a:lnTo>
                <a:lnTo>
                  <a:pt x="1122813" y="1257300"/>
                </a:lnTo>
                <a:close/>
              </a:path>
              <a:path w="2616834" h="2616200">
                <a:moveTo>
                  <a:pt x="1248433" y="1257300"/>
                </a:moveTo>
                <a:lnTo>
                  <a:pt x="1242193" y="1257300"/>
                </a:lnTo>
                <a:lnTo>
                  <a:pt x="1242193" y="1371600"/>
                </a:lnTo>
                <a:lnTo>
                  <a:pt x="1248433" y="1371600"/>
                </a:lnTo>
                <a:lnTo>
                  <a:pt x="1248433" y="1257300"/>
                </a:lnTo>
                <a:close/>
              </a:path>
              <a:path w="2616834" h="2616200">
                <a:moveTo>
                  <a:pt x="1374053" y="1257300"/>
                </a:moveTo>
                <a:lnTo>
                  <a:pt x="1367821" y="1257300"/>
                </a:lnTo>
                <a:lnTo>
                  <a:pt x="1367821" y="1371600"/>
                </a:lnTo>
                <a:lnTo>
                  <a:pt x="1374053" y="1371600"/>
                </a:lnTo>
                <a:lnTo>
                  <a:pt x="1374053" y="1257300"/>
                </a:lnTo>
                <a:close/>
              </a:path>
              <a:path w="2616834" h="2616200">
                <a:moveTo>
                  <a:pt x="1499673" y="1257300"/>
                </a:moveTo>
                <a:lnTo>
                  <a:pt x="1493433" y="1257300"/>
                </a:lnTo>
                <a:lnTo>
                  <a:pt x="1493433" y="1371600"/>
                </a:lnTo>
                <a:lnTo>
                  <a:pt x="1499673" y="1371600"/>
                </a:lnTo>
                <a:lnTo>
                  <a:pt x="1499673" y="1257300"/>
                </a:lnTo>
                <a:close/>
              </a:path>
              <a:path w="2616834" h="2616200">
                <a:moveTo>
                  <a:pt x="1625285" y="1257300"/>
                </a:moveTo>
                <a:lnTo>
                  <a:pt x="1619053" y="1257300"/>
                </a:lnTo>
                <a:lnTo>
                  <a:pt x="1619053" y="1371600"/>
                </a:lnTo>
                <a:lnTo>
                  <a:pt x="1625285" y="1371600"/>
                </a:lnTo>
                <a:lnTo>
                  <a:pt x="1625285" y="1257300"/>
                </a:lnTo>
                <a:close/>
              </a:path>
              <a:path w="2616834" h="2616200">
                <a:moveTo>
                  <a:pt x="1750913" y="1257300"/>
                </a:moveTo>
                <a:lnTo>
                  <a:pt x="1744673" y="1257300"/>
                </a:lnTo>
                <a:lnTo>
                  <a:pt x="1744673" y="1371600"/>
                </a:lnTo>
                <a:lnTo>
                  <a:pt x="1750913" y="1371600"/>
                </a:lnTo>
                <a:lnTo>
                  <a:pt x="1750913" y="1257300"/>
                </a:lnTo>
                <a:close/>
              </a:path>
              <a:path w="2616834" h="2616200">
                <a:moveTo>
                  <a:pt x="1876525" y="1257300"/>
                </a:moveTo>
                <a:lnTo>
                  <a:pt x="1870293" y="1257300"/>
                </a:lnTo>
                <a:lnTo>
                  <a:pt x="1870293" y="1371600"/>
                </a:lnTo>
                <a:lnTo>
                  <a:pt x="1876525" y="1371600"/>
                </a:lnTo>
                <a:lnTo>
                  <a:pt x="1876525" y="1257300"/>
                </a:lnTo>
                <a:close/>
              </a:path>
              <a:path w="2616834" h="2616200">
                <a:moveTo>
                  <a:pt x="2002137" y="1257300"/>
                </a:moveTo>
                <a:lnTo>
                  <a:pt x="1995905" y="1257300"/>
                </a:lnTo>
                <a:lnTo>
                  <a:pt x="1995905" y="1371600"/>
                </a:lnTo>
                <a:lnTo>
                  <a:pt x="2002137" y="1371600"/>
                </a:lnTo>
                <a:lnTo>
                  <a:pt x="2002137" y="1257300"/>
                </a:lnTo>
                <a:close/>
              </a:path>
              <a:path w="2616834" h="2616200">
                <a:moveTo>
                  <a:pt x="2127757" y="1257300"/>
                </a:moveTo>
                <a:lnTo>
                  <a:pt x="2121516" y="1257300"/>
                </a:lnTo>
                <a:lnTo>
                  <a:pt x="2121516" y="1371600"/>
                </a:lnTo>
                <a:lnTo>
                  <a:pt x="2127757" y="1371600"/>
                </a:lnTo>
                <a:lnTo>
                  <a:pt x="2127757" y="1257300"/>
                </a:lnTo>
                <a:close/>
              </a:path>
              <a:path w="2616834" h="2616200">
                <a:moveTo>
                  <a:pt x="2253385" y="1257300"/>
                </a:moveTo>
                <a:lnTo>
                  <a:pt x="2247145" y="1257300"/>
                </a:lnTo>
                <a:lnTo>
                  <a:pt x="2247145" y="1371600"/>
                </a:lnTo>
                <a:lnTo>
                  <a:pt x="2253385" y="1371600"/>
                </a:lnTo>
                <a:lnTo>
                  <a:pt x="2253385" y="1257300"/>
                </a:lnTo>
                <a:close/>
              </a:path>
              <a:path w="2616834" h="2616200">
                <a:moveTo>
                  <a:pt x="2378988" y="1257300"/>
                </a:moveTo>
                <a:lnTo>
                  <a:pt x="2372765" y="1257300"/>
                </a:lnTo>
                <a:lnTo>
                  <a:pt x="2372765" y="1371600"/>
                </a:lnTo>
                <a:lnTo>
                  <a:pt x="2378988" y="1371600"/>
                </a:lnTo>
                <a:lnTo>
                  <a:pt x="2378988" y="1257300"/>
                </a:lnTo>
                <a:close/>
              </a:path>
              <a:path w="2616834" h="2616200">
                <a:moveTo>
                  <a:pt x="2504608" y="1257300"/>
                </a:moveTo>
                <a:lnTo>
                  <a:pt x="2498368" y="1257300"/>
                </a:lnTo>
                <a:lnTo>
                  <a:pt x="2498368" y="1371600"/>
                </a:lnTo>
                <a:lnTo>
                  <a:pt x="2504608" y="1371600"/>
                </a:lnTo>
                <a:lnTo>
                  <a:pt x="2504608" y="1257300"/>
                </a:lnTo>
                <a:close/>
              </a:path>
              <a:path w="2616834" h="2616200">
                <a:moveTo>
                  <a:pt x="2616246" y="1244600"/>
                </a:moveTo>
                <a:lnTo>
                  <a:pt x="0" y="1244600"/>
                </a:lnTo>
                <a:lnTo>
                  <a:pt x="0" y="1257300"/>
                </a:lnTo>
                <a:lnTo>
                  <a:pt x="2616246" y="1257300"/>
                </a:lnTo>
                <a:lnTo>
                  <a:pt x="2616246" y="1244600"/>
                </a:lnTo>
                <a:close/>
              </a:path>
              <a:path w="2616834" h="2616200">
                <a:moveTo>
                  <a:pt x="117878" y="1130300"/>
                </a:moveTo>
                <a:lnTo>
                  <a:pt x="111637" y="1130300"/>
                </a:lnTo>
                <a:lnTo>
                  <a:pt x="111637" y="1244600"/>
                </a:lnTo>
                <a:lnTo>
                  <a:pt x="117878" y="1244600"/>
                </a:lnTo>
                <a:lnTo>
                  <a:pt x="117878" y="1130300"/>
                </a:lnTo>
                <a:close/>
              </a:path>
              <a:path w="2616834" h="2616200">
                <a:moveTo>
                  <a:pt x="243490" y="1130300"/>
                </a:moveTo>
                <a:lnTo>
                  <a:pt x="237257" y="1130300"/>
                </a:lnTo>
                <a:lnTo>
                  <a:pt x="237257" y="1244600"/>
                </a:lnTo>
                <a:lnTo>
                  <a:pt x="243490" y="1244600"/>
                </a:lnTo>
                <a:lnTo>
                  <a:pt x="243490" y="1130300"/>
                </a:lnTo>
                <a:close/>
              </a:path>
              <a:path w="2616834" h="2616200">
                <a:moveTo>
                  <a:pt x="369118" y="1130300"/>
                </a:moveTo>
                <a:lnTo>
                  <a:pt x="362878" y="1130300"/>
                </a:lnTo>
                <a:lnTo>
                  <a:pt x="362878" y="1244600"/>
                </a:lnTo>
                <a:lnTo>
                  <a:pt x="369118" y="1244600"/>
                </a:lnTo>
                <a:lnTo>
                  <a:pt x="369118" y="1130300"/>
                </a:lnTo>
                <a:close/>
              </a:path>
              <a:path w="2616834" h="2616200">
                <a:moveTo>
                  <a:pt x="494730" y="1130300"/>
                </a:moveTo>
                <a:lnTo>
                  <a:pt x="488498" y="1130300"/>
                </a:lnTo>
                <a:lnTo>
                  <a:pt x="488498" y="1244600"/>
                </a:lnTo>
                <a:lnTo>
                  <a:pt x="494730" y="1244600"/>
                </a:lnTo>
                <a:lnTo>
                  <a:pt x="494730" y="1130300"/>
                </a:lnTo>
                <a:close/>
              </a:path>
              <a:path w="2616834" h="2616200">
                <a:moveTo>
                  <a:pt x="620341" y="1130300"/>
                </a:moveTo>
                <a:lnTo>
                  <a:pt x="614109" y="1130300"/>
                </a:lnTo>
                <a:lnTo>
                  <a:pt x="614109"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90" y="1130300"/>
                </a:moveTo>
                <a:lnTo>
                  <a:pt x="865349" y="1130300"/>
                </a:lnTo>
                <a:lnTo>
                  <a:pt x="865349" y="1244600"/>
                </a:lnTo>
                <a:lnTo>
                  <a:pt x="871590" y="1244600"/>
                </a:lnTo>
                <a:lnTo>
                  <a:pt x="871590" y="1130300"/>
                </a:lnTo>
                <a:close/>
              </a:path>
              <a:path w="2616834" h="2616200">
                <a:moveTo>
                  <a:pt x="997201" y="1130300"/>
                </a:moveTo>
                <a:lnTo>
                  <a:pt x="990969" y="1130300"/>
                </a:lnTo>
                <a:lnTo>
                  <a:pt x="990969" y="1244600"/>
                </a:lnTo>
                <a:lnTo>
                  <a:pt x="997201" y="1244600"/>
                </a:lnTo>
                <a:lnTo>
                  <a:pt x="997201" y="1130300"/>
                </a:lnTo>
                <a:close/>
              </a:path>
              <a:path w="2616834" h="2616200">
                <a:moveTo>
                  <a:pt x="1122813" y="1130300"/>
                </a:moveTo>
                <a:lnTo>
                  <a:pt x="1116581" y="1130300"/>
                </a:lnTo>
                <a:lnTo>
                  <a:pt x="1116581" y="1244600"/>
                </a:lnTo>
                <a:lnTo>
                  <a:pt x="1122813" y="1244600"/>
                </a:lnTo>
                <a:lnTo>
                  <a:pt x="1122813" y="1130300"/>
                </a:lnTo>
                <a:close/>
              </a:path>
              <a:path w="2616834" h="2616200">
                <a:moveTo>
                  <a:pt x="1248433" y="1130300"/>
                </a:moveTo>
                <a:lnTo>
                  <a:pt x="1242193" y="1130300"/>
                </a:lnTo>
                <a:lnTo>
                  <a:pt x="1242193" y="1244600"/>
                </a:lnTo>
                <a:lnTo>
                  <a:pt x="1248433" y="1244600"/>
                </a:lnTo>
                <a:lnTo>
                  <a:pt x="1248433" y="1130300"/>
                </a:lnTo>
                <a:close/>
              </a:path>
              <a:path w="2616834" h="2616200">
                <a:moveTo>
                  <a:pt x="1374053" y="1130300"/>
                </a:moveTo>
                <a:lnTo>
                  <a:pt x="1367821" y="1130300"/>
                </a:lnTo>
                <a:lnTo>
                  <a:pt x="1367821" y="1244600"/>
                </a:lnTo>
                <a:lnTo>
                  <a:pt x="1374053" y="1244600"/>
                </a:lnTo>
                <a:lnTo>
                  <a:pt x="1374053" y="1130300"/>
                </a:lnTo>
                <a:close/>
              </a:path>
              <a:path w="2616834" h="2616200">
                <a:moveTo>
                  <a:pt x="1499673" y="1130300"/>
                </a:moveTo>
                <a:lnTo>
                  <a:pt x="1493433" y="1130300"/>
                </a:lnTo>
                <a:lnTo>
                  <a:pt x="1493433" y="1244600"/>
                </a:lnTo>
                <a:lnTo>
                  <a:pt x="1499673" y="1244600"/>
                </a:lnTo>
                <a:lnTo>
                  <a:pt x="1499673" y="1130300"/>
                </a:lnTo>
                <a:close/>
              </a:path>
              <a:path w="2616834" h="2616200">
                <a:moveTo>
                  <a:pt x="1625285" y="1130300"/>
                </a:moveTo>
                <a:lnTo>
                  <a:pt x="1619053" y="1130300"/>
                </a:lnTo>
                <a:lnTo>
                  <a:pt x="1619053" y="1244600"/>
                </a:lnTo>
                <a:lnTo>
                  <a:pt x="1625285" y="1244600"/>
                </a:lnTo>
                <a:lnTo>
                  <a:pt x="1625285" y="1130300"/>
                </a:lnTo>
                <a:close/>
              </a:path>
              <a:path w="2616834" h="2616200">
                <a:moveTo>
                  <a:pt x="1750913" y="1130300"/>
                </a:moveTo>
                <a:lnTo>
                  <a:pt x="1744673" y="1130300"/>
                </a:lnTo>
                <a:lnTo>
                  <a:pt x="1744673" y="1244600"/>
                </a:lnTo>
                <a:lnTo>
                  <a:pt x="1750913" y="1244600"/>
                </a:lnTo>
                <a:lnTo>
                  <a:pt x="1750913" y="1130300"/>
                </a:lnTo>
                <a:close/>
              </a:path>
              <a:path w="2616834" h="2616200">
                <a:moveTo>
                  <a:pt x="1876525" y="1130300"/>
                </a:moveTo>
                <a:lnTo>
                  <a:pt x="1870293" y="1130300"/>
                </a:lnTo>
                <a:lnTo>
                  <a:pt x="1870293" y="1244600"/>
                </a:lnTo>
                <a:lnTo>
                  <a:pt x="1876525" y="1244600"/>
                </a:lnTo>
                <a:lnTo>
                  <a:pt x="1876525" y="1130300"/>
                </a:lnTo>
                <a:close/>
              </a:path>
              <a:path w="2616834" h="2616200">
                <a:moveTo>
                  <a:pt x="2002137" y="1130300"/>
                </a:moveTo>
                <a:lnTo>
                  <a:pt x="1995905" y="1130300"/>
                </a:lnTo>
                <a:lnTo>
                  <a:pt x="1995905" y="1244600"/>
                </a:lnTo>
                <a:lnTo>
                  <a:pt x="2002137" y="1244600"/>
                </a:lnTo>
                <a:lnTo>
                  <a:pt x="2002137" y="1130300"/>
                </a:lnTo>
                <a:close/>
              </a:path>
              <a:path w="2616834" h="2616200">
                <a:moveTo>
                  <a:pt x="2127757" y="1130300"/>
                </a:moveTo>
                <a:lnTo>
                  <a:pt x="2121516" y="1130300"/>
                </a:lnTo>
                <a:lnTo>
                  <a:pt x="2121516" y="1244600"/>
                </a:lnTo>
                <a:lnTo>
                  <a:pt x="2127757" y="1244600"/>
                </a:lnTo>
                <a:lnTo>
                  <a:pt x="2127757" y="1130300"/>
                </a:lnTo>
                <a:close/>
              </a:path>
              <a:path w="2616834" h="2616200">
                <a:moveTo>
                  <a:pt x="2253385" y="1130300"/>
                </a:moveTo>
                <a:lnTo>
                  <a:pt x="2247145" y="1130300"/>
                </a:lnTo>
                <a:lnTo>
                  <a:pt x="2247145" y="1244600"/>
                </a:lnTo>
                <a:lnTo>
                  <a:pt x="2253385" y="1244600"/>
                </a:lnTo>
                <a:lnTo>
                  <a:pt x="2253385" y="1130300"/>
                </a:lnTo>
                <a:close/>
              </a:path>
              <a:path w="2616834" h="2616200">
                <a:moveTo>
                  <a:pt x="2378988" y="1130300"/>
                </a:moveTo>
                <a:lnTo>
                  <a:pt x="2372765" y="1130300"/>
                </a:lnTo>
                <a:lnTo>
                  <a:pt x="2372765" y="1244600"/>
                </a:lnTo>
                <a:lnTo>
                  <a:pt x="2378988" y="1244600"/>
                </a:lnTo>
                <a:lnTo>
                  <a:pt x="2378988" y="1130300"/>
                </a:lnTo>
                <a:close/>
              </a:path>
              <a:path w="2616834" h="2616200">
                <a:moveTo>
                  <a:pt x="2504608" y="1130300"/>
                </a:moveTo>
                <a:lnTo>
                  <a:pt x="2498368" y="1130300"/>
                </a:lnTo>
                <a:lnTo>
                  <a:pt x="2498368" y="1244600"/>
                </a:lnTo>
                <a:lnTo>
                  <a:pt x="2504608" y="1244600"/>
                </a:lnTo>
                <a:lnTo>
                  <a:pt x="2504608" y="1130300"/>
                </a:lnTo>
                <a:close/>
              </a:path>
              <a:path w="2616834" h="2616200">
                <a:moveTo>
                  <a:pt x="2614855" y="1117600"/>
                </a:moveTo>
                <a:lnTo>
                  <a:pt x="1391" y="1117600"/>
                </a:lnTo>
                <a:lnTo>
                  <a:pt x="0" y="1130300"/>
                </a:lnTo>
                <a:lnTo>
                  <a:pt x="2616246" y="1130300"/>
                </a:lnTo>
                <a:lnTo>
                  <a:pt x="2614855" y="1117600"/>
                </a:lnTo>
                <a:close/>
              </a:path>
              <a:path w="2616834" h="2616200">
                <a:moveTo>
                  <a:pt x="117878" y="381000"/>
                </a:moveTo>
                <a:lnTo>
                  <a:pt x="111637" y="381000"/>
                </a:lnTo>
                <a:lnTo>
                  <a:pt x="111637" y="1117600"/>
                </a:lnTo>
                <a:lnTo>
                  <a:pt x="117878" y="1117600"/>
                </a:lnTo>
                <a:lnTo>
                  <a:pt x="117878" y="381000"/>
                </a:lnTo>
                <a:close/>
              </a:path>
              <a:path w="2616834" h="2616200">
                <a:moveTo>
                  <a:pt x="243490" y="381000"/>
                </a:moveTo>
                <a:lnTo>
                  <a:pt x="237257" y="381000"/>
                </a:lnTo>
                <a:lnTo>
                  <a:pt x="237257" y="1117600"/>
                </a:lnTo>
                <a:lnTo>
                  <a:pt x="243490" y="1117600"/>
                </a:lnTo>
                <a:lnTo>
                  <a:pt x="243490" y="381000"/>
                </a:lnTo>
                <a:close/>
              </a:path>
              <a:path w="2616834" h="2616200">
                <a:moveTo>
                  <a:pt x="369118" y="381000"/>
                </a:moveTo>
                <a:lnTo>
                  <a:pt x="362878" y="381000"/>
                </a:lnTo>
                <a:lnTo>
                  <a:pt x="362878" y="1117600"/>
                </a:lnTo>
                <a:lnTo>
                  <a:pt x="369118" y="1117600"/>
                </a:lnTo>
                <a:lnTo>
                  <a:pt x="369118" y="381000"/>
                </a:lnTo>
                <a:close/>
              </a:path>
              <a:path w="2616834" h="2616200">
                <a:moveTo>
                  <a:pt x="494730" y="381000"/>
                </a:moveTo>
                <a:lnTo>
                  <a:pt x="488498" y="381000"/>
                </a:lnTo>
                <a:lnTo>
                  <a:pt x="488498" y="1117600"/>
                </a:lnTo>
                <a:lnTo>
                  <a:pt x="494730" y="1117600"/>
                </a:lnTo>
                <a:lnTo>
                  <a:pt x="494730" y="381000"/>
                </a:lnTo>
                <a:close/>
              </a:path>
              <a:path w="2616834" h="2616200">
                <a:moveTo>
                  <a:pt x="620341" y="381000"/>
                </a:moveTo>
                <a:lnTo>
                  <a:pt x="614109" y="381000"/>
                </a:lnTo>
                <a:lnTo>
                  <a:pt x="614109"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90" y="381000"/>
                </a:moveTo>
                <a:lnTo>
                  <a:pt x="865349" y="381000"/>
                </a:lnTo>
                <a:lnTo>
                  <a:pt x="865349" y="1117600"/>
                </a:lnTo>
                <a:lnTo>
                  <a:pt x="871590" y="1117600"/>
                </a:lnTo>
                <a:lnTo>
                  <a:pt x="871590" y="381000"/>
                </a:lnTo>
                <a:close/>
              </a:path>
              <a:path w="2616834" h="2616200">
                <a:moveTo>
                  <a:pt x="997201" y="381000"/>
                </a:moveTo>
                <a:lnTo>
                  <a:pt x="990969" y="381000"/>
                </a:lnTo>
                <a:lnTo>
                  <a:pt x="990969" y="1117600"/>
                </a:lnTo>
                <a:lnTo>
                  <a:pt x="997201" y="1117600"/>
                </a:lnTo>
                <a:lnTo>
                  <a:pt x="997201" y="381000"/>
                </a:lnTo>
                <a:close/>
              </a:path>
              <a:path w="2616834" h="2616200">
                <a:moveTo>
                  <a:pt x="1122813" y="381000"/>
                </a:moveTo>
                <a:lnTo>
                  <a:pt x="1116581" y="381000"/>
                </a:lnTo>
                <a:lnTo>
                  <a:pt x="1116581" y="1117600"/>
                </a:lnTo>
                <a:lnTo>
                  <a:pt x="1122813" y="1117600"/>
                </a:lnTo>
                <a:lnTo>
                  <a:pt x="1122813" y="381000"/>
                </a:lnTo>
                <a:close/>
              </a:path>
              <a:path w="2616834" h="2616200">
                <a:moveTo>
                  <a:pt x="1248433" y="381000"/>
                </a:moveTo>
                <a:lnTo>
                  <a:pt x="1242193" y="381000"/>
                </a:lnTo>
                <a:lnTo>
                  <a:pt x="1242193" y="1117600"/>
                </a:lnTo>
                <a:lnTo>
                  <a:pt x="1248433" y="1117600"/>
                </a:lnTo>
                <a:lnTo>
                  <a:pt x="1248433" y="381000"/>
                </a:lnTo>
                <a:close/>
              </a:path>
              <a:path w="2616834" h="2616200">
                <a:moveTo>
                  <a:pt x="1374053" y="381000"/>
                </a:moveTo>
                <a:lnTo>
                  <a:pt x="1367821" y="381000"/>
                </a:lnTo>
                <a:lnTo>
                  <a:pt x="1367821" y="1117600"/>
                </a:lnTo>
                <a:lnTo>
                  <a:pt x="1374053" y="1117600"/>
                </a:lnTo>
                <a:lnTo>
                  <a:pt x="1374053" y="381000"/>
                </a:lnTo>
                <a:close/>
              </a:path>
              <a:path w="2616834" h="2616200">
                <a:moveTo>
                  <a:pt x="1499673" y="381000"/>
                </a:moveTo>
                <a:lnTo>
                  <a:pt x="1493433" y="381000"/>
                </a:lnTo>
                <a:lnTo>
                  <a:pt x="1493433" y="1117600"/>
                </a:lnTo>
                <a:lnTo>
                  <a:pt x="1499673" y="1117600"/>
                </a:lnTo>
                <a:lnTo>
                  <a:pt x="1499673" y="381000"/>
                </a:lnTo>
                <a:close/>
              </a:path>
              <a:path w="2616834" h="2616200">
                <a:moveTo>
                  <a:pt x="1625285" y="381000"/>
                </a:moveTo>
                <a:lnTo>
                  <a:pt x="1619053" y="381000"/>
                </a:lnTo>
                <a:lnTo>
                  <a:pt x="1619053" y="1117600"/>
                </a:lnTo>
                <a:lnTo>
                  <a:pt x="1625285" y="1117600"/>
                </a:lnTo>
                <a:lnTo>
                  <a:pt x="1625285" y="381000"/>
                </a:lnTo>
                <a:close/>
              </a:path>
              <a:path w="2616834" h="2616200">
                <a:moveTo>
                  <a:pt x="1750905" y="381000"/>
                </a:moveTo>
                <a:lnTo>
                  <a:pt x="1744673" y="381000"/>
                </a:lnTo>
                <a:lnTo>
                  <a:pt x="1744673" y="1117600"/>
                </a:lnTo>
                <a:lnTo>
                  <a:pt x="1750913" y="1117600"/>
                </a:lnTo>
                <a:lnTo>
                  <a:pt x="1750905" y="381000"/>
                </a:lnTo>
                <a:close/>
              </a:path>
              <a:path w="2616834" h="2616200">
                <a:moveTo>
                  <a:pt x="1876525" y="381000"/>
                </a:moveTo>
                <a:lnTo>
                  <a:pt x="1870284" y="381000"/>
                </a:lnTo>
                <a:lnTo>
                  <a:pt x="1870293" y="1117600"/>
                </a:lnTo>
                <a:lnTo>
                  <a:pt x="1876525" y="1117600"/>
                </a:lnTo>
                <a:lnTo>
                  <a:pt x="1876525" y="381000"/>
                </a:lnTo>
                <a:close/>
              </a:path>
              <a:path w="2616834" h="2616200">
                <a:moveTo>
                  <a:pt x="2002137" y="381000"/>
                </a:moveTo>
                <a:lnTo>
                  <a:pt x="1995905" y="381000"/>
                </a:lnTo>
                <a:lnTo>
                  <a:pt x="1995905" y="1117600"/>
                </a:lnTo>
                <a:lnTo>
                  <a:pt x="2002137" y="1117600"/>
                </a:lnTo>
                <a:lnTo>
                  <a:pt x="2002137" y="381000"/>
                </a:lnTo>
                <a:close/>
              </a:path>
              <a:path w="2616834" h="2616200">
                <a:moveTo>
                  <a:pt x="2127757" y="381000"/>
                </a:moveTo>
                <a:lnTo>
                  <a:pt x="2121516" y="381000"/>
                </a:lnTo>
                <a:lnTo>
                  <a:pt x="2121516" y="1117600"/>
                </a:lnTo>
                <a:lnTo>
                  <a:pt x="2127757" y="1117600"/>
                </a:lnTo>
                <a:lnTo>
                  <a:pt x="2127757" y="381000"/>
                </a:lnTo>
                <a:close/>
              </a:path>
              <a:path w="2616834" h="2616200">
                <a:moveTo>
                  <a:pt x="2253385" y="381000"/>
                </a:moveTo>
                <a:lnTo>
                  <a:pt x="2247145" y="381000"/>
                </a:lnTo>
                <a:lnTo>
                  <a:pt x="2247145" y="1117600"/>
                </a:lnTo>
                <a:lnTo>
                  <a:pt x="2253385" y="1117600"/>
                </a:lnTo>
                <a:lnTo>
                  <a:pt x="2253385" y="381000"/>
                </a:lnTo>
                <a:close/>
              </a:path>
              <a:path w="2616834" h="2616200">
                <a:moveTo>
                  <a:pt x="2378988" y="381000"/>
                </a:moveTo>
                <a:lnTo>
                  <a:pt x="2372765" y="381000"/>
                </a:lnTo>
                <a:lnTo>
                  <a:pt x="2372765" y="1117600"/>
                </a:lnTo>
                <a:lnTo>
                  <a:pt x="2378988" y="1117600"/>
                </a:lnTo>
                <a:lnTo>
                  <a:pt x="2378988" y="381000"/>
                </a:lnTo>
                <a:close/>
              </a:path>
              <a:path w="2616834" h="2616200">
                <a:moveTo>
                  <a:pt x="2504608" y="381000"/>
                </a:moveTo>
                <a:lnTo>
                  <a:pt x="2498368" y="381000"/>
                </a:lnTo>
                <a:lnTo>
                  <a:pt x="2498368" y="1117600"/>
                </a:lnTo>
                <a:lnTo>
                  <a:pt x="2504608" y="1117600"/>
                </a:lnTo>
                <a:lnTo>
                  <a:pt x="2504608" y="381000"/>
                </a:lnTo>
                <a:close/>
              </a:path>
              <a:path w="2616834" h="2616200">
                <a:moveTo>
                  <a:pt x="2616246" y="368300"/>
                </a:moveTo>
                <a:lnTo>
                  <a:pt x="0" y="368300"/>
                </a:lnTo>
                <a:lnTo>
                  <a:pt x="1391" y="381000"/>
                </a:lnTo>
                <a:lnTo>
                  <a:pt x="2614855" y="381000"/>
                </a:lnTo>
                <a:lnTo>
                  <a:pt x="2616246" y="368300"/>
                </a:lnTo>
                <a:close/>
              </a:path>
              <a:path w="2616834" h="2616200">
                <a:moveTo>
                  <a:pt x="117878" y="254000"/>
                </a:moveTo>
                <a:lnTo>
                  <a:pt x="111637" y="254000"/>
                </a:lnTo>
                <a:lnTo>
                  <a:pt x="111637" y="368300"/>
                </a:lnTo>
                <a:lnTo>
                  <a:pt x="117878" y="368300"/>
                </a:lnTo>
                <a:lnTo>
                  <a:pt x="117878" y="254000"/>
                </a:lnTo>
                <a:close/>
              </a:path>
              <a:path w="2616834" h="2616200">
                <a:moveTo>
                  <a:pt x="243490" y="254000"/>
                </a:moveTo>
                <a:lnTo>
                  <a:pt x="237257" y="254000"/>
                </a:lnTo>
                <a:lnTo>
                  <a:pt x="237257" y="368300"/>
                </a:lnTo>
                <a:lnTo>
                  <a:pt x="243490" y="368300"/>
                </a:lnTo>
                <a:lnTo>
                  <a:pt x="243490" y="254000"/>
                </a:lnTo>
                <a:close/>
              </a:path>
              <a:path w="2616834" h="2616200">
                <a:moveTo>
                  <a:pt x="369118" y="254000"/>
                </a:moveTo>
                <a:lnTo>
                  <a:pt x="362878" y="254000"/>
                </a:lnTo>
                <a:lnTo>
                  <a:pt x="362878" y="368300"/>
                </a:lnTo>
                <a:lnTo>
                  <a:pt x="369118" y="368300"/>
                </a:lnTo>
                <a:lnTo>
                  <a:pt x="369118" y="254000"/>
                </a:lnTo>
                <a:close/>
              </a:path>
              <a:path w="2616834" h="2616200">
                <a:moveTo>
                  <a:pt x="494730" y="254000"/>
                </a:moveTo>
                <a:lnTo>
                  <a:pt x="488498" y="254000"/>
                </a:lnTo>
                <a:lnTo>
                  <a:pt x="488498" y="368300"/>
                </a:lnTo>
                <a:lnTo>
                  <a:pt x="494730" y="368300"/>
                </a:lnTo>
                <a:lnTo>
                  <a:pt x="494730" y="254000"/>
                </a:lnTo>
                <a:close/>
              </a:path>
              <a:path w="2616834" h="2616200">
                <a:moveTo>
                  <a:pt x="620341" y="254000"/>
                </a:moveTo>
                <a:lnTo>
                  <a:pt x="614109" y="254000"/>
                </a:lnTo>
                <a:lnTo>
                  <a:pt x="614109"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90" y="254000"/>
                </a:moveTo>
                <a:lnTo>
                  <a:pt x="865349" y="254000"/>
                </a:lnTo>
                <a:lnTo>
                  <a:pt x="865349" y="368300"/>
                </a:lnTo>
                <a:lnTo>
                  <a:pt x="871590" y="368300"/>
                </a:lnTo>
                <a:lnTo>
                  <a:pt x="871590" y="254000"/>
                </a:lnTo>
                <a:close/>
              </a:path>
              <a:path w="2616834" h="2616200">
                <a:moveTo>
                  <a:pt x="997201" y="254000"/>
                </a:moveTo>
                <a:lnTo>
                  <a:pt x="990969" y="254000"/>
                </a:lnTo>
                <a:lnTo>
                  <a:pt x="990969" y="368300"/>
                </a:lnTo>
                <a:lnTo>
                  <a:pt x="997201" y="368300"/>
                </a:lnTo>
                <a:lnTo>
                  <a:pt x="997201" y="254000"/>
                </a:lnTo>
                <a:close/>
              </a:path>
              <a:path w="2616834" h="2616200">
                <a:moveTo>
                  <a:pt x="1122813" y="254000"/>
                </a:moveTo>
                <a:lnTo>
                  <a:pt x="1116581" y="254000"/>
                </a:lnTo>
                <a:lnTo>
                  <a:pt x="1116581" y="368300"/>
                </a:lnTo>
                <a:lnTo>
                  <a:pt x="1122813" y="368300"/>
                </a:lnTo>
                <a:lnTo>
                  <a:pt x="1122813" y="254000"/>
                </a:lnTo>
                <a:close/>
              </a:path>
              <a:path w="2616834" h="2616200">
                <a:moveTo>
                  <a:pt x="1248433" y="254000"/>
                </a:moveTo>
                <a:lnTo>
                  <a:pt x="1242193" y="254000"/>
                </a:lnTo>
                <a:lnTo>
                  <a:pt x="1242193" y="368300"/>
                </a:lnTo>
                <a:lnTo>
                  <a:pt x="1248433" y="368300"/>
                </a:lnTo>
                <a:lnTo>
                  <a:pt x="1248433" y="254000"/>
                </a:lnTo>
                <a:close/>
              </a:path>
              <a:path w="2616834" h="2616200">
                <a:moveTo>
                  <a:pt x="1374053" y="254000"/>
                </a:moveTo>
                <a:lnTo>
                  <a:pt x="1367821" y="254000"/>
                </a:lnTo>
                <a:lnTo>
                  <a:pt x="1367821" y="368300"/>
                </a:lnTo>
                <a:lnTo>
                  <a:pt x="1374053" y="368300"/>
                </a:lnTo>
                <a:lnTo>
                  <a:pt x="1374053" y="254000"/>
                </a:lnTo>
                <a:close/>
              </a:path>
              <a:path w="2616834" h="2616200">
                <a:moveTo>
                  <a:pt x="1499673" y="254000"/>
                </a:moveTo>
                <a:lnTo>
                  <a:pt x="1493433" y="254000"/>
                </a:lnTo>
                <a:lnTo>
                  <a:pt x="1493433" y="368300"/>
                </a:lnTo>
                <a:lnTo>
                  <a:pt x="1499673" y="368300"/>
                </a:lnTo>
                <a:lnTo>
                  <a:pt x="1499673" y="254000"/>
                </a:lnTo>
                <a:close/>
              </a:path>
              <a:path w="2616834" h="2616200">
                <a:moveTo>
                  <a:pt x="1625285" y="254000"/>
                </a:moveTo>
                <a:lnTo>
                  <a:pt x="1619053" y="254000"/>
                </a:lnTo>
                <a:lnTo>
                  <a:pt x="1619053" y="368300"/>
                </a:lnTo>
                <a:lnTo>
                  <a:pt x="1625285" y="368300"/>
                </a:lnTo>
                <a:lnTo>
                  <a:pt x="1625285" y="254000"/>
                </a:lnTo>
                <a:close/>
              </a:path>
              <a:path w="2616834" h="2616200">
                <a:moveTo>
                  <a:pt x="1750905" y="254000"/>
                </a:moveTo>
                <a:lnTo>
                  <a:pt x="1744673" y="254000"/>
                </a:lnTo>
                <a:lnTo>
                  <a:pt x="1744673" y="368300"/>
                </a:lnTo>
                <a:lnTo>
                  <a:pt x="1750905" y="368300"/>
                </a:lnTo>
                <a:lnTo>
                  <a:pt x="1750905" y="254000"/>
                </a:lnTo>
                <a:close/>
              </a:path>
              <a:path w="2616834" h="2616200">
                <a:moveTo>
                  <a:pt x="1876525" y="254000"/>
                </a:moveTo>
                <a:lnTo>
                  <a:pt x="1870284" y="254000"/>
                </a:lnTo>
                <a:lnTo>
                  <a:pt x="1870284" y="368300"/>
                </a:lnTo>
                <a:lnTo>
                  <a:pt x="1876525" y="368300"/>
                </a:lnTo>
                <a:lnTo>
                  <a:pt x="1876525" y="254000"/>
                </a:lnTo>
                <a:close/>
              </a:path>
              <a:path w="2616834" h="2616200">
                <a:moveTo>
                  <a:pt x="2002137" y="254000"/>
                </a:moveTo>
                <a:lnTo>
                  <a:pt x="1995905" y="254000"/>
                </a:lnTo>
                <a:lnTo>
                  <a:pt x="1995905" y="368300"/>
                </a:lnTo>
                <a:lnTo>
                  <a:pt x="2002137" y="368300"/>
                </a:lnTo>
                <a:lnTo>
                  <a:pt x="2002137" y="254000"/>
                </a:lnTo>
                <a:close/>
              </a:path>
              <a:path w="2616834" h="2616200">
                <a:moveTo>
                  <a:pt x="2127757" y="254000"/>
                </a:moveTo>
                <a:lnTo>
                  <a:pt x="2121516" y="254000"/>
                </a:lnTo>
                <a:lnTo>
                  <a:pt x="2121516" y="368300"/>
                </a:lnTo>
                <a:lnTo>
                  <a:pt x="2127757" y="368300"/>
                </a:lnTo>
                <a:lnTo>
                  <a:pt x="2127757" y="254000"/>
                </a:lnTo>
                <a:close/>
              </a:path>
              <a:path w="2616834" h="2616200">
                <a:moveTo>
                  <a:pt x="2253385" y="254000"/>
                </a:moveTo>
                <a:lnTo>
                  <a:pt x="2247145" y="254000"/>
                </a:lnTo>
                <a:lnTo>
                  <a:pt x="2247145" y="368300"/>
                </a:lnTo>
                <a:lnTo>
                  <a:pt x="2253385" y="368300"/>
                </a:lnTo>
                <a:lnTo>
                  <a:pt x="2253385" y="254000"/>
                </a:lnTo>
                <a:close/>
              </a:path>
              <a:path w="2616834" h="2616200">
                <a:moveTo>
                  <a:pt x="2378988" y="254000"/>
                </a:moveTo>
                <a:lnTo>
                  <a:pt x="2372765" y="254000"/>
                </a:lnTo>
                <a:lnTo>
                  <a:pt x="2372765" y="368300"/>
                </a:lnTo>
                <a:lnTo>
                  <a:pt x="2378988" y="368300"/>
                </a:lnTo>
                <a:lnTo>
                  <a:pt x="2378988" y="254000"/>
                </a:lnTo>
                <a:close/>
              </a:path>
              <a:path w="2616834" h="2616200">
                <a:moveTo>
                  <a:pt x="2504608" y="254000"/>
                </a:moveTo>
                <a:lnTo>
                  <a:pt x="2498368" y="254000"/>
                </a:lnTo>
                <a:lnTo>
                  <a:pt x="2498368" y="368300"/>
                </a:lnTo>
                <a:lnTo>
                  <a:pt x="2504608" y="368300"/>
                </a:lnTo>
                <a:lnTo>
                  <a:pt x="2504608" y="254000"/>
                </a:lnTo>
                <a:close/>
              </a:path>
              <a:path w="2616834" h="2616200">
                <a:moveTo>
                  <a:pt x="2616246" y="241300"/>
                </a:moveTo>
                <a:lnTo>
                  <a:pt x="0" y="241300"/>
                </a:lnTo>
                <a:lnTo>
                  <a:pt x="0" y="254000"/>
                </a:lnTo>
                <a:lnTo>
                  <a:pt x="2616246" y="254000"/>
                </a:lnTo>
                <a:lnTo>
                  <a:pt x="2616246" y="241300"/>
                </a:lnTo>
                <a:close/>
              </a:path>
              <a:path w="2616834" h="2616200">
                <a:moveTo>
                  <a:pt x="117878" y="127000"/>
                </a:moveTo>
                <a:lnTo>
                  <a:pt x="111637" y="127000"/>
                </a:lnTo>
                <a:lnTo>
                  <a:pt x="111637" y="241300"/>
                </a:lnTo>
                <a:lnTo>
                  <a:pt x="117878" y="241300"/>
                </a:lnTo>
                <a:lnTo>
                  <a:pt x="117878" y="127000"/>
                </a:lnTo>
                <a:close/>
              </a:path>
              <a:path w="2616834" h="2616200">
                <a:moveTo>
                  <a:pt x="243490" y="127000"/>
                </a:moveTo>
                <a:lnTo>
                  <a:pt x="237257" y="127000"/>
                </a:lnTo>
                <a:lnTo>
                  <a:pt x="237257" y="241300"/>
                </a:lnTo>
                <a:lnTo>
                  <a:pt x="243490" y="241300"/>
                </a:lnTo>
                <a:lnTo>
                  <a:pt x="243490" y="127000"/>
                </a:lnTo>
                <a:close/>
              </a:path>
              <a:path w="2616834" h="2616200">
                <a:moveTo>
                  <a:pt x="369118" y="127000"/>
                </a:moveTo>
                <a:lnTo>
                  <a:pt x="362878" y="127000"/>
                </a:lnTo>
                <a:lnTo>
                  <a:pt x="362878" y="241300"/>
                </a:lnTo>
                <a:lnTo>
                  <a:pt x="369118" y="241300"/>
                </a:lnTo>
                <a:lnTo>
                  <a:pt x="369118" y="127000"/>
                </a:lnTo>
                <a:close/>
              </a:path>
              <a:path w="2616834" h="2616200">
                <a:moveTo>
                  <a:pt x="494730" y="127000"/>
                </a:moveTo>
                <a:lnTo>
                  <a:pt x="488498" y="127000"/>
                </a:lnTo>
                <a:lnTo>
                  <a:pt x="488498" y="241300"/>
                </a:lnTo>
                <a:lnTo>
                  <a:pt x="494730" y="241300"/>
                </a:lnTo>
                <a:lnTo>
                  <a:pt x="494730" y="127000"/>
                </a:lnTo>
                <a:close/>
              </a:path>
              <a:path w="2616834" h="2616200">
                <a:moveTo>
                  <a:pt x="620341" y="127000"/>
                </a:moveTo>
                <a:lnTo>
                  <a:pt x="614109" y="127000"/>
                </a:lnTo>
                <a:lnTo>
                  <a:pt x="614109"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90" y="127000"/>
                </a:moveTo>
                <a:lnTo>
                  <a:pt x="865349" y="127000"/>
                </a:lnTo>
                <a:lnTo>
                  <a:pt x="865349" y="241300"/>
                </a:lnTo>
                <a:lnTo>
                  <a:pt x="871590" y="241300"/>
                </a:lnTo>
                <a:lnTo>
                  <a:pt x="871590" y="127000"/>
                </a:lnTo>
                <a:close/>
              </a:path>
              <a:path w="2616834" h="2616200">
                <a:moveTo>
                  <a:pt x="997201" y="127000"/>
                </a:moveTo>
                <a:lnTo>
                  <a:pt x="990969" y="127000"/>
                </a:lnTo>
                <a:lnTo>
                  <a:pt x="990969" y="241300"/>
                </a:lnTo>
                <a:lnTo>
                  <a:pt x="997201" y="241300"/>
                </a:lnTo>
                <a:lnTo>
                  <a:pt x="997201" y="127000"/>
                </a:lnTo>
                <a:close/>
              </a:path>
              <a:path w="2616834" h="2616200">
                <a:moveTo>
                  <a:pt x="1122813" y="127000"/>
                </a:moveTo>
                <a:lnTo>
                  <a:pt x="1116581" y="127000"/>
                </a:lnTo>
                <a:lnTo>
                  <a:pt x="1116581" y="241300"/>
                </a:lnTo>
                <a:lnTo>
                  <a:pt x="1122813" y="241300"/>
                </a:lnTo>
                <a:lnTo>
                  <a:pt x="1122813" y="127000"/>
                </a:lnTo>
                <a:close/>
              </a:path>
              <a:path w="2616834" h="2616200">
                <a:moveTo>
                  <a:pt x="1248433" y="127000"/>
                </a:moveTo>
                <a:lnTo>
                  <a:pt x="1242193" y="127000"/>
                </a:lnTo>
                <a:lnTo>
                  <a:pt x="1242193" y="241300"/>
                </a:lnTo>
                <a:lnTo>
                  <a:pt x="1248433" y="241300"/>
                </a:lnTo>
                <a:lnTo>
                  <a:pt x="1248433" y="127000"/>
                </a:lnTo>
                <a:close/>
              </a:path>
              <a:path w="2616834" h="2616200">
                <a:moveTo>
                  <a:pt x="1374053" y="127000"/>
                </a:moveTo>
                <a:lnTo>
                  <a:pt x="1367821" y="127000"/>
                </a:lnTo>
                <a:lnTo>
                  <a:pt x="1367821" y="241300"/>
                </a:lnTo>
                <a:lnTo>
                  <a:pt x="1374053" y="241300"/>
                </a:lnTo>
                <a:lnTo>
                  <a:pt x="1374053" y="127000"/>
                </a:lnTo>
                <a:close/>
              </a:path>
              <a:path w="2616834" h="2616200">
                <a:moveTo>
                  <a:pt x="1499673" y="127000"/>
                </a:moveTo>
                <a:lnTo>
                  <a:pt x="1493433" y="127000"/>
                </a:lnTo>
                <a:lnTo>
                  <a:pt x="1493433" y="241300"/>
                </a:lnTo>
                <a:lnTo>
                  <a:pt x="1499673" y="241300"/>
                </a:lnTo>
                <a:lnTo>
                  <a:pt x="1499673" y="127000"/>
                </a:lnTo>
                <a:close/>
              </a:path>
              <a:path w="2616834" h="2616200">
                <a:moveTo>
                  <a:pt x="1625285" y="127000"/>
                </a:moveTo>
                <a:lnTo>
                  <a:pt x="1619053" y="127000"/>
                </a:lnTo>
                <a:lnTo>
                  <a:pt x="1619053" y="241300"/>
                </a:lnTo>
                <a:lnTo>
                  <a:pt x="1625285" y="241300"/>
                </a:lnTo>
                <a:lnTo>
                  <a:pt x="1625285" y="127000"/>
                </a:lnTo>
                <a:close/>
              </a:path>
              <a:path w="2616834" h="2616200">
                <a:moveTo>
                  <a:pt x="1750905" y="127000"/>
                </a:moveTo>
                <a:lnTo>
                  <a:pt x="1744673" y="127000"/>
                </a:lnTo>
                <a:lnTo>
                  <a:pt x="1744673" y="241300"/>
                </a:lnTo>
                <a:lnTo>
                  <a:pt x="1750905" y="241300"/>
                </a:lnTo>
                <a:lnTo>
                  <a:pt x="1750905" y="127000"/>
                </a:lnTo>
                <a:close/>
              </a:path>
              <a:path w="2616834" h="2616200">
                <a:moveTo>
                  <a:pt x="1876525" y="127000"/>
                </a:moveTo>
                <a:lnTo>
                  <a:pt x="1870284" y="127000"/>
                </a:lnTo>
                <a:lnTo>
                  <a:pt x="1870284" y="241300"/>
                </a:lnTo>
                <a:lnTo>
                  <a:pt x="1876525" y="241300"/>
                </a:lnTo>
                <a:lnTo>
                  <a:pt x="1876525" y="127000"/>
                </a:lnTo>
                <a:close/>
              </a:path>
              <a:path w="2616834" h="2616200">
                <a:moveTo>
                  <a:pt x="2002137" y="127000"/>
                </a:moveTo>
                <a:lnTo>
                  <a:pt x="1995905" y="127000"/>
                </a:lnTo>
                <a:lnTo>
                  <a:pt x="1995905" y="241300"/>
                </a:lnTo>
                <a:lnTo>
                  <a:pt x="2002137" y="241300"/>
                </a:lnTo>
                <a:lnTo>
                  <a:pt x="2002137" y="127000"/>
                </a:lnTo>
                <a:close/>
              </a:path>
              <a:path w="2616834" h="2616200">
                <a:moveTo>
                  <a:pt x="2127757" y="127000"/>
                </a:moveTo>
                <a:lnTo>
                  <a:pt x="2121516" y="127000"/>
                </a:lnTo>
                <a:lnTo>
                  <a:pt x="2121516" y="241300"/>
                </a:lnTo>
                <a:lnTo>
                  <a:pt x="2127757" y="241300"/>
                </a:lnTo>
                <a:lnTo>
                  <a:pt x="2127757" y="127000"/>
                </a:lnTo>
                <a:close/>
              </a:path>
              <a:path w="2616834" h="2616200">
                <a:moveTo>
                  <a:pt x="2253377" y="127000"/>
                </a:moveTo>
                <a:lnTo>
                  <a:pt x="2247145" y="127000"/>
                </a:lnTo>
                <a:lnTo>
                  <a:pt x="2247145"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8" y="127000"/>
                </a:moveTo>
                <a:lnTo>
                  <a:pt x="2498368" y="127000"/>
                </a:lnTo>
                <a:lnTo>
                  <a:pt x="2498368" y="241300"/>
                </a:lnTo>
                <a:lnTo>
                  <a:pt x="2504608" y="241300"/>
                </a:lnTo>
                <a:lnTo>
                  <a:pt x="2504608"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9" y="0"/>
                </a:lnTo>
                <a:lnTo>
                  <a:pt x="111637" y="12700"/>
                </a:lnTo>
                <a:lnTo>
                  <a:pt x="111637" y="114300"/>
                </a:lnTo>
                <a:lnTo>
                  <a:pt x="117878" y="114300"/>
                </a:lnTo>
                <a:lnTo>
                  <a:pt x="117878" y="12700"/>
                </a:lnTo>
                <a:lnTo>
                  <a:pt x="116486" y="0"/>
                </a:lnTo>
                <a:close/>
              </a:path>
              <a:path w="2616834" h="2616200">
                <a:moveTo>
                  <a:pt x="242107" y="0"/>
                </a:moveTo>
                <a:lnTo>
                  <a:pt x="238649" y="0"/>
                </a:lnTo>
                <a:lnTo>
                  <a:pt x="237257" y="12700"/>
                </a:lnTo>
                <a:lnTo>
                  <a:pt x="237257" y="114300"/>
                </a:lnTo>
                <a:lnTo>
                  <a:pt x="243490" y="114300"/>
                </a:lnTo>
                <a:lnTo>
                  <a:pt x="243490" y="12700"/>
                </a:lnTo>
                <a:lnTo>
                  <a:pt x="242107" y="0"/>
                </a:lnTo>
                <a:close/>
              </a:path>
              <a:path w="2616834" h="2616200">
                <a:moveTo>
                  <a:pt x="367727" y="0"/>
                </a:moveTo>
                <a:lnTo>
                  <a:pt x="364269" y="0"/>
                </a:lnTo>
                <a:lnTo>
                  <a:pt x="362878" y="12700"/>
                </a:lnTo>
                <a:lnTo>
                  <a:pt x="362878" y="114300"/>
                </a:lnTo>
                <a:lnTo>
                  <a:pt x="369118" y="114300"/>
                </a:lnTo>
                <a:lnTo>
                  <a:pt x="369118" y="12700"/>
                </a:lnTo>
                <a:lnTo>
                  <a:pt x="367727" y="0"/>
                </a:lnTo>
                <a:close/>
              </a:path>
              <a:path w="2616834" h="2616200">
                <a:moveTo>
                  <a:pt x="493347" y="0"/>
                </a:moveTo>
                <a:lnTo>
                  <a:pt x="489889" y="0"/>
                </a:lnTo>
                <a:lnTo>
                  <a:pt x="488498" y="12700"/>
                </a:lnTo>
                <a:lnTo>
                  <a:pt x="488498" y="114300"/>
                </a:lnTo>
                <a:lnTo>
                  <a:pt x="494730" y="114300"/>
                </a:lnTo>
                <a:lnTo>
                  <a:pt x="494730" y="12700"/>
                </a:lnTo>
                <a:lnTo>
                  <a:pt x="493347" y="0"/>
                </a:lnTo>
                <a:close/>
              </a:path>
              <a:path w="2616834" h="2616200">
                <a:moveTo>
                  <a:pt x="618958" y="0"/>
                </a:moveTo>
                <a:lnTo>
                  <a:pt x="615501" y="0"/>
                </a:lnTo>
                <a:lnTo>
                  <a:pt x="614109" y="12700"/>
                </a:lnTo>
                <a:lnTo>
                  <a:pt x="614109" y="114300"/>
                </a:lnTo>
                <a:lnTo>
                  <a:pt x="620350" y="114300"/>
                </a:lnTo>
                <a:lnTo>
                  <a:pt x="620350" y="12700"/>
                </a:lnTo>
                <a:lnTo>
                  <a:pt x="618958" y="0"/>
                </a:lnTo>
                <a:close/>
              </a:path>
              <a:path w="2616834" h="2616200">
                <a:moveTo>
                  <a:pt x="744570" y="0"/>
                </a:moveTo>
                <a:lnTo>
                  <a:pt x="741112" y="0"/>
                </a:lnTo>
                <a:lnTo>
                  <a:pt x="739721" y="12700"/>
                </a:lnTo>
                <a:lnTo>
                  <a:pt x="739721" y="114300"/>
                </a:lnTo>
                <a:lnTo>
                  <a:pt x="745961" y="114300"/>
                </a:lnTo>
                <a:lnTo>
                  <a:pt x="745961" y="12700"/>
                </a:lnTo>
                <a:lnTo>
                  <a:pt x="744570" y="0"/>
                </a:lnTo>
                <a:close/>
              </a:path>
              <a:path w="2616834" h="2616200">
                <a:moveTo>
                  <a:pt x="870198" y="0"/>
                </a:moveTo>
                <a:lnTo>
                  <a:pt x="866741" y="0"/>
                </a:lnTo>
                <a:lnTo>
                  <a:pt x="865349" y="12700"/>
                </a:lnTo>
                <a:lnTo>
                  <a:pt x="865349" y="114300"/>
                </a:lnTo>
                <a:lnTo>
                  <a:pt x="871590" y="114300"/>
                </a:lnTo>
                <a:lnTo>
                  <a:pt x="871590" y="12700"/>
                </a:lnTo>
                <a:lnTo>
                  <a:pt x="870198" y="0"/>
                </a:lnTo>
                <a:close/>
              </a:path>
              <a:path w="2616834" h="2616200">
                <a:moveTo>
                  <a:pt x="995810" y="0"/>
                </a:moveTo>
                <a:lnTo>
                  <a:pt x="992352" y="0"/>
                </a:lnTo>
                <a:lnTo>
                  <a:pt x="990969" y="12700"/>
                </a:lnTo>
                <a:lnTo>
                  <a:pt x="990969" y="114300"/>
                </a:lnTo>
                <a:lnTo>
                  <a:pt x="997201" y="114300"/>
                </a:lnTo>
                <a:lnTo>
                  <a:pt x="997201" y="12700"/>
                </a:lnTo>
                <a:lnTo>
                  <a:pt x="995810" y="0"/>
                </a:lnTo>
                <a:close/>
              </a:path>
              <a:path w="2616834" h="2616200">
                <a:moveTo>
                  <a:pt x="1121430" y="0"/>
                </a:moveTo>
                <a:lnTo>
                  <a:pt x="1117972" y="0"/>
                </a:lnTo>
                <a:lnTo>
                  <a:pt x="1116581" y="12700"/>
                </a:lnTo>
                <a:lnTo>
                  <a:pt x="1116581" y="114300"/>
                </a:lnTo>
                <a:lnTo>
                  <a:pt x="1122813" y="114300"/>
                </a:lnTo>
                <a:lnTo>
                  <a:pt x="1122813" y="12700"/>
                </a:lnTo>
                <a:lnTo>
                  <a:pt x="1121430" y="0"/>
                </a:lnTo>
                <a:close/>
              </a:path>
              <a:path w="2616834" h="2616200">
                <a:moveTo>
                  <a:pt x="1247042" y="0"/>
                </a:moveTo>
                <a:lnTo>
                  <a:pt x="1243584" y="0"/>
                </a:lnTo>
                <a:lnTo>
                  <a:pt x="1242193" y="12700"/>
                </a:lnTo>
                <a:lnTo>
                  <a:pt x="1242193" y="114300"/>
                </a:lnTo>
                <a:lnTo>
                  <a:pt x="1248433" y="114300"/>
                </a:lnTo>
                <a:lnTo>
                  <a:pt x="1248433" y="12700"/>
                </a:lnTo>
                <a:lnTo>
                  <a:pt x="1247042" y="0"/>
                </a:lnTo>
                <a:close/>
              </a:path>
              <a:path w="2616834" h="2616200">
                <a:moveTo>
                  <a:pt x="1372670" y="0"/>
                </a:moveTo>
                <a:lnTo>
                  <a:pt x="1369213" y="0"/>
                </a:lnTo>
                <a:lnTo>
                  <a:pt x="1367821" y="12700"/>
                </a:lnTo>
                <a:lnTo>
                  <a:pt x="1367821" y="114300"/>
                </a:lnTo>
                <a:lnTo>
                  <a:pt x="1374053" y="114300"/>
                </a:lnTo>
                <a:lnTo>
                  <a:pt x="1374053" y="12700"/>
                </a:lnTo>
                <a:lnTo>
                  <a:pt x="1372670" y="0"/>
                </a:lnTo>
                <a:close/>
              </a:path>
              <a:path w="2616834" h="2616200">
                <a:moveTo>
                  <a:pt x="1498282" y="0"/>
                </a:moveTo>
                <a:lnTo>
                  <a:pt x="1494824" y="0"/>
                </a:lnTo>
                <a:lnTo>
                  <a:pt x="1493433" y="12700"/>
                </a:lnTo>
                <a:lnTo>
                  <a:pt x="1493433" y="114300"/>
                </a:lnTo>
                <a:lnTo>
                  <a:pt x="1499673" y="114300"/>
                </a:lnTo>
                <a:lnTo>
                  <a:pt x="1499673" y="12700"/>
                </a:lnTo>
                <a:lnTo>
                  <a:pt x="1498282" y="0"/>
                </a:lnTo>
                <a:close/>
              </a:path>
              <a:path w="2616834" h="2616200">
                <a:moveTo>
                  <a:pt x="1623893" y="0"/>
                </a:moveTo>
                <a:lnTo>
                  <a:pt x="1620436" y="0"/>
                </a:lnTo>
                <a:lnTo>
                  <a:pt x="1619053" y="12700"/>
                </a:lnTo>
                <a:lnTo>
                  <a:pt x="1619053" y="114300"/>
                </a:lnTo>
                <a:lnTo>
                  <a:pt x="1625285" y="114300"/>
                </a:lnTo>
                <a:lnTo>
                  <a:pt x="1625285" y="12700"/>
                </a:lnTo>
                <a:lnTo>
                  <a:pt x="1623893" y="0"/>
                </a:lnTo>
                <a:close/>
              </a:path>
              <a:path w="2616834" h="2616200">
                <a:moveTo>
                  <a:pt x="1749522" y="0"/>
                </a:moveTo>
                <a:lnTo>
                  <a:pt x="1746064" y="0"/>
                </a:lnTo>
                <a:lnTo>
                  <a:pt x="1744673" y="12700"/>
                </a:lnTo>
                <a:lnTo>
                  <a:pt x="1744673" y="114300"/>
                </a:lnTo>
                <a:lnTo>
                  <a:pt x="1750913" y="114300"/>
                </a:lnTo>
                <a:lnTo>
                  <a:pt x="1750913" y="12700"/>
                </a:lnTo>
                <a:lnTo>
                  <a:pt x="1749522" y="0"/>
                </a:lnTo>
                <a:close/>
              </a:path>
              <a:path w="2616834" h="2616200">
                <a:moveTo>
                  <a:pt x="1875134" y="0"/>
                </a:moveTo>
                <a:lnTo>
                  <a:pt x="1871676" y="0"/>
                </a:lnTo>
                <a:lnTo>
                  <a:pt x="1870284" y="12700"/>
                </a:lnTo>
                <a:lnTo>
                  <a:pt x="1870284" y="114300"/>
                </a:lnTo>
                <a:lnTo>
                  <a:pt x="1876525" y="114300"/>
                </a:lnTo>
                <a:lnTo>
                  <a:pt x="1876525" y="12700"/>
                </a:lnTo>
                <a:lnTo>
                  <a:pt x="1875134" y="0"/>
                </a:lnTo>
                <a:close/>
              </a:path>
              <a:path w="2616834" h="2616200">
                <a:moveTo>
                  <a:pt x="2000754" y="0"/>
                </a:moveTo>
                <a:lnTo>
                  <a:pt x="1997296" y="0"/>
                </a:lnTo>
                <a:lnTo>
                  <a:pt x="1995905" y="12700"/>
                </a:lnTo>
                <a:lnTo>
                  <a:pt x="1995905" y="114300"/>
                </a:lnTo>
                <a:lnTo>
                  <a:pt x="2002137" y="114300"/>
                </a:lnTo>
                <a:lnTo>
                  <a:pt x="2002137" y="12700"/>
                </a:lnTo>
                <a:lnTo>
                  <a:pt x="2000754" y="0"/>
                </a:lnTo>
                <a:close/>
              </a:path>
              <a:path w="2616834" h="2616200">
                <a:moveTo>
                  <a:pt x="2126365" y="0"/>
                </a:moveTo>
                <a:lnTo>
                  <a:pt x="2122908" y="0"/>
                </a:lnTo>
                <a:lnTo>
                  <a:pt x="2121516" y="12700"/>
                </a:lnTo>
                <a:lnTo>
                  <a:pt x="2121516" y="114300"/>
                </a:lnTo>
                <a:lnTo>
                  <a:pt x="2127757" y="114300"/>
                </a:lnTo>
                <a:lnTo>
                  <a:pt x="2127757" y="12700"/>
                </a:lnTo>
                <a:lnTo>
                  <a:pt x="2126365" y="0"/>
                </a:lnTo>
                <a:close/>
              </a:path>
              <a:path w="2616834" h="2616200">
                <a:moveTo>
                  <a:pt x="2251985" y="0"/>
                </a:moveTo>
                <a:lnTo>
                  <a:pt x="2248528" y="0"/>
                </a:lnTo>
                <a:lnTo>
                  <a:pt x="2247145" y="12700"/>
                </a:lnTo>
                <a:lnTo>
                  <a:pt x="2247145" y="114300"/>
                </a:lnTo>
                <a:lnTo>
                  <a:pt x="2253385" y="114300"/>
                </a:lnTo>
                <a:lnTo>
                  <a:pt x="2253385" y="12700"/>
                </a:lnTo>
                <a:lnTo>
                  <a:pt x="2251985" y="0"/>
                </a:lnTo>
                <a:close/>
              </a:path>
              <a:path w="2616834" h="2616200">
                <a:moveTo>
                  <a:pt x="2377605" y="0"/>
                </a:moveTo>
                <a:lnTo>
                  <a:pt x="2374148" y="0"/>
                </a:lnTo>
                <a:lnTo>
                  <a:pt x="2372756" y="12700"/>
                </a:lnTo>
                <a:lnTo>
                  <a:pt x="2372756" y="114300"/>
                </a:lnTo>
                <a:lnTo>
                  <a:pt x="2378997" y="114300"/>
                </a:lnTo>
                <a:lnTo>
                  <a:pt x="2378997" y="12700"/>
                </a:lnTo>
                <a:lnTo>
                  <a:pt x="2377605" y="0"/>
                </a:lnTo>
                <a:close/>
              </a:path>
              <a:path w="2616834" h="2616200">
                <a:moveTo>
                  <a:pt x="2503217" y="0"/>
                </a:moveTo>
                <a:lnTo>
                  <a:pt x="2499759" y="0"/>
                </a:lnTo>
                <a:lnTo>
                  <a:pt x="2498368" y="12700"/>
                </a:lnTo>
                <a:lnTo>
                  <a:pt x="2498368" y="114300"/>
                </a:lnTo>
                <a:lnTo>
                  <a:pt x="2504608" y="114300"/>
                </a:lnTo>
                <a:lnTo>
                  <a:pt x="2504608"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2" name="bg object 111"/>
          <p:cNvSpPr/>
          <p:nvPr/>
        </p:nvSpPr>
        <p:spPr>
          <a:xfrm>
            <a:off x="1172016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26"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12" y="52133"/>
                </a:moveTo>
                <a:lnTo>
                  <a:pt x="72351" y="38125"/>
                </a:lnTo>
                <a:lnTo>
                  <a:pt x="71069" y="34302"/>
                </a:lnTo>
                <a:lnTo>
                  <a:pt x="66598" y="20853"/>
                </a:lnTo>
                <a:lnTo>
                  <a:pt x="66598" y="34302"/>
                </a:lnTo>
                <a:lnTo>
                  <a:pt x="47434" y="34302"/>
                </a:lnTo>
                <a:lnTo>
                  <a:pt x="57086" y="4495"/>
                </a:lnTo>
                <a:lnTo>
                  <a:pt x="66598" y="34302"/>
                </a:lnTo>
                <a:lnTo>
                  <a:pt x="66598" y="20853"/>
                </a:lnTo>
                <a:lnTo>
                  <a:pt x="61163" y="4495"/>
                </a:lnTo>
                <a:lnTo>
                  <a:pt x="59944" y="825"/>
                </a:lnTo>
                <a:lnTo>
                  <a:pt x="54317" y="825"/>
                </a:lnTo>
                <a:lnTo>
                  <a:pt x="37160" y="52133"/>
                </a:lnTo>
                <a:lnTo>
                  <a:pt x="41744" y="52133"/>
                </a:lnTo>
                <a:lnTo>
                  <a:pt x="46228" y="38125"/>
                </a:lnTo>
                <a:lnTo>
                  <a:pt x="67805" y="38125"/>
                </a:lnTo>
                <a:lnTo>
                  <a:pt x="72288" y="52133"/>
                </a:lnTo>
                <a:lnTo>
                  <a:pt x="77012"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90" y="10261"/>
                </a:lnTo>
                <a:lnTo>
                  <a:pt x="91706" y="5168"/>
                </a:lnTo>
                <a:lnTo>
                  <a:pt x="105029" y="46062"/>
                </a:lnTo>
                <a:lnTo>
                  <a:pt x="109296" y="46062"/>
                </a:lnTo>
                <a:lnTo>
                  <a:pt x="122186" y="5168"/>
                </a:lnTo>
                <a:lnTo>
                  <a:pt x="122491"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77"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894" y="32143"/>
                </a:lnTo>
                <a:lnTo>
                  <a:pt x="174561" y="28460"/>
                </a:lnTo>
                <a:lnTo>
                  <a:pt x="175907" y="27724"/>
                </a:lnTo>
                <a:lnTo>
                  <a:pt x="175907" y="5537"/>
                </a:lnTo>
                <a:close/>
              </a:path>
              <a:path w="424815" h="53340">
                <a:moveTo>
                  <a:pt x="213537" y="48082"/>
                </a:moveTo>
                <a:lnTo>
                  <a:pt x="192100" y="48082"/>
                </a:lnTo>
                <a:lnTo>
                  <a:pt x="192100" y="825"/>
                </a:lnTo>
                <a:lnTo>
                  <a:pt x="187617" y="825"/>
                </a:lnTo>
                <a:lnTo>
                  <a:pt x="187617" y="52133"/>
                </a:lnTo>
                <a:lnTo>
                  <a:pt x="212928" y="52133"/>
                </a:lnTo>
                <a:lnTo>
                  <a:pt x="213537" y="48082"/>
                </a:lnTo>
                <a:close/>
              </a:path>
              <a:path w="424815" h="53340">
                <a:moveTo>
                  <a:pt x="249948" y="48387"/>
                </a:moveTo>
                <a:lnTo>
                  <a:pt x="227850" y="48387"/>
                </a:lnTo>
                <a:lnTo>
                  <a:pt x="227850" y="27419"/>
                </a:lnTo>
                <a:lnTo>
                  <a:pt x="246049" y="27419"/>
                </a:lnTo>
                <a:lnTo>
                  <a:pt x="246049" y="23660"/>
                </a:lnTo>
                <a:lnTo>
                  <a:pt x="227850" y="23660"/>
                </a:lnTo>
                <a:lnTo>
                  <a:pt x="227850" y="4572"/>
                </a:lnTo>
                <a:lnTo>
                  <a:pt x="248894" y="4572"/>
                </a:lnTo>
                <a:lnTo>
                  <a:pt x="249415" y="825"/>
                </a:lnTo>
                <a:lnTo>
                  <a:pt x="223354" y="825"/>
                </a:lnTo>
                <a:lnTo>
                  <a:pt x="223354" y="52120"/>
                </a:lnTo>
                <a:lnTo>
                  <a:pt x="249948" y="52120"/>
                </a:lnTo>
                <a:lnTo>
                  <a:pt x="249948" y="48387"/>
                </a:lnTo>
                <a:close/>
              </a:path>
              <a:path w="424815" h="53340">
                <a:moveTo>
                  <a:pt x="310616" y="825"/>
                </a:moveTo>
                <a:lnTo>
                  <a:pt x="275424" y="825"/>
                </a:lnTo>
                <a:lnTo>
                  <a:pt x="275424" y="4800"/>
                </a:lnTo>
                <a:lnTo>
                  <a:pt x="290626" y="4800"/>
                </a:lnTo>
                <a:lnTo>
                  <a:pt x="290626" y="52120"/>
                </a:lnTo>
                <a:lnTo>
                  <a:pt x="295046" y="52120"/>
                </a:lnTo>
                <a:lnTo>
                  <a:pt x="295046" y="4800"/>
                </a:lnTo>
                <a:lnTo>
                  <a:pt x="310095" y="4800"/>
                </a:lnTo>
                <a:lnTo>
                  <a:pt x="310616" y="825"/>
                </a:lnTo>
                <a:close/>
              </a:path>
              <a:path w="424815" h="53340">
                <a:moveTo>
                  <a:pt x="346290" y="48387"/>
                </a:moveTo>
                <a:lnTo>
                  <a:pt x="324205" y="48387"/>
                </a:lnTo>
                <a:lnTo>
                  <a:pt x="324205" y="27419"/>
                </a:lnTo>
                <a:lnTo>
                  <a:pt x="342404" y="27419"/>
                </a:lnTo>
                <a:lnTo>
                  <a:pt x="342404" y="23660"/>
                </a:lnTo>
                <a:lnTo>
                  <a:pt x="324205" y="23660"/>
                </a:lnTo>
                <a:lnTo>
                  <a:pt x="324205" y="4572"/>
                </a:lnTo>
                <a:lnTo>
                  <a:pt x="345236" y="4572"/>
                </a:lnTo>
                <a:lnTo>
                  <a:pt x="345770" y="825"/>
                </a:lnTo>
                <a:lnTo>
                  <a:pt x="319709" y="825"/>
                </a:lnTo>
                <a:lnTo>
                  <a:pt x="319709" y="52120"/>
                </a:lnTo>
                <a:lnTo>
                  <a:pt x="346290" y="52120"/>
                </a:lnTo>
                <a:lnTo>
                  <a:pt x="346290" y="48387"/>
                </a:lnTo>
                <a:close/>
              </a:path>
              <a:path w="424815" h="53340">
                <a:moveTo>
                  <a:pt x="387489" y="52133"/>
                </a:moveTo>
                <a:lnTo>
                  <a:pt x="371475" y="24345"/>
                </a:lnTo>
                <a:lnTo>
                  <a:pt x="385406"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3" name="bg object 112"/>
          <p:cNvSpPr/>
          <p:nvPr/>
        </p:nvSpPr>
        <p:spPr>
          <a:xfrm>
            <a:off x="11306520" y="18016560"/>
            <a:ext cx="4187160" cy="4186800"/>
          </a:xfrm>
          <a:custGeom>
            <a:avLst/>
            <a:gdLst>
              <a:gd name="textAreaLeft" fmla="*/ 0 w 4187160"/>
              <a:gd name="textAreaRight" fmla="*/ 4187520 w 4187160"/>
              <a:gd name="textAreaTop" fmla="*/ 0 h 4186800"/>
              <a:gd name="textAreaBottom" fmla="*/ 4187160 h 4186800"/>
            </a:gdLst>
            <a:ahLst/>
            <a:cxnLst/>
            <a:rect l="textAreaLeft" t="textAreaTop" r="textAreaRight" b="textAreaBottom"/>
            <a:pathLst>
              <a:path w="2780665" h="2780665">
                <a:moveTo>
                  <a:pt x="2780157" y="2647975"/>
                </a:moveTo>
                <a:lnTo>
                  <a:pt x="2777718" y="2645537"/>
                </a:lnTo>
                <a:lnTo>
                  <a:pt x="2734894" y="2602712"/>
                </a:lnTo>
                <a:lnTo>
                  <a:pt x="2730931" y="2602712"/>
                </a:lnTo>
                <a:lnTo>
                  <a:pt x="2726067" y="2607589"/>
                </a:lnTo>
                <a:lnTo>
                  <a:pt x="2726067" y="2611551"/>
                </a:lnTo>
                <a:lnTo>
                  <a:pt x="2758236" y="2643708"/>
                </a:lnTo>
                <a:lnTo>
                  <a:pt x="133883" y="2643708"/>
                </a:lnTo>
                <a:lnTo>
                  <a:pt x="133883" y="21920"/>
                </a:lnTo>
                <a:lnTo>
                  <a:pt x="164833" y="52895"/>
                </a:lnTo>
                <a:lnTo>
                  <a:pt x="166433" y="53505"/>
                </a:lnTo>
                <a:lnTo>
                  <a:pt x="169633" y="53505"/>
                </a:lnTo>
                <a:lnTo>
                  <a:pt x="171234" y="52895"/>
                </a:lnTo>
                <a:lnTo>
                  <a:pt x="174879" y="49237"/>
                </a:lnTo>
                <a:lnTo>
                  <a:pt x="174879" y="45275"/>
                </a:lnTo>
                <a:lnTo>
                  <a:pt x="172440" y="42849"/>
                </a:lnTo>
                <a:lnTo>
                  <a:pt x="129616" y="0"/>
                </a:lnTo>
                <a:lnTo>
                  <a:pt x="125641" y="0"/>
                </a:lnTo>
                <a:lnTo>
                  <a:pt x="80378" y="45275"/>
                </a:lnTo>
                <a:lnTo>
                  <a:pt x="80378" y="49237"/>
                </a:lnTo>
                <a:lnTo>
                  <a:pt x="84035" y="52895"/>
                </a:lnTo>
                <a:lnTo>
                  <a:pt x="85636" y="53505"/>
                </a:lnTo>
                <a:lnTo>
                  <a:pt x="88823" y="53505"/>
                </a:lnTo>
                <a:lnTo>
                  <a:pt x="90424" y="52895"/>
                </a:lnTo>
                <a:lnTo>
                  <a:pt x="121373" y="21920"/>
                </a:lnTo>
                <a:lnTo>
                  <a:pt x="121373" y="2643708"/>
                </a:lnTo>
                <a:lnTo>
                  <a:pt x="2806" y="2643708"/>
                </a:lnTo>
                <a:lnTo>
                  <a:pt x="0" y="2646515"/>
                </a:lnTo>
                <a:lnTo>
                  <a:pt x="0" y="2653411"/>
                </a:lnTo>
                <a:lnTo>
                  <a:pt x="2806" y="2656205"/>
                </a:lnTo>
                <a:lnTo>
                  <a:pt x="121373" y="2656205"/>
                </a:lnTo>
                <a:lnTo>
                  <a:pt x="121373" y="2777363"/>
                </a:lnTo>
                <a:lnTo>
                  <a:pt x="124193" y="2780157"/>
                </a:lnTo>
                <a:lnTo>
                  <a:pt x="131076" y="2780157"/>
                </a:lnTo>
                <a:lnTo>
                  <a:pt x="133883" y="2777363"/>
                </a:lnTo>
                <a:lnTo>
                  <a:pt x="133883" y="2656205"/>
                </a:lnTo>
                <a:lnTo>
                  <a:pt x="2758224" y="2656205"/>
                </a:lnTo>
                <a:lnTo>
                  <a:pt x="2726067" y="2688374"/>
                </a:lnTo>
                <a:lnTo>
                  <a:pt x="2726067" y="2692349"/>
                </a:lnTo>
                <a:lnTo>
                  <a:pt x="2729725" y="2695994"/>
                </a:lnTo>
                <a:lnTo>
                  <a:pt x="2731312" y="2696616"/>
                </a:lnTo>
                <a:lnTo>
                  <a:pt x="2734513" y="2696616"/>
                </a:lnTo>
                <a:lnTo>
                  <a:pt x="2736113" y="2695994"/>
                </a:lnTo>
                <a:lnTo>
                  <a:pt x="2780157" y="2651937"/>
                </a:lnTo>
                <a:lnTo>
                  <a:pt x="2780157" y="264797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214" name="bg object 113"/>
          <p:cNvPicPr/>
          <p:nvPr/>
        </p:nvPicPr>
        <p:blipFill>
          <a:blip r:embed="rId6"/>
          <a:stretch/>
        </p:blipFill>
        <p:spPr>
          <a:xfrm>
            <a:off x="11970000" y="22106160"/>
            <a:ext cx="135720" cy="135360"/>
          </a:xfrm>
          <a:prstGeom prst="rect">
            <a:avLst/>
          </a:prstGeom>
          <a:ln w="0">
            <a:noFill/>
          </a:ln>
        </p:spPr>
      </p:pic>
      <p:sp>
        <p:nvSpPr>
          <p:cNvPr id="215" name="bg object 114"/>
          <p:cNvSpPr/>
          <p:nvPr/>
        </p:nvSpPr>
        <p:spPr>
          <a:xfrm>
            <a:off x="1247724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74" y="25768"/>
                </a:lnTo>
                <a:lnTo>
                  <a:pt x="9347" y="20154"/>
                </a:lnTo>
                <a:lnTo>
                  <a:pt x="6591" y="17754"/>
                </a:lnTo>
                <a:lnTo>
                  <a:pt x="6591" y="7124"/>
                </a:lnTo>
                <a:lnTo>
                  <a:pt x="10934" y="3822"/>
                </a:lnTo>
                <a:lnTo>
                  <a:pt x="21932" y="3822"/>
                </a:lnTo>
                <a:lnTo>
                  <a:pt x="25387" y="5257"/>
                </a:lnTo>
                <a:lnTo>
                  <a:pt x="29210" y="8534"/>
                </a:lnTo>
                <a:lnTo>
                  <a:pt x="31813" y="5702"/>
                </a:lnTo>
                <a:lnTo>
                  <a:pt x="27774" y="2095"/>
                </a:lnTo>
                <a:lnTo>
                  <a:pt x="23736" y="0"/>
                </a:lnTo>
                <a:lnTo>
                  <a:pt x="8077" y="0"/>
                </a:lnTo>
                <a:lnTo>
                  <a:pt x="2019" y="5321"/>
                </a:lnTo>
                <a:lnTo>
                  <a:pt x="2019" y="20002"/>
                </a:lnTo>
                <a:lnTo>
                  <a:pt x="6438" y="23520"/>
                </a:lnTo>
                <a:lnTo>
                  <a:pt x="25755" y="29514"/>
                </a:lnTo>
                <a:lnTo>
                  <a:pt x="28829" y="32054"/>
                </a:lnTo>
                <a:lnTo>
                  <a:pt x="28829" y="45161"/>
                </a:lnTo>
                <a:lnTo>
                  <a:pt x="23507" y="49123"/>
                </a:lnTo>
                <a:lnTo>
                  <a:pt x="10325" y="49123"/>
                </a:lnTo>
                <a:lnTo>
                  <a:pt x="6362" y="46964"/>
                </a:lnTo>
                <a:lnTo>
                  <a:pt x="2616" y="43675"/>
                </a:lnTo>
                <a:lnTo>
                  <a:pt x="0" y="46520"/>
                </a:lnTo>
                <a:lnTo>
                  <a:pt x="4191" y="50482"/>
                </a:lnTo>
                <a:lnTo>
                  <a:pt x="9347" y="52946"/>
                </a:lnTo>
                <a:lnTo>
                  <a:pt x="26720" y="52946"/>
                </a:lnTo>
                <a:lnTo>
                  <a:pt x="33401" y="46888"/>
                </a:lnTo>
                <a:lnTo>
                  <a:pt x="33401" y="29057"/>
                </a:lnTo>
                <a:close/>
              </a:path>
              <a:path w="424815" h="53340">
                <a:moveTo>
                  <a:pt x="77000" y="52133"/>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60" y="52133"/>
                </a:lnTo>
                <a:lnTo>
                  <a:pt x="41732" y="52133"/>
                </a:lnTo>
                <a:lnTo>
                  <a:pt x="46228" y="38125"/>
                </a:lnTo>
                <a:lnTo>
                  <a:pt x="67805" y="38125"/>
                </a:lnTo>
                <a:lnTo>
                  <a:pt x="72288" y="52133"/>
                </a:lnTo>
                <a:lnTo>
                  <a:pt x="77000" y="52133"/>
                </a:lnTo>
                <a:close/>
              </a:path>
              <a:path w="424815" h="53340">
                <a:moveTo>
                  <a:pt x="130784" y="52133"/>
                </a:moveTo>
                <a:lnTo>
                  <a:pt x="125857" y="825"/>
                </a:lnTo>
                <a:lnTo>
                  <a:pt x="119557" y="825"/>
                </a:lnTo>
                <a:lnTo>
                  <a:pt x="107289" y="40830"/>
                </a:lnTo>
                <a:lnTo>
                  <a:pt x="94538" y="825"/>
                </a:lnTo>
                <a:lnTo>
                  <a:pt x="88328" y="825"/>
                </a:lnTo>
                <a:lnTo>
                  <a:pt x="83464" y="52133"/>
                </a:lnTo>
                <a:lnTo>
                  <a:pt x="87731" y="52133"/>
                </a:lnTo>
                <a:lnTo>
                  <a:pt x="91478" y="10261"/>
                </a:lnTo>
                <a:lnTo>
                  <a:pt x="91694" y="5168"/>
                </a:lnTo>
                <a:lnTo>
                  <a:pt x="105029" y="46062"/>
                </a:lnTo>
                <a:lnTo>
                  <a:pt x="109296" y="46062"/>
                </a:lnTo>
                <a:lnTo>
                  <a:pt x="122174" y="5168"/>
                </a:lnTo>
                <a:lnTo>
                  <a:pt x="122478" y="9880"/>
                </a:lnTo>
                <a:lnTo>
                  <a:pt x="123304" y="19329"/>
                </a:lnTo>
                <a:lnTo>
                  <a:pt x="126453" y="52133"/>
                </a:lnTo>
                <a:lnTo>
                  <a:pt x="130784" y="52133"/>
                </a:lnTo>
                <a:close/>
              </a:path>
              <a:path w="424815" h="53340">
                <a:moveTo>
                  <a:pt x="175907"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907" y="825"/>
                </a:lnTo>
                <a:lnTo>
                  <a:pt x="144907" y="52120"/>
                </a:lnTo>
                <a:lnTo>
                  <a:pt x="149390" y="52120"/>
                </a:lnTo>
                <a:lnTo>
                  <a:pt x="149390" y="32143"/>
                </a:lnTo>
                <a:lnTo>
                  <a:pt x="167894" y="32143"/>
                </a:lnTo>
                <a:lnTo>
                  <a:pt x="174561" y="28460"/>
                </a:lnTo>
                <a:lnTo>
                  <a:pt x="175907" y="27724"/>
                </a:lnTo>
                <a:lnTo>
                  <a:pt x="175907" y="5537"/>
                </a:lnTo>
                <a:close/>
              </a:path>
              <a:path w="424815" h="53340">
                <a:moveTo>
                  <a:pt x="213525" y="48082"/>
                </a:moveTo>
                <a:lnTo>
                  <a:pt x="192100" y="48082"/>
                </a:lnTo>
                <a:lnTo>
                  <a:pt x="192100" y="825"/>
                </a:lnTo>
                <a:lnTo>
                  <a:pt x="187617" y="825"/>
                </a:lnTo>
                <a:lnTo>
                  <a:pt x="187617" y="52133"/>
                </a:lnTo>
                <a:lnTo>
                  <a:pt x="212915" y="52133"/>
                </a:lnTo>
                <a:lnTo>
                  <a:pt x="213525" y="48082"/>
                </a:lnTo>
                <a:close/>
              </a:path>
              <a:path w="424815" h="53340">
                <a:moveTo>
                  <a:pt x="249936" y="48387"/>
                </a:moveTo>
                <a:lnTo>
                  <a:pt x="227838" y="48387"/>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87"/>
                </a:lnTo>
                <a:close/>
              </a:path>
              <a:path w="424815" h="53340">
                <a:moveTo>
                  <a:pt x="310616" y="825"/>
                </a:moveTo>
                <a:lnTo>
                  <a:pt x="275424" y="825"/>
                </a:lnTo>
                <a:lnTo>
                  <a:pt x="275424" y="4800"/>
                </a:lnTo>
                <a:lnTo>
                  <a:pt x="290614" y="4800"/>
                </a:lnTo>
                <a:lnTo>
                  <a:pt x="290614" y="52120"/>
                </a:lnTo>
                <a:lnTo>
                  <a:pt x="295046" y="52120"/>
                </a:lnTo>
                <a:lnTo>
                  <a:pt x="295046" y="4800"/>
                </a:lnTo>
                <a:lnTo>
                  <a:pt x="310083" y="4800"/>
                </a:lnTo>
                <a:lnTo>
                  <a:pt x="310616" y="825"/>
                </a:lnTo>
                <a:close/>
              </a:path>
              <a:path w="424815" h="53340">
                <a:moveTo>
                  <a:pt x="346290"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87"/>
                </a:lnTo>
                <a:close/>
              </a:path>
              <a:path w="424815" h="53340">
                <a:moveTo>
                  <a:pt x="387489" y="52133"/>
                </a:moveTo>
                <a:lnTo>
                  <a:pt x="371462" y="24345"/>
                </a:lnTo>
                <a:lnTo>
                  <a:pt x="385394" y="825"/>
                </a:lnTo>
                <a:lnTo>
                  <a:pt x="380530" y="825"/>
                </a:lnTo>
                <a:lnTo>
                  <a:pt x="368846" y="21653"/>
                </a:lnTo>
                <a:lnTo>
                  <a:pt x="357162" y="825"/>
                </a:lnTo>
                <a:lnTo>
                  <a:pt x="352069" y="825"/>
                </a:lnTo>
                <a:lnTo>
                  <a:pt x="366141"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31" y="4800"/>
                </a:lnTo>
                <a:lnTo>
                  <a:pt x="404431" y="52120"/>
                </a:lnTo>
                <a:lnTo>
                  <a:pt x="408863" y="52120"/>
                </a:lnTo>
                <a:lnTo>
                  <a:pt x="408863" y="4800"/>
                </a:lnTo>
                <a:lnTo>
                  <a:pt x="423900" y="4800"/>
                </a:lnTo>
                <a:lnTo>
                  <a:pt x="424434" y="825"/>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216" name="bg object 115"/>
          <p:cNvPicPr/>
          <p:nvPr/>
        </p:nvPicPr>
        <p:blipFill>
          <a:blip r:embed="rId7"/>
          <a:stretch/>
        </p:blipFill>
        <p:spPr>
          <a:xfrm>
            <a:off x="12726720" y="22106160"/>
            <a:ext cx="135720" cy="135360"/>
          </a:xfrm>
          <a:prstGeom prst="rect">
            <a:avLst/>
          </a:prstGeom>
          <a:ln w="0">
            <a:noFill/>
          </a:ln>
        </p:spPr>
      </p:pic>
      <p:sp>
        <p:nvSpPr>
          <p:cNvPr id="217" name="bg object 116"/>
          <p:cNvSpPr/>
          <p:nvPr/>
        </p:nvSpPr>
        <p:spPr>
          <a:xfrm>
            <a:off x="1323396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00" y="52133"/>
                </a:moveTo>
                <a:lnTo>
                  <a:pt x="72339" y="38125"/>
                </a:lnTo>
                <a:lnTo>
                  <a:pt x="71069" y="34302"/>
                </a:lnTo>
                <a:lnTo>
                  <a:pt x="66598" y="20853"/>
                </a:lnTo>
                <a:lnTo>
                  <a:pt x="66598" y="34302"/>
                </a:lnTo>
                <a:lnTo>
                  <a:pt x="47434" y="34302"/>
                </a:lnTo>
                <a:lnTo>
                  <a:pt x="57086" y="4495"/>
                </a:lnTo>
                <a:lnTo>
                  <a:pt x="66598" y="34302"/>
                </a:lnTo>
                <a:lnTo>
                  <a:pt x="66598" y="20853"/>
                </a:lnTo>
                <a:lnTo>
                  <a:pt x="61163" y="4495"/>
                </a:lnTo>
                <a:lnTo>
                  <a:pt x="59931" y="825"/>
                </a:lnTo>
                <a:lnTo>
                  <a:pt x="54317" y="825"/>
                </a:lnTo>
                <a:lnTo>
                  <a:pt x="37172" y="52133"/>
                </a:lnTo>
                <a:lnTo>
                  <a:pt x="41744" y="52133"/>
                </a:lnTo>
                <a:lnTo>
                  <a:pt x="46228" y="38125"/>
                </a:lnTo>
                <a:lnTo>
                  <a:pt x="67805" y="38125"/>
                </a:lnTo>
                <a:lnTo>
                  <a:pt x="72288" y="52133"/>
                </a:lnTo>
                <a:lnTo>
                  <a:pt x="77000"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90" y="10261"/>
                </a:lnTo>
                <a:lnTo>
                  <a:pt x="91706" y="5168"/>
                </a:lnTo>
                <a:lnTo>
                  <a:pt x="105029" y="46062"/>
                </a:lnTo>
                <a:lnTo>
                  <a:pt x="109296" y="46062"/>
                </a:lnTo>
                <a:lnTo>
                  <a:pt x="122186" y="5168"/>
                </a:lnTo>
                <a:lnTo>
                  <a:pt x="122478"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77"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906" y="32143"/>
                </a:lnTo>
                <a:lnTo>
                  <a:pt x="174561" y="28460"/>
                </a:lnTo>
                <a:lnTo>
                  <a:pt x="175907" y="27724"/>
                </a:lnTo>
                <a:lnTo>
                  <a:pt x="175907" y="5537"/>
                </a:lnTo>
                <a:close/>
              </a:path>
              <a:path w="424815" h="53340">
                <a:moveTo>
                  <a:pt x="213537" y="48082"/>
                </a:moveTo>
                <a:lnTo>
                  <a:pt x="192100" y="48082"/>
                </a:lnTo>
                <a:lnTo>
                  <a:pt x="192100" y="825"/>
                </a:lnTo>
                <a:lnTo>
                  <a:pt x="187617" y="825"/>
                </a:lnTo>
                <a:lnTo>
                  <a:pt x="187617" y="52133"/>
                </a:lnTo>
                <a:lnTo>
                  <a:pt x="212928" y="52133"/>
                </a:lnTo>
                <a:lnTo>
                  <a:pt x="213537" y="48082"/>
                </a:lnTo>
                <a:close/>
              </a:path>
              <a:path w="424815" h="53340">
                <a:moveTo>
                  <a:pt x="249936" y="48387"/>
                </a:moveTo>
                <a:lnTo>
                  <a:pt x="227850" y="48387"/>
                </a:lnTo>
                <a:lnTo>
                  <a:pt x="227850" y="27419"/>
                </a:lnTo>
                <a:lnTo>
                  <a:pt x="246049" y="27419"/>
                </a:lnTo>
                <a:lnTo>
                  <a:pt x="246049" y="23660"/>
                </a:lnTo>
                <a:lnTo>
                  <a:pt x="227850" y="23660"/>
                </a:lnTo>
                <a:lnTo>
                  <a:pt x="227850" y="4572"/>
                </a:lnTo>
                <a:lnTo>
                  <a:pt x="248881" y="4572"/>
                </a:lnTo>
                <a:lnTo>
                  <a:pt x="249415" y="825"/>
                </a:lnTo>
                <a:lnTo>
                  <a:pt x="223354" y="825"/>
                </a:lnTo>
                <a:lnTo>
                  <a:pt x="223354" y="52120"/>
                </a:lnTo>
                <a:lnTo>
                  <a:pt x="249936" y="52120"/>
                </a:lnTo>
                <a:lnTo>
                  <a:pt x="249936" y="48387"/>
                </a:lnTo>
                <a:close/>
              </a:path>
              <a:path w="424815" h="53340">
                <a:moveTo>
                  <a:pt x="310616" y="825"/>
                </a:moveTo>
                <a:lnTo>
                  <a:pt x="275424" y="825"/>
                </a:lnTo>
                <a:lnTo>
                  <a:pt x="275424" y="4800"/>
                </a:lnTo>
                <a:lnTo>
                  <a:pt x="290626" y="4800"/>
                </a:lnTo>
                <a:lnTo>
                  <a:pt x="290626" y="52120"/>
                </a:lnTo>
                <a:lnTo>
                  <a:pt x="295046" y="52120"/>
                </a:lnTo>
                <a:lnTo>
                  <a:pt x="295046" y="4800"/>
                </a:lnTo>
                <a:lnTo>
                  <a:pt x="310095" y="4800"/>
                </a:lnTo>
                <a:lnTo>
                  <a:pt x="310616" y="825"/>
                </a:lnTo>
                <a:close/>
              </a:path>
              <a:path w="424815" h="53340">
                <a:moveTo>
                  <a:pt x="346290"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87"/>
                </a:lnTo>
                <a:close/>
              </a:path>
              <a:path w="424815" h="53340">
                <a:moveTo>
                  <a:pt x="387489" y="52133"/>
                </a:moveTo>
                <a:lnTo>
                  <a:pt x="371475" y="24345"/>
                </a:lnTo>
                <a:lnTo>
                  <a:pt x="385406"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218" name="bg object 117"/>
          <p:cNvPicPr/>
          <p:nvPr/>
        </p:nvPicPr>
        <p:blipFill>
          <a:blip r:embed="rId8"/>
          <a:stretch/>
        </p:blipFill>
        <p:spPr>
          <a:xfrm>
            <a:off x="13483080" y="22106160"/>
            <a:ext cx="135720" cy="135360"/>
          </a:xfrm>
          <a:prstGeom prst="rect">
            <a:avLst/>
          </a:prstGeom>
          <a:ln w="0">
            <a:noFill/>
          </a:ln>
        </p:spPr>
      </p:pic>
      <p:sp>
        <p:nvSpPr>
          <p:cNvPr id="219" name="bg object 118"/>
          <p:cNvSpPr/>
          <p:nvPr/>
        </p:nvSpPr>
        <p:spPr>
          <a:xfrm>
            <a:off x="1399032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74" y="25768"/>
                </a:lnTo>
                <a:lnTo>
                  <a:pt x="9347" y="20154"/>
                </a:lnTo>
                <a:lnTo>
                  <a:pt x="6591" y="17754"/>
                </a:lnTo>
                <a:lnTo>
                  <a:pt x="6591" y="7124"/>
                </a:lnTo>
                <a:lnTo>
                  <a:pt x="10934" y="3822"/>
                </a:lnTo>
                <a:lnTo>
                  <a:pt x="21932" y="3822"/>
                </a:lnTo>
                <a:lnTo>
                  <a:pt x="25387" y="5257"/>
                </a:lnTo>
                <a:lnTo>
                  <a:pt x="29210" y="8534"/>
                </a:lnTo>
                <a:lnTo>
                  <a:pt x="31813" y="5702"/>
                </a:lnTo>
                <a:lnTo>
                  <a:pt x="27774" y="2095"/>
                </a:lnTo>
                <a:lnTo>
                  <a:pt x="23736" y="0"/>
                </a:lnTo>
                <a:lnTo>
                  <a:pt x="8077" y="0"/>
                </a:lnTo>
                <a:lnTo>
                  <a:pt x="2019" y="5321"/>
                </a:lnTo>
                <a:lnTo>
                  <a:pt x="2019" y="20002"/>
                </a:lnTo>
                <a:lnTo>
                  <a:pt x="6438" y="23520"/>
                </a:lnTo>
                <a:lnTo>
                  <a:pt x="25755" y="29514"/>
                </a:lnTo>
                <a:lnTo>
                  <a:pt x="28829" y="32054"/>
                </a:lnTo>
                <a:lnTo>
                  <a:pt x="28829" y="45161"/>
                </a:lnTo>
                <a:lnTo>
                  <a:pt x="23507" y="49123"/>
                </a:lnTo>
                <a:lnTo>
                  <a:pt x="10325" y="49123"/>
                </a:lnTo>
                <a:lnTo>
                  <a:pt x="6362" y="46964"/>
                </a:lnTo>
                <a:lnTo>
                  <a:pt x="2616" y="43675"/>
                </a:lnTo>
                <a:lnTo>
                  <a:pt x="0" y="46520"/>
                </a:lnTo>
                <a:lnTo>
                  <a:pt x="4191" y="50482"/>
                </a:lnTo>
                <a:lnTo>
                  <a:pt x="9347" y="52946"/>
                </a:lnTo>
                <a:lnTo>
                  <a:pt x="26720" y="52946"/>
                </a:lnTo>
                <a:lnTo>
                  <a:pt x="33401" y="46888"/>
                </a:lnTo>
                <a:lnTo>
                  <a:pt x="33401" y="29057"/>
                </a:lnTo>
                <a:close/>
              </a:path>
              <a:path w="424815" h="53340">
                <a:moveTo>
                  <a:pt x="77000" y="52133"/>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60" y="52133"/>
                </a:lnTo>
                <a:lnTo>
                  <a:pt x="41732" y="52133"/>
                </a:lnTo>
                <a:lnTo>
                  <a:pt x="46228" y="38125"/>
                </a:lnTo>
                <a:lnTo>
                  <a:pt x="67805" y="38125"/>
                </a:lnTo>
                <a:lnTo>
                  <a:pt x="72288" y="52133"/>
                </a:lnTo>
                <a:lnTo>
                  <a:pt x="77000" y="52133"/>
                </a:lnTo>
                <a:close/>
              </a:path>
              <a:path w="424815" h="53340">
                <a:moveTo>
                  <a:pt x="130784" y="52133"/>
                </a:moveTo>
                <a:lnTo>
                  <a:pt x="125857" y="825"/>
                </a:lnTo>
                <a:lnTo>
                  <a:pt x="119557" y="825"/>
                </a:lnTo>
                <a:lnTo>
                  <a:pt x="107276" y="40830"/>
                </a:lnTo>
                <a:lnTo>
                  <a:pt x="94538" y="825"/>
                </a:lnTo>
                <a:lnTo>
                  <a:pt x="88328" y="825"/>
                </a:lnTo>
                <a:lnTo>
                  <a:pt x="83464" y="52133"/>
                </a:lnTo>
                <a:lnTo>
                  <a:pt x="87731" y="52133"/>
                </a:lnTo>
                <a:lnTo>
                  <a:pt x="91478" y="10261"/>
                </a:lnTo>
                <a:lnTo>
                  <a:pt x="91694" y="5168"/>
                </a:lnTo>
                <a:lnTo>
                  <a:pt x="105029" y="46062"/>
                </a:lnTo>
                <a:lnTo>
                  <a:pt x="109296" y="46062"/>
                </a:lnTo>
                <a:lnTo>
                  <a:pt x="122174" y="5168"/>
                </a:lnTo>
                <a:lnTo>
                  <a:pt x="122478" y="9880"/>
                </a:lnTo>
                <a:lnTo>
                  <a:pt x="123291" y="19329"/>
                </a:lnTo>
                <a:lnTo>
                  <a:pt x="126453" y="52133"/>
                </a:lnTo>
                <a:lnTo>
                  <a:pt x="130784" y="52133"/>
                </a:lnTo>
                <a:close/>
              </a:path>
              <a:path w="424815" h="53340">
                <a:moveTo>
                  <a:pt x="175895"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907" y="825"/>
                </a:lnTo>
                <a:lnTo>
                  <a:pt x="144907" y="52120"/>
                </a:lnTo>
                <a:lnTo>
                  <a:pt x="149390" y="52120"/>
                </a:lnTo>
                <a:lnTo>
                  <a:pt x="149390" y="32143"/>
                </a:lnTo>
                <a:lnTo>
                  <a:pt x="167894" y="32143"/>
                </a:lnTo>
                <a:lnTo>
                  <a:pt x="174561" y="28460"/>
                </a:lnTo>
                <a:lnTo>
                  <a:pt x="175895" y="27724"/>
                </a:lnTo>
                <a:lnTo>
                  <a:pt x="175895" y="5537"/>
                </a:lnTo>
                <a:close/>
              </a:path>
              <a:path w="424815" h="53340">
                <a:moveTo>
                  <a:pt x="213525" y="48082"/>
                </a:moveTo>
                <a:lnTo>
                  <a:pt x="192100" y="48082"/>
                </a:lnTo>
                <a:lnTo>
                  <a:pt x="192100" y="825"/>
                </a:lnTo>
                <a:lnTo>
                  <a:pt x="187617" y="825"/>
                </a:lnTo>
                <a:lnTo>
                  <a:pt x="187617" y="52133"/>
                </a:lnTo>
                <a:lnTo>
                  <a:pt x="212928" y="52133"/>
                </a:lnTo>
                <a:lnTo>
                  <a:pt x="213525" y="48082"/>
                </a:lnTo>
                <a:close/>
              </a:path>
              <a:path w="424815" h="53340">
                <a:moveTo>
                  <a:pt x="249936" y="48387"/>
                </a:moveTo>
                <a:lnTo>
                  <a:pt x="227838" y="48387"/>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87"/>
                </a:lnTo>
                <a:close/>
              </a:path>
              <a:path w="424815" h="53340">
                <a:moveTo>
                  <a:pt x="310616" y="825"/>
                </a:moveTo>
                <a:lnTo>
                  <a:pt x="275424" y="825"/>
                </a:lnTo>
                <a:lnTo>
                  <a:pt x="275424" y="4800"/>
                </a:lnTo>
                <a:lnTo>
                  <a:pt x="290626" y="4800"/>
                </a:lnTo>
                <a:lnTo>
                  <a:pt x="290626" y="52120"/>
                </a:lnTo>
                <a:lnTo>
                  <a:pt x="295046" y="52120"/>
                </a:lnTo>
                <a:lnTo>
                  <a:pt x="295046" y="4800"/>
                </a:lnTo>
                <a:lnTo>
                  <a:pt x="310083" y="4800"/>
                </a:lnTo>
                <a:lnTo>
                  <a:pt x="310616" y="825"/>
                </a:lnTo>
                <a:close/>
              </a:path>
              <a:path w="424815" h="53340">
                <a:moveTo>
                  <a:pt x="346278"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78" y="52120"/>
                </a:lnTo>
                <a:lnTo>
                  <a:pt x="346278" y="48387"/>
                </a:lnTo>
                <a:close/>
              </a:path>
              <a:path w="424815" h="53340">
                <a:moveTo>
                  <a:pt x="387489" y="52133"/>
                </a:moveTo>
                <a:lnTo>
                  <a:pt x="371462" y="24345"/>
                </a:lnTo>
                <a:lnTo>
                  <a:pt x="385394"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21" y="825"/>
                </a:moveTo>
                <a:lnTo>
                  <a:pt x="389242" y="825"/>
                </a:lnTo>
                <a:lnTo>
                  <a:pt x="389242" y="4800"/>
                </a:lnTo>
                <a:lnTo>
                  <a:pt x="404444" y="4800"/>
                </a:lnTo>
                <a:lnTo>
                  <a:pt x="404444" y="52120"/>
                </a:lnTo>
                <a:lnTo>
                  <a:pt x="408863" y="52120"/>
                </a:lnTo>
                <a:lnTo>
                  <a:pt x="408863" y="4800"/>
                </a:lnTo>
                <a:lnTo>
                  <a:pt x="423900" y="4800"/>
                </a:lnTo>
                <a:lnTo>
                  <a:pt x="424421" y="825"/>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220" name="bg object 119"/>
          <p:cNvPicPr/>
          <p:nvPr/>
        </p:nvPicPr>
        <p:blipFill>
          <a:blip r:embed="rId9"/>
          <a:stretch/>
        </p:blipFill>
        <p:spPr>
          <a:xfrm>
            <a:off x="14240160" y="22106160"/>
            <a:ext cx="135720" cy="135360"/>
          </a:xfrm>
          <a:prstGeom prst="rect">
            <a:avLst/>
          </a:prstGeom>
          <a:ln w="0">
            <a:noFill/>
          </a:ln>
        </p:spPr>
      </p:pic>
      <p:sp>
        <p:nvSpPr>
          <p:cNvPr id="221" name="bg object 120"/>
          <p:cNvSpPr/>
          <p:nvPr/>
        </p:nvSpPr>
        <p:spPr>
          <a:xfrm>
            <a:off x="1474704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12" y="52133"/>
                </a:moveTo>
                <a:lnTo>
                  <a:pt x="72351" y="38125"/>
                </a:lnTo>
                <a:lnTo>
                  <a:pt x="71069" y="34302"/>
                </a:lnTo>
                <a:lnTo>
                  <a:pt x="66598" y="20853"/>
                </a:lnTo>
                <a:lnTo>
                  <a:pt x="66598" y="34302"/>
                </a:lnTo>
                <a:lnTo>
                  <a:pt x="47434" y="34302"/>
                </a:lnTo>
                <a:lnTo>
                  <a:pt x="57086" y="4495"/>
                </a:lnTo>
                <a:lnTo>
                  <a:pt x="66598" y="34302"/>
                </a:lnTo>
                <a:lnTo>
                  <a:pt x="66598" y="20853"/>
                </a:lnTo>
                <a:lnTo>
                  <a:pt x="61163" y="4495"/>
                </a:lnTo>
                <a:lnTo>
                  <a:pt x="59944" y="825"/>
                </a:lnTo>
                <a:lnTo>
                  <a:pt x="54317" y="825"/>
                </a:lnTo>
                <a:lnTo>
                  <a:pt x="37160" y="52133"/>
                </a:lnTo>
                <a:lnTo>
                  <a:pt x="41744" y="52133"/>
                </a:lnTo>
                <a:lnTo>
                  <a:pt x="46240" y="38125"/>
                </a:lnTo>
                <a:lnTo>
                  <a:pt x="67805" y="38125"/>
                </a:lnTo>
                <a:lnTo>
                  <a:pt x="72288" y="52133"/>
                </a:lnTo>
                <a:lnTo>
                  <a:pt x="77012"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78" y="10261"/>
                </a:lnTo>
                <a:lnTo>
                  <a:pt x="91706" y="5168"/>
                </a:lnTo>
                <a:lnTo>
                  <a:pt x="105029" y="46062"/>
                </a:lnTo>
                <a:lnTo>
                  <a:pt x="109296" y="46062"/>
                </a:lnTo>
                <a:lnTo>
                  <a:pt x="122186" y="5168"/>
                </a:lnTo>
                <a:lnTo>
                  <a:pt x="122478"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65"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906" y="32143"/>
                </a:lnTo>
                <a:lnTo>
                  <a:pt x="174561" y="28460"/>
                </a:lnTo>
                <a:lnTo>
                  <a:pt x="175907" y="27724"/>
                </a:lnTo>
                <a:lnTo>
                  <a:pt x="175907" y="5537"/>
                </a:lnTo>
                <a:close/>
              </a:path>
              <a:path w="424815" h="53340">
                <a:moveTo>
                  <a:pt x="213537" y="48082"/>
                </a:moveTo>
                <a:lnTo>
                  <a:pt x="192112" y="48082"/>
                </a:lnTo>
                <a:lnTo>
                  <a:pt x="192112" y="825"/>
                </a:lnTo>
                <a:lnTo>
                  <a:pt x="187617" y="825"/>
                </a:lnTo>
                <a:lnTo>
                  <a:pt x="187617" y="52133"/>
                </a:lnTo>
                <a:lnTo>
                  <a:pt x="212928" y="52133"/>
                </a:lnTo>
                <a:lnTo>
                  <a:pt x="213537" y="48082"/>
                </a:lnTo>
                <a:close/>
              </a:path>
              <a:path w="424815" h="53340">
                <a:moveTo>
                  <a:pt x="249936" y="48387"/>
                </a:moveTo>
                <a:lnTo>
                  <a:pt x="227850" y="48387"/>
                </a:lnTo>
                <a:lnTo>
                  <a:pt x="227850" y="27419"/>
                </a:lnTo>
                <a:lnTo>
                  <a:pt x="246049" y="27419"/>
                </a:lnTo>
                <a:lnTo>
                  <a:pt x="246049" y="23660"/>
                </a:lnTo>
                <a:lnTo>
                  <a:pt x="227850" y="23660"/>
                </a:lnTo>
                <a:lnTo>
                  <a:pt x="227850" y="4572"/>
                </a:lnTo>
                <a:lnTo>
                  <a:pt x="248881" y="4572"/>
                </a:lnTo>
                <a:lnTo>
                  <a:pt x="249415" y="825"/>
                </a:lnTo>
                <a:lnTo>
                  <a:pt x="223354" y="825"/>
                </a:lnTo>
                <a:lnTo>
                  <a:pt x="223354" y="52120"/>
                </a:lnTo>
                <a:lnTo>
                  <a:pt x="249936" y="52120"/>
                </a:lnTo>
                <a:lnTo>
                  <a:pt x="249936" y="48387"/>
                </a:lnTo>
                <a:close/>
              </a:path>
              <a:path w="424815" h="53340">
                <a:moveTo>
                  <a:pt x="310616" y="825"/>
                </a:moveTo>
                <a:lnTo>
                  <a:pt x="275424" y="825"/>
                </a:lnTo>
                <a:lnTo>
                  <a:pt x="275424" y="4800"/>
                </a:lnTo>
                <a:lnTo>
                  <a:pt x="290614" y="4800"/>
                </a:lnTo>
                <a:lnTo>
                  <a:pt x="290614" y="52120"/>
                </a:lnTo>
                <a:lnTo>
                  <a:pt x="295046" y="52120"/>
                </a:lnTo>
                <a:lnTo>
                  <a:pt x="295046" y="4800"/>
                </a:lnTo>
                <a:lnTo>
                  <a:pt x="310095" y="4800"/>
                </a:lnTo>
                <a:lnTo>
                  <a:pt x="310616" y="825"/>
                </a:lnTo>
                <a:close/>
              </a:path>
              <a:path w="424815" h="53340">
                <a:moveTo>
                  <a:pt x="346290" y="48387"/>
                </a:moveTo>
                <a:lnTo>
                  <a:pt x="324205" y="48387"/>
                </a:lnTo>
                <a:lnTo>
                  <a:pt x="324205" y="27419"/>
                </a:lnTo>
                <a:lnTo>
                  <a:pt x="342392" y="27419"/>
                </a:lnTo>
                <a:lnTo>
                  <a:pt x="342392" y="23660"/>
                </a:lnTo>
                <a:lnTo>
                  <a:pt x="324205" y="23660"/>
                </a:lnTo>
                <a:lnTo>
                  <a:pt x="324205" y="4572"/>
                </a:lnTo>
                <a:lnTo>
                  <a:pt x="345236" y="4572"/>
                </a:lnTo>
                <a:lnTo>
                  <a:pt x="345770" y="825"/>
                </a:lnTo>
                <a:lnTo>
                  <a:pt x="319709" y="825"/>
                </a:lnTo>
                <a:lnTo>
                  <a:pt x="319709" y="52120"/>
                </a:lnTo>
                <a:lnTo>
                  <a:pt x="346290" y="52120"/>
                </a:lnTo>
                <a:lnTo>
                  <a:pt x="346290" y="48387"/>
                </a:lnTo>
                <a:close/>
              </a:path>
              <a:path w="424815" h="53340">
                <a:moveTo>
                  <a:pt x="387489" y="52133"/>
                </a:moveTo>
                <a:lnTo>
                  <a:pt x="371475" y="24345"/>
                </a:lnTo>
                <a:lnTo>
                  <a:pt x="385394" y="825"/>
                </a:lnTo>
                <a:lnTo>
                  <a:pt x="380530" y="825"/>
                </a:lnTo>
                <a:lnTo>
                  <a:pt x="368846" y="21653"/>
                </a:lnTo>
                <a:lnTo>
                  <a:pt x="357162" y="825"/>
                </a:lnTo>
                <a:lnTo>
                  <a:pt x="352069" y="825"/>
                </a:lnTo>
                <a:lnTo>
                  <a:pt x="366153" y="24574"/>
                </a:lnTo>
                <a:lnTo>
                  <a:pt x="350494" y="52133"/>
                </a:lnTo>
                <a:lnTo>
                  <a:pt x="355358" y="52133"/>
                </a:lnTo>
                <a:lnTo>
                  <a:pt x="368769" y="27419"/>
                </a:lnTo>
                <a:lnTo>
                  <a:pt x="382409"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222" name="bg object 121"/>
          <p:cNvPicPr/>
          <p:nvPr/>
        </p:nvPicPr>
        <p:blipFill>
          <a:blip r:embed="rId10"/>
          <a:stretch/>
        </p:blipFill>
        <p:spPr>
          <a:xfrm>
            <a:off x="14996880" y="22106160"/>
            <a:ext cx="135720" cy="135360"/>
          </a:xfrm>
          <a:prstGeom prst="rect">
            <a:avLst/>
          </a:prstGeom>
          <a:ln w="0">
            <a:noFill/>
          </a:ln>
        </p:spPr>
      </p:pic>
      <p:pic>
        <p:nvPicPr>
          <p:cNvPr id="223" name="bg object 122"/>
          <p:cNvPicPr/>
          <p:nvPr/>
        </p:nvPicPr>
        <p:blipFill>
          <a:blip r:embed="rId11"/>
          <a:stretch/>
        </p:blipFill>
        <p:spPr>
          <a:xfrm>
            <a:off x="11316240" y="18358920"/>
            <a:ext cx="3748680" cy="3555000"/>
          </a:xfrm>
          <a:prstGeom prst="rect">
            <a:avLst/>
          </a:prstGeom>
          <a:ln w="0">
            <a:noFill/>
          </a:ln>
        </p:spPr>
      </p:pic>
      <p:sp>
        <p:nvSpPr>
          <p:cNvPr id="224" name="bg object 123"/>
          <p:cNvSpPr/>
          <p:nvPr/>
        </p:nvSpPr>
        <p:spPr>
          <a:xfrm>
            <a:off x="16149240" y="1807200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8" y="2514600"/>
                </a:moveTo>
                <a:lnTo>
                  <a:pt x="111637" y="2514600"/>
                </a:lnTo>
                <a:lnTo>
                  <a:pt x="111637" y="2616200"/>
                </a:lnTo>
                <a:lnTo>
                  <a:pt x="117878" y="2616200"/>
                </a:lnTo>
                <a:lnTo>
                  <a:pt x="117878" y="2514600"/>
                </a:lnTo>
                <a:close/>
              </a:path>
              <a:path w="2616834" h="2616200">
                <a:moveTo>
                  <a:pt x="243490" y="2514600"/>
                </a:moveTo>
                <a:lnTo>
                  <a:pt x="237249" y="2514600"/>
                </a:lnTo>
                <a:lnTo>
                  <a:pt x="237249" y="2616200"/>
                </a:lnTo>
                <a:lnTo>
                  <a:pt x="243490" y="2616200"/>
                </a:lnTo>
                <a:lnTo>
                  <a:pt x="243490" y="2514600"/>
                </a:lnTo>
                <a:close/>
              </a:path>
              <a:path w="2616834" h="2616200">
                <a:moveTo>
                  <a:pt x="369118" y="2514600"/>
                </a:moveTo>
                <a:lnTo>
                  <a:pt x="362878" y="2514600"/>
                </a:lnTo>
                <a:lnTo>
                  <a:pt x="362878" y="2616200"/>
                </a:lnTo>
                <a:lnTo>
                  <a:pt x="369118" y="2616200"/>
                </a:lnTo>
                <a:lnTo>
                  <a:pt x="369118" y="2514600"/>
                </a:lnTo>
                <a:close/>
              </a:path>
              <a:path w="2616834" h="2616200">
                <a:moveTo>
                  <a:pt x="494730" y="2514600"/>
                </a:moveTo>
                <a:lnTo>
                  <a:pt x="488498" y="2514600"/>
                </a:lnTo>
                <a:lnTo>
                  <a:pt x="488498" y="2616200"/>
                </a:lnTo>
                <a:lnTo>
                  <a:pt x="494730" y="2616200"/>
                </a:lnTo>
                <a:lnTo>
                  <a:pt x="494730" y="2514600"/>
                </a:lnTo>
                <a:close/>
              </a:path>
              <a:path w="2616834" h="2616200">
                <a:moveTo>
                  <a:pt x="620350" y="2514600"/>
                </a:moveTo>
                <a:lnTo>
                  <a:pt x="614109" y="2514600"/>
                </a:lnTo>
                <a:lnTo>
                  <a:pt x="614109" y="2616200"/>
                </a:lnTo>
                <a:lnTo>
                  <a:pt x="620350" y="2616200"/>
                </a:lnTo>
                <a:lnTo>
                  <a:pt x="620350" y="2514600"/>
                </a:lnTo>
                <a:close/>
              </a:path>
              <a:path w="2616834" h="2616200">
                <a:moveTo>
                  <a:pt x="745961" y="2514600"/>
                </a:moveTo>
                <a:lnTo>
                  <a:pt x="739721" y="2514600"/>
                </a:lnTo>
                <a:lnTo>
                  <a:pt x="739721" y="2616200"/>
                </a:lnTo>
                <a:lnTo>
                  <a:pt x="745961" y="2616200"/>
                </a:lnTo>
                <a:lnTo>
                  <a:pt x="745961" y="2514600"/>
                </a:lnTo>
                <a:close/>
              </a:path>
              <a:path w="2616834" h="2616200">
                <a:moveTo>
                  <a:pt x="871581" y="2514600"/>
                </a:moveTo>
                <a:lnTo>
                  <a:pt x="865349" y="2514600"/>
                </a:lnTo>
                <a:lnTo>
                  <a:pt x="865349" y="2616200"/>
                </a:lnTo>
                <a:lnTo>
                  <a:pt x="871581" y="2616200"/>
                </a:lnTo>
                <a:lnTo>
                  <a:pt x="871581" y="2514600"/>
                </a:lnTo>
                <a:close/>
              </a:path>
              <a:path w="2616834" h="2616200">
                <a:moveTo>
                  <a:pt x="997201" y="2514600"/>
                </a:moveTo>
                <a:lnTo>
                  <a:pt x="990961" y="2514600"/>
                </a:lnTo>
                <a:lnTo>
                  <a:pt x="990961" y="2616200"/>
                </a:lnTo>
                <a:lnTo>
                  <a:pt x="997201" y="2616200"/>
                </a:lnTo>
                <a:lnTo>
                  <a:pt x="997201" y="2514600"/>
                </a:lnTo>
                <a:close/>
              </a:path>
              <a:path w="2616834" h="2616200">
                <a:moveTo>
                  <a:pt x="1122813" y="2514600"/>
                </a:moveTo>
                <a:lnTo>
                  <a:pt x="1116573" y="2514600"/>
                </a:lnTo>
                <a:lnTo>
                  <a:pt x="1116573" y="2616200"/>
                </a:lnTo>
                <a:lnTo>
                  <a:pt x="1122813" y="2616200"/>
                </a:lnTo>
                <a:lnTo>
                  <a:pt x="1122813" y="2514600"/>
                </a:lnTo>
                <a:close/>
              </a:path>
              <a:path w="2616834" h="2616200">
                <a:moveTo>
                  <a:pt x="1248425" y="2514600"/>
                </a:moveTo>
                <a:lnTo>
                  <a:pt x="1242193" y="2514600"/>
                </a:lnTo>
                <a:lnTo>
                  <a:pt x="1242193" y="2616200"/>
                </a:lnTo>
                <a:lnTo>
                  <a:pt x="1248425" y="2616200"/>
                </a:lnTo>
                <a:lnTo>
                  <a:pt x="1248425" y="2514600"/>
                </a:lnTo>
                <a:close/>
              </a:path>
              <a:path w="2616834" h="2616200">
                <a:moveTo>
                  <a:pt x="1374053" y="2514600"/>
                </a:moveTo>
                <a:lnTo>
                  <a:pt x="1367813" y="2514600"/>
                </a:lnTo>
                <a:lnTo>
                  <a:pt x="1367813" y="2616200"/>
                </a:lnTo>
                <a:lnTo>
                  <a:pt x="1374053" y="2616200"/>
                </a:lnTo>
                <a:lnTo>
                  <a:pt x="1374053" y="2514600"/>
                </a:lnTo>
                <a:close/>
              </a:path>
              <a:path w="2616834" h="2616200">
                <a:moveTo>
                  <a:pt x="1499665" y="2514600"/>
                </a:moveTo>
                <a:lnTo>
                  <a:pt x="1493433" y="2514600"/>
                </a:lnTo>
                <a:lnTo>
                  <a:pt x="1493433" y="2616200"/>
                </a:lnTo>
                <a:lnTo>
                  <a:pt x="1499665" y="2616200"/>
                </a:lnTo>
                <a:lnTo>
                  <a:pt x="1499665" y="2514600"/>
                </a:lnTo>
                <a:close/>
              </a:path>
              <a:path w="2616834" h="2616200">
                <a:moveTo>
                  <a:pt x="1625285" y="2514600"/>
                </a:moveTo>
                <a:lnTo>
                  <a:pt x="1619044" y="2514600"/>
                </a:lnTo>
                <a:lnTo>
                  <a:pt x="1619044" y="2616200"/>
                </a:lnTo>
                <a:lnTo>
                  <a:pt x="1625285" y="2616200"/>
                </a:lnTo>
                <a:lnTo>
                  <a:pt x="1625285" y="2514600"/>
                </a:lnTo>
                <a:close/>
              </a:path>
              <a:path w="2616834" h="2616200">
                <a:moveTo>
                  <a:pt x="1750905" y="2514600"/>
                </a:moveTo>
                <a:lnTo>
                  <a:pt x="1744673" y="2514600"/>
                </a:lnTo>
                <a:lnTo>
                  <a:pt x="1744673" y="2616200"/>
                </a:lnTo>
                <a:lnTo>
                  <a:pt x="1750905" y="2616200"/>
                </a:lnTo>
                <a:lnTo>
                  <a:pt x="1750905" y="2514600"/>
                </a:lnTo>
                <a:close/>
              </a:path>
              <a:path w="2616834" h="2616200">
                <a:moveTo>
                  <a:pt x="1876525" y="2514600"/>
                </a:moveTo>
                <a:lnTo>
                  <a:pt x="1870284" y="2514600"/>
                </a:lnTo>
                <a:lnTo>
                  <a:pt x="1870284" y="2616200"/>
                </a:lnTo>
                <a:lnTo>
                  <a:pt x="1876525" y="2616200"/>
                </a:lnTo>
                <a:lnTo>
                  <a:pt x="1876525" y="2514600"/>
                </a:lnTo>
                <a:close/>
              </a:path>
              <a:path w="2616834" h="2616200">
                <a:moveTo>
                  <a:pt x="2002137" y="2514600"/>
                </a:moveTo>
                <a:lnTo>
                  <a:pt x="1995896" y="2514600"/>
                </a:lnTo>
                <a:lnTo>
                  <a:pt x="1995896" y="2616200"/>
                </a:lnTo>
                <a:lnTo>
                  <a:pt x="2002137" y="2616200"/>
                </a:lnTo>
                <a:lnTo>
                  <a:pt x="2002137" y="2514600"/>
                </a:lnTo>
                <a:close/>
              </a:path>
              <a:path w="2616834" h="2616200">
                <a:moveTo>
                  <a:pt x="2127748" y="2514600"/>
                </a:moveTo>
                <a:lnTo>
                  <a:pt x="2121516" y="2514600"/>
                </a:lnTo>
                <a:lnTo>
                  <a:pt x="2121516" y="2616200"/>
                </a:lnTo>
                <a:lnTo>
                  <a:pt x="2127748" y="2616200"/>
                </a:lnTo>
                <a:lnTo>
                  <a:pt x="2127748" y="2514600"/>
                </a:lnTo>
                <a:close/>
              </a:path>
              <a:path w="2616834" h="2616200">
                <a:moveTo>
                  <a:pt x="2253377" y="2514600"/>
                </a:moveTo>
                <a:lnTo>
                  <a:pt x="2247136" y="2514600"/>
                </a:lnTo>
                <a:lnTo>
                  <a:pt x="2247136" y="2616200"/>
                </a:lnTo>
                <a:lnTo>
                  <a:pt x="2253377" y="2616200"/>
                </a:lnTo>
                <a:lnTo>
                  <a:pt x="2253377" y="2514600"/>
                </a:lnTo>
                <a:close/>
              </a:path>
              <a:path w="2616834" h="2616200">
                <a:moveTo>
                  <a:pt x="2378988" y="2514600"/>
                </a:moveTo>
                <a:lnTo>
                  <a:pt x="2372756" y="2514600"/>
                </a:lnTo>
                <a:lnTo>
                  <a:pt x="2372756" y="2616200"/>
                </a:lnTo>
                <a:lnTo>
                  <a:pt x="2378988" y="2616200"/>
                </a:lnTo>
                <a:lnTo>
                  <a:pt x="2378988" y="2514600"/>
                </a:lnTo>
                <a:close/>
              </a:path>
              <a:path w="2616834" h="2616200">
                <a:moveTo>
                  <a:pt x="2504608" y="2514600"/>
                </a:moveTo>
                <a:lnTo>
                  <a:pt x="2498368" y="2514600"/>
                </a:lnTo>
                <a:lnTo>
                  <a:pt x="2498368" y="2616200"/>
                </a:lnTo>
                <a:lnTo>
                  <a:pt x="2504608" y="2616200"/>
                </a:lnTo>
                <a:lnTo>
                  <a:pt x="2504608" y="2514600"/>
                </a:lnTo>
                <a:close/>
              </a:path>
              <a:path w="2616834" h="2616200">
                <a:moveTo>
                  <a:pt x="2616246" y="2501900"/>
                </a:moveTo>
                <a:lnTo>
                  <a:pt x="0" y="2501900"/>
                </a:lnTo>
                <a:lnTo>
                  <a:pt x="0" y="2514600"/>
                </a:lnTo>
                <a:lnTo>
                  <a:pt x="2616246" y="2514600"/>
                </a:lnTo>
                <a:lnTo>
                  <a:pt x="2616246" y="2501900"/>
                </a:lnTo>
                <a:close/>
              </a:path>
              <a:path w="2616834" h="2616200">
                <a:moveTo>
                  <a:pt x="117878" y="2387600"/>
                </a:moveTo>
                <a:lnTo>
                  <a:pt x="111637" y="2387600"/>
                </a:lnTo>
                <a:lnTo>
                  <a:pt x="111637" y="2501900"/>
                </a:lnTo>
                <a:lnTo>
                  <a:pt x="117878" y="2501900"/>
                </a:lnTo>
                <a:lnTo>
                  <a:pt x="117878" y="2387600"/>
                </a:lnTo>
                <a:close/>
              </a:path>
              <a:path w="2616834" h="2616200">
                <a:moveTo>
                  <a:pt x="243490" y="2387600"/>
                </a:moveTo>
                <a:lnTo>
                  <a:pt x="237257" y="2387600"/>
                </a:lnTo>
                <a:lnTo>
                  <a:pt x="237257" y="2501900"/>
                </a:lnTo>
                <a:lnTo>
                  <a:pt x="243490" y="2501900"/>
                </a:lnTo>
                <a:lnTo>
                  <a:pt x="243490" y="2387600"/>
                </a:lnTo>
                <a:close/>
              </a:path>
              <a:path w="2616834" h="2616200">
                <a:moveTo>
                  <a:pt x="369118" y="2387600"/>
                </a:moveTo>
                <a:lnTo>
                  <a:pt x="362878" y="2387600"/>
                </a:lnTo>
                <a:lnTo>
                  <a:pt x="362878" y="2501900"/>
                </a:lnTo>
                <a:lnTo>
                  <a:pt x="369118" y="2501900"/>
                </a:lnTo>
                <a:lnTo>
                  <a:pt x="369118" y="2387600"/>
                </a:lnTo>
                <a:close/>
              </a:path>
              <a:path w="2616834" h="2616200">
                <a:moveTo>
                  <a:pt x="494730" y="2387600"/>
                </a:moveTo>
                <a:lnTo>
                  <a:pt x="488498" y="2387600"/>
                </a:lnTo>
                <a:lnTo>
                  <a:pt x="488498" y="2501900"/>
                </a:lnTo>
                <a:lnTo>
                  <a:pt x="494730" y="2501900"/>
                </a:lnTo>
                <a:lnTo>
                  <a:pt x="494730" y="2387600"/>
                </a:lnTo>
                <a:close/>
              </a:path>
              <a:path w="2616834" h="2616200">
                <a:moveTo>
                  <a:pt x="620350" y="2387600"/>
                </a:moveTo>
                <a:lnTo>
                  <a:pt x="614109" y="2387600"/>
                </a:lnTo>
                <a:lnTo>
                  <a:pt x="614109" y="2501900"/>
                </a:lnTo>
                <a:lnTo>
                  <a:pt x="620350" y="2501900"/>
                </a:lnTo>
                <a:lnTo>
                  <a:pt x="620350" y="2387600"/>
                </a:lnTo>
                <a:close/>
              </a:path>
              <a:path w="2616834" h="2616200">
                <a:moveTo>
                  <a:pt x="745961" y="2387600"/>
                </a:moveTo>
                <a:lnTo>
                  <a:pt x="739729" y="2387600"/>
                </a:lnTo>
                <a:lnTo>
                  <a:pt x="739729" y="2501900"/>
                </a:lnTo>
                <a:lnTo>
                  <a:pt x="745961" y="2501900"/>
                </a:lnTo>
                <a:lnTo>
                  <a:pt x="745961" y="2387600"/>
                </a:lnTo>
                <a:close/>
              </a:path>
              <a:path w="2616834" h="2616200">
                <a:moveTo>
                  <a:pt x="871581" y="2387600"/>
                </a:moveTo>
                <a:lnTo>
                  <a:pt x="865349" y="2387600"/>
                </a:lnTo>
                <a:lnTo>
                  <a:pt x="865349" y="2501900"/>
                </a:lnTo>
                <a:lnTo>
                  <a:pt x="871581" y="2501900"/>
                </a:lnTo>
                <a:lnTo>
                  <a:pt x="871581" y="2387600"/>
                </a:lnTo>
                <a:close/>
              </a:path>
              <a:path w="2616834" h="2616200">
                <a:moveTo>
                  <a:pt x="997201" y="2387600"/>
                </a:moveTo>
                <a:lnTo>
                  <a:pt x="990961" y="2387600"/>
                </a:lnTo>
                <a:lnTo>
                  <a:pt x="990961" y="2501900"/>
                </a:lnTo>
                <a:lnTo>
                  <a:pt x="997201" y="2501900"/>
                </a:lnTo>
                <a:lnTo>
                  <a:pt x="997201" y="2387600"/>
                </a:lnTo>
                <a:close/>
              </a:path>
              <a:path w="2616834" h="2616200">
                <a:moveTo>
                  <a:pt x="1122813" y="2387600"/>
                </a:moveTo>
                <a:lnTo>
                  <a:pt x="1116581" y="2387600"/>
                </a:lnTo>
                <a:lnTo>
                  <a:pt x="1116581" y="2501900"/>
                </a:lnTo>
                <a:lnTo>
                  <a:pt x="1122813" y="2501900"/>
                </a:lnTo>
                <a:lnTo>
                  <a:pt x="1122813" y="2387600"/>
                </a:lnTo>
                <a:close/>
              </a:path>
              <a:path w="2616834" h="2616200">
                <a:moveTo>
                  <a:pt x="1248425" y="2387600"/>
                </a:moveTo>
                <a:lnTo>
                  <a:pt x="1242193" y="2387600"/>
                </a:lnTo>
                <a:lnTo>
                  <a:pt x="1242193" y="2501900"/>
                </a:lnTo>
                <a:lnTo>
                  <a:pt x="1248425" y="2501900"/>
                </a:lnTo>
                <a:lnTo>
                  <a:pt x="1248425" y="2387600"/>
                </a:lnTo>
                <a:close/>
              </a:path>
              <a:path w="2616834" h="2616200">
                <a:moveTo>
                  <a:pt x="1374053" y="2387600"/>
                </a:moveTo>
                <a:lnTo>
                  <a:pt x="1367813" y="2387600"/>
                </a:lnTo>
                <a:lnTo>
                  <a:pt x="1367813" y="2501900"/>
                </a:lnTo>
                <a:lnTo>
                  <a:pt x="1374053" y="2501900"/>
                </a:lnTo>
                <a:lnTo>
                  <a:pt x="1374053" y="2387600"/>
                </a:lnTo>
                <a:close/>
              </a:path>
              <a:path w="2616834" h="2616200">
                <a:moveTo>
                  <a:pt x="1499665" y="2387600"/>
                </a:moveTo>
                <a:lnTo>
                  <a:pt x="1493433" y="2387600"/>
                </a:lnTo>
                <a:lnTo>
                  <a:pt x="1493433" y="2501900"/>
                </a:lnTo>
                <a:lnTo>
                  <a:pt x="1499665" y="2501900"/>
                </a:lnTo>
                <a:lnTo>
                  <a:pt x="1499665" y="2387600"/>
                </a:lnTo>
                <a:close/>
              </a:path>
              <a:path w="2616834" h="2616200">
                <a:moveTo>
                  <a:pt x="1625285" y="2387600"/>
                </a:moveTo>
                <a:lnTo>
                  <a:pt x="1619044" y="2387600"/>
                </a:lnTo>
                <a:lnTo>
                  <a:pt x="1619044" y="2501900"/>
                </a:lnTo>
                <a:lnTo>
                  <a:pt x="1625285" y="2501900"/>
                </a:lnTo>
                <a:lnTo>
                  <a:pt x="1625285" y="2387600"/>
                </a:lnTo>
                <a:close/>
              </a:path>
              <a:path w="2616834" h="2616200">
                <a:moveTo>
                  <a:pt x="1750905" y="2387600"/>
                </a:moveTo>
                <a:lnTo>
                  <a:pt x="1744673" y="2387600"/>
                </a:lnTo>
                <a:lnTo>
                  <a:pt x="1744673" y="2501900"/>
                </a:lnTo>
                <a:lnTo>
                  <a:pt x="1750905" y="2501900"/>
                </a:lnTo>
                <a:lnTo>
                  <a:pt x="1750905" y="2387600"/>
                </a:lnTo>
                <a:close/>
              </a:path>
              <a:path w="2616834" h="2616200">
                <a:moveTo>
                  <a:pt x="1876525" y="2387600"/>
                </a:moveTo>
                <a:lnTo>
                  <a:pt x="1870284" y="2387600"/>
                </a:lnTo>
                <a:lnTo>
                  <a:pt x="1870284" y="2501900"/>
                </a:lnTo>
                <a:lnTo>
                  <a:pt x="1876525" y="2501900"/>
                </a:lnTo>
                <a:lnTo>
                  <a:pt x="1876525" y="2387600"/>
                </a:lnTo>
                <a:close/>
              </a:path>
              <a:path w="2616834" h="2616200">
                <a:moveTo>
                  <a:pt x="2002137" y="2387600"/>
                </a:moveTo>
                <a:lnTo>
                  <a:pt x="1995905" y="2387600"/>
                </a:lnTo>
                <a:lnTo>
                  <a:pt x="1995905" y="2501900"/>
                </a:lnTo>
                <a:lnTo>
                  <a:pt x="2002137" y="2501900"/>
                </a:lnTo>
                <a:lnTo>
                  <a:pt x="2002137" y="2387600"/>
                </a:lnTo>
                <a:close/>
              </a:path>
              <a:path w="2616834" h="2616200">
                <a:moveTo>
                  <a:pt x="2127748" y="2387600"/>
                </a:moveTo>
                <a:lnTo>
                  <a:pt x="2121516" y="2387600"/>
                </a:lnTo>
                <a:lnTo>
                  <a:pt x="2121516" y="2501900"/>
                </a:lnTo>
                <a:lnTo>
                  <a:pt x="2127748" y="2501900"/>
                </a:lnTo>
                <a:lnTo>
                  <a:pt x="2127748" y="2387600"/>
                </a:lnTo>
                <a:close/>
              </a:path>
              <a:path w="2616834" h="2616200">
                <a:moveTo>
                  <a:pt x="2253377" y="2387600"/>
                </a:moveTo>
                <a:lnTo>
                  <a:pt x="2247136" y="2387600"/>
                </a:lnTo>
                <a:lnTo>
                  <a:pt x="2247136" y="2501900"/>
                </a:lnTo>
                <a:lnTo>
                  <a:pt x="2253377" y="2501900"/>
                </a:lnTo>
                <a:lnTo>
                  <a:pt x="2253377" y="2387600"/>
                </a:lnTo>
                <a:close/>
              </a:path>
              <a:path w="2616834" h="2616200">
                <a:moveTo>
                  <a:pt x="2378988" y="2387600"/>
                </a:moveTo>
                <a:lnTo>
                  <a:pt x="2372756" y="2387600"/>
                </a:lnTo>
                <a:lnTo>
                  <a:pt x="2372756" y="2501900"/>
                </a:lnTo>
                <a:lnTo>
                  <a:pt x="2378988" y="2501900"/>
                </a:lnTo>
                <a:lnTo>
                  <a:pt x="2378988" y="2387600"/>
                </a:lnTo>
                <a:close/>
              </a:path>
              <a:path w="2616834" h="2616200">
                <a:moveTo>
                  <a:pt x="2504608" y="2387600"/>
                </a:moveTo>
                <a:lnTo>
                  <a:pt x="2498368" y="2387600"/>
                </a:lnTo>
                <a:lnTo>
                  <a:pt x="2498368" y="2501900"/>
                </a:lnTo>
                <a:lnTo>
                  <a:pt x="2504608" y="2501900"/>
                </a:lnTo>
                <a:lnTo>
                  <a:pt x="2504608" y="2387600"/>
                </a:lnTo>
                <a:close/>
              </a:path>
              <a:path w="2616834" h="2616200">
                <a:moveTo>
                  <a:pt x="2616246" y="2374900"/>
                </a:moveTo>
                <a:lnTo>
                  <a:pt x="0" y="2374900"/>
                </a:lnTo>
                <a:lnTo>
                  <a:pt x="0" y="2387600"/>
                </a:lnTo>
                <a:lnTo>
                  <a:pt x="2616246" y="2387600"/>
                </a:lnTo>
                <a:lnTo>
                  <a:pt x="2616246" y="2374900"/>
                </a:lnTo>
                <a:close/>
              </a:path>
              <a:path w="2616834" h="2616200">
                <a:moveTo>
                  <a:pt x="117878" y="2260600"/>
                </a:moveTo>
                <a:lnTo>
                  <a:pt x="111637" y="2260600"/>
                </a:lnTo>
                <a:lnTo>
                  <a:pt x="111637" y="2374900"/>
                </a:lnTo>
                <a:lnTo>
                  <a:pt x="117878" y="2374900"/>
                </a:lnTo>
                <a:lnTo>
                  <a:pt x="117878" y="2260600"/>
                </a:lnTo>
                <a:close/>
              </a:path>
              <a:path w="2616834" h="2616200">
                <a:moveTo>
                  <a:pt x="243490" y="2260600"/>
                </a:moveTo>
                <a:lnTo>
                  <a:pt x="237257" y="2260600"/>
                </a:lnTo>
                <a:lnTo>
                  <a:pt x="237257" y="2374900"/>
                </a:lnTo>
                <a:lnTo>
                  <a:pt x="243490" y="2374900"/>
                </a:lnTo>
                <a:lnTo>
                  <a:pt x="243490" y="2260600"/>
                </a:lnTo>
                <a:close/>
              </a:path>
              <a:path w="2616834" h="2616200">
                <a:moveTo>
                  <a:pt x="369118" y="2260600"/>
                </a:moveTo>
                <a:lnTo>
                  <a:pt x="362878" y="2260600"/>
                </a:lnTo>
                <a:lnTo>
                  <a:pt x="362878" y="2374900"/>
                </a:lnTo>
                <a:lnTo>
                  <a:pt x="369118" y="2374900"/>
                </a:lnTo>
                <a:lnTo>
                  <a:pt x="369118" y="2260600"/>
                </a:lnTo>
                <a:close/>
              </a:path>
              <a:path w="2616834" h="2616200">
                <a:moveTo>
                  <a:pt x="494730" y="2260600"/>
                </a:moveTo>
                <a:lnTo>
                  <a:pt x="488498" y="2260600"/>
                </a:lnTo>
                <a:lnTo>
                  <a:pt x="488498" y="2374900"/>
                </a:lnTo>
                <a:lnTo>
                  <a:pt x="494730" y="2374900"/>
                </a:lnTo>
                <a:lnTo>
                  <a:pt x="494730" y="2260600"/>
                </a:lnTo>
                <a:close/>
              </a:path>
              <a:path w="2616834" h="2616200">
                <a:moveTo>
                  <a:pt x="620350" y="2260600"/>
                </a:moveTo>
                <a:lnTo>
                  <a:pt x="614109" y="2260600"/>
                </a:lnTo>
                <a:lnTo>
                  <a:pt x="614109" y="2374900"/>
                </a:lnTo>
                <a:lnTo>
                  <a:pt x="620350" y="2374900"/>
                </a:lnTo>
                <a:lnTo>
                  <a:pt x="620350" y="2260600"/>
                </a:lnTo>
                <a:close/>
              </a:path>
              <a:path w="2616834" h="2616200">
                <a:moveTo>
                  <a:pt x="745961" y="2260600"/>
                </a:moveTo>
                <a:lnTo>
                  <a:pt x="739729" y="2260600"/>
                </a:lnTo>
                <a:lnTo>
                  <a:pt x="739729" y="2374900"/>
                </a:lnTo>
                <a:lnTo>
                  <a:pt x="745961" y="2374900"/>
                </a:lnTo>
                <a:lnTo>
                  <a:pt x="745961" y="2260600"/>
                </a:lnTo>
                <a:close/>
              </a:path>
              <a:path w="2616834" h="2616200">
                <a:moveTo>
                  <a:pt x="871581" y="2260600"/>
                </a:moveTo>
                <a:lnTo>
                  <a:pt x="865349" y="2260600"/>
                </a:lnTo>
                <a:lnTo>
                  <a:pt x="865349" y="2374900"/>
                </a:lnTo>
                <a:lnTo>
                  <a:pt x="871581" y="2374900"/>
                </a:lnTo>
                <a:lnTo>
                  <a:pt x="871581" y="2260600"/>
                </a:lnTo>
                <a:close/>
              </a:path>
              <a:path w="2616834" h="2616200">
                <a:moveTo>
                  <a:pt x="997201" y="2260600"/>
                </a:moveTo>
                <a:lnTo>
                  <a:pt x="990961" y="2260600"/>
                </a:lnTo>
                <a:lnTo>
                  <a:pt x="990961" y="2374900"/>
                </a:lnTo>
                <a:lnTo>
                  <a:pt x="997201" y="2374900"/>
                </a:lnTo>
                <a:lnTo>
                  <a:pt x="997201" y="2260600"/>
                </a:lnTo>
                <a:close/>
              </a:path>
              <a:path w="2616834" h="2616200">
                <a:moveTo>
                  <a:pt x="1122813" y="2260600"/>
                </a:moveTo>
                <a:lnTo>
                  <a:pt x="1116581" y="2260600"/>
                </a:lnTo>
                <a:lnTo>
                  <a:pt x="1116581" y="2374900"/>
                </a:lnTo>
                <a:lnTo>
                  <a:pt x="1122813" y="2374900"/>
                </a:lnTo>
                <a:lnTo>
                  <a:pt x="1122813" y="2260600"/>
                </a:lnTo>
                <a:close/>
              </a:path>
              <a:path w="2616834" h="2616200">
                <a:moveTo>
                  <a:pt x="1248425" y="2260600"/>
                </a:moveTo>
                <a:lnTo>
                  <a:pt x="1242193" y="2260600"/>
                </a:lnTo>
                <a:lnTo>
                  <a:pt x="1242193" y="2374900"/>
                </a:lnTo>
                <a:lnTo>
                  <a:pt x="1248425" y="2374900"/>
                </a:lnTo>
                <a:lnTo>
                  <a:pt x="1248425" y="2260600"/>
                </a:lnTo>
                <a:close/>
              </a:path>
              <a:path w="2616834" h="2616200">
                <a:moveTo>
                  <a:pt x="1374053" y="2260600"/>
                </a:moveTo>
                <a:lnTo>
                  <a:pt x="1367813" y="2260600"/>
                </a:lnTo>
                <a:lnTo>
                  <a:pt x="1367813" y="2374900"/>
                </a:lnTo>
                <a:lnTo>
                  <a:pt x="1374053" y="2374900"/>
                </a:lnTo>
                <a:lnTo>
                  <a:pt x="1374053" y="2260600"/>
                </a:lnTo>
                <a:close/>
              </a:path>
              <a:path w="2616834" h="2616200">
                <a:moveTo>
                  <a:pt x="1499665" y="2260600"/>
                </a:moveTo>
                <a:lnTo>
                  <a:pt x="1493433" y="2260600"/>
                </a:lnTo>
                <a:lnTo>
                  <a:pt x="1493433" y="2374900"/>
                </a:lnTo>
                <a:lnTo>
                  <a:pt x="1499665" y="2374900"/>
                </a:lnTo>
                <a:lnTo>
                  <a:pt x="1499665" y="2260600"/>
                </a:lnTo>
                <a:close/>
              </a:path>
              <a:path w="2616834" h="2616200">
                <a:moveTo>
                  <a:pt x="1625285" y="2260600"/>
                </a:moveTo>
                <a:lnTo>
                  <a:pt x="1619044" y="2260600"/>
                </a:lnTo>
                <a:lnTo>
                  <a:pt x="1619044" y="2374900"/>
                </a:lnTo>
                <a:lnTo>
                  <a:pt x="1625285" y="2374900"/>
                </a:lnTo>
                <a:lnTo>
                  <a:pt x="1625285" y="2260600"/>
                </a:lnTo>
                <a:close/>
              </a:path>
              <a:path w="2616834" h="2616200">
                <a:moveTo>
                  <a:pt x="1750905" y="2260600"/>
                </a:moveTo>
                <a:lnTo>
                  <a:pt x="1744673" y="2260600"/>
                </a:lnTo>
                <a:lnTo>
                  <a:pt x="1744673" y="2374900"/>
                </a:lnTo>
                <a:lnTo>
                  <a:pt x="1750905" y="2374900"/>
                </a:lnTo>
                <a:lnTo>
                  <a:pt x="1750905" y="2260600"/>
                </a:lnTo>
                <a:close/>
              </a:path>
              <a:path w="2616834" h="2616200">
                <a:moveTo>
                  <a:pt x="1876525" y="2260600"/>
                </a:moveTo>
                <a:lnTo>
                  <a:pt x="1870284" y="2260600"/>
                </a:lnTo>
                <a:lnTo>
                  <a:pt x="1870284" y="2374900"/>
                </a:lnTo>
                <a:lnTo>
                  <a:pt x="1876525" y="2374900"/>
                </a:lnTo>
                <a:lnTo>
                  <a:pt x="1876525" y="2260600"/>
                </a:lnTo>
                <a:close/>
              </a:path>
              <a:path w="2616834" h="2616200">
                <a:moveTo>
                  <a:pt x="2002137" y="2260600"/>
                </a:moveTo>
                <a:lnTo>
                  <a:pt x="1995905" y="2260600"/>
                </a:lnTo>
                <a:lnTo>
                  <a:pt x="1995905" y="2374900"/>
                </a:lnTo>
                <a:lnTo>
                  <a:pt x="2002137" y="2374900"/>
                </a:lnTo>
                <a:lnTo>
                  <a:pt x="2002137" y="2260600"/>
                </a:lnTo>
                <a:close/>
              </a:path>
              <a:path w="2616834" h="2616200">
                <a:moveTo>
                  <a:pt x="2127748" y="2260600"/>
                </a:moveTo>
                <a:lnTo>
                  <a:pt x="2121516" y="2260600"/>
                </a:lnTo>
                <a:lnTo>
                  <a:pt x="2121516" y="2374900"/>
                </a:lnTo>
                <a:lnTo>
                  <a:pt x="2127748" y="2374900"/>
                </a:lnTo>
                <a:lnTo>
                  <a:pt x="2127748" y="2260600"/>
                </a:lnTo>
                <a:close/>
              </a:path>
              <a:path w="2616834" h="2616200">
                <a:moveTo>
                  <a:pt x="2253377" y="2260600"/>
                </a:moveTo>
                <a:lnTo>
                  <a:pt x="2247136" y="2260600"/>
                </a:lnTo>
                <a:lnTo>
                  <a:pt x="2247136" y="2374900"/>
                </a:lnTo>
                <a:lnTo>
                  <a:pt x="2253377" y="2374900"/>
                </a:lnTo>
                <a:lnTo>
                  <a:pt x="2253377" y="2260600"/>
                </a:lnTo>
                <a:close/>
              </a:path>
              <a:path w="2616834" h="2616200">
                <a:moveTo>
                  <a:pt x="2378988" y="2260600"/>
                </a:moveTo>
                <a:lnTo>
                  <a:pt x="2372756" y="2260600"/>
                </a:lnTo>
                <a:lnTo>
                  <a:pt x="2372756" y="2374900"/>
                </a:lnTo>
                <a:lnTo>
                  <a:pt x="2378988" y="2374900"/>
                </a:lnTo>
                <a:lnTo>
                  <a:pt x="2378988" y="2260600"/>
                </a:lnTo>
                <a:close/>
              </a:path>
              <a:path w="2616834" h="2616200">
                <a:moveTo>
                  <a:pt x="2504608" y="2260600"/>
                </a:moveTo>
                <a:lnTo>
                  <a:pt x="2498368" y="2260600"/>
                </a:lnTo>
                <a:lnTo>
                  <a:pt x="2498368" y="2374900"/>
                </a:lnTo>
                <a:lnTo>
                  <a:pt x="2504608" y="2374900"/>
                </a:lnTo>
                <a:lnTo>
                  <a:pt x="2504608" y="2260600"/>
                </a:lnTo>
                <a:close/>
              </a:path>
              <a:path w="2616834" h="2616200">
                <a:moveTo>
                  <a:pt x="2614855" y="2247900"/>
                </a:moveTo>
                <a:lnTo>
                  <a:pt x="1391" y="2247900"/>
                </a:lnTo>
                <a:lnTo>
                  <a:pt x="0" y="2260600"/>
                </a:lnTo>
                <a:lnTo>
                  <a:pt x="2616246" y="2260600"/>
                </a:lnTo>
                <a:lnTo>
                  <a:pt x="2614855" y="2247900"/>
                </a:lnTo>
                <a:close/>
              </a:path>
              <a:path w="2616834" h="2616200">
                <a:moveTo>
                  <a:pt x="117878" y="1511300"/>
                </a:moveTo>
                <a:lnTo>
                  <a:pt x="111637" y="1511300"/>
                </a:lnTo>
                <a:lnTo>
                  <a:pt x="111637" y="2247900"/>
                </a:lnTo>
                <a:lnTo>
                  <a:pt x="117878" y="2247900"/>
                </a:lnTo>
                <a:lnTo>
                  <a:pt x="117878" y="1511300"/>
                </a:lnTo>
                <a:close/>
              </a:path>
              <a:path w="2616834" h="2616200">
                <a:moveTo>
                  <a:pt x="243490" y="1511300"/>
                </a:moveTo>
                <a:lnTo>
                  <a:pt x="237257" y="1511300"/>
                </a:lnTo>
                <a:lnTo>
                  <a:pt x="237257" y="2247900"/>
                </a:lnTo>
                <a:lnTo>
                  <a:pt x="243490" y="2247900"/>
                </a:lnTo>
                <a:lnTo>
                  <a:pt x="243490" y="1511300"/>
                </a:lnTo>
                <a:close/>
              </a:path>
              <a:path w="2616834" h="2616200">
                <a:moveTo>
                  <a:pt x="369118" y="1511300"/>
                </a:moveTo>
                <a:lnTo>
                  <a:pt x="362878" y="1511300"/>
                </a:lnTo>
                <a:lnTo>
                  <a:pt x="362878" y="2247900"/>
                </a:lnTo>
                <a:lnTo>
                  <a:pt x="369118" y="2247900"/>
                </a:lnTo>
                <a:lnTo>
                  <a:pt x="369118" y="1511300"/>
                </a:lnTo>
                <a:close/>
              </a:path>
              <a:path w="2616834" h="2616200">
                <a:moveTo>
                  <a:pt x="494730" y="1511300"/>
                </a:moveTo>
                <a:lnTo>
                  <a:pt x="488498" y="1511300"/>
                </a:lnTo>
                <a:lnTo>
                  <a:pt x="488498" y="2247900"/>
                </a:lnTo>
                <a:lnTo>
                  <a:pt x="494730" y="2247900"/>
                </a:lnTo>
                <a:lnTo>
                  <a:pt x="494730" y="1511300"/>
                </a:lnTo>
                <a:close/>
              </a:path>
              <a:path w="2616834" h="2616200">
                <a:moveTo>
                  <a:pt x="620341" y="1511300"/>
                </a:moveTo>
                <a:lnTo>
                  <a:pt x="614109" y="1511300"/>
                </a:lnTo>
                <a:lnTo>
                  <a:pt x="614109" y="2247900"/>
                </a:lnTo>
                <a:lnTo>
                  <a:pt x="620350" y="2247900"/>
                </a:lnTo>
                <a:lnTo>
                  <a:pt x="620341" y="1511300"/>
                </a:lnTo>
                <a:close/>
              </a:path>
              <a:path w="2616834" h="2616200">
                <a:moveTo>
                  <a:pt x="745961" y="1511300"/>
                </a:moveTo>
                <a:lnTo>
                  <a:pt x="739721" y="1511300"/>
                </a:lnTo>
                <a:lnTo>
                  <a:pt x="739729" y="2247900"/>
                </a:lnTo>
                <a:lnTo>
                  <a:pt x="745961" y="2247900"/>
                </a:lnTo>
                <a:lnTo>
                  <a:pt x="745961" y="1511300"/>
                </a:lnTo>
                <a:close/>
              </a:path>
              <a:path w="2616834" h="2616200">
                <a:moveTo>
                  <a:pt x="871581" y="1511300"/>
                </a:moveTo>
                <a:lnTo>
                  <a:pt x="865349" y="1511300"/>
                </a:lnTo>
                <a:lnTo>
                  <a:pt x="865349" y="2247900"/>
                </a:lnTo>
                <a:lnTo>
                  <a:pt x="871581" y="2247900"/>
                </a:lnTo>
                <a:lnTo>
                  <a:pt x="871581" y="1511300"/>
                </a:lnTo>
                <a:close/>
              </a:path>
              <a:path w="2616834" h="2616200">
                <a:moveTo>
                  <a:pt x="997193" y="1511300"/>
                </a:moveTo>
                <a:lnTo>
                  <a:pt x="990961" y="1511300"/>
                </a:lnTo>
                <a:lnTo>
                  <a:pt x="990961" y="2247900"/>
                </a:lnTo>
                <a:lnTo>
                  <a:pt x="997201" y="2247900"/>
                </a:lnTo>
                <a:lnTo>
                  <a:pt x="997193" y="1511300"/>
                </a:lnTo>
                <a:close/>
              </a:path>
              <a:path w="2616834" h="2616200">
                <a:moveTo>
                  <a:pt x="1122813" y="1511300"/>
                </a:moveTo>
                <a:lnTo>
                  <a:pt x="1116573" y="1511300"/>
                </a:lnTo>
                <a:lnTo>
                  <a:pt x="1116581" y="2247900"/>
                </a:lnTo>
                <a:lnTo>
                  <a:pt x="1122813" y="2247900"/>
                </a:lnTo>
                <a:lnTo>
                  <a:pt x="1122813" y="1511300"/>
                </a:lnTo>
                <a:close/>
              </a:path>
              <a:path w="2616834" h="2616200">
                <a:moveTo>
                  <a:pt x="1248425" y="1511300"/>
                </a:moveTo>
                <a:lnTo>
                  <a:pt x="1242193" y="1511300"/>
                </a:lnTo>
                <a:lnTo>
                  <a:pt x="1242193" y="2247900"/>
                </a:lnTo>
                <a:lnTo>
                  <a:pt x="1248425" y="2247900"/>
                </a:lnTo>
                <a:lnTo>
                  <a:pt x="1248425" y="1511300"/>
                </a:lnTo>
                <a:close/>
              </a:path>
              <a:path w="2616834" h="2616200">
                <a:moveTo>
                  <a:pt x="1374053" y="1511300"/>
                </a:moveTo>
                <a:lnTo>
                  <a:pt x="1367813" y="1511300"/>
                </a:lnTo>
                <a:lnTo>
                  <a:pt x="1367813" y="2247900"/>
                </a:lnTo>
                <a:lnTo>
                  <a:pt x="1374053" y="2247900"/>
                </a:lnTo>
                <a:lnTo>
                  <a:pt x="1374053" y="1511300"/>
                </a:lnTo>
                <a:close/>
              </a:path>
              <a:path w="2616834" h="2616200">
                <a:moveTo>
                  <a:pt x="1499665" y="1511300"/>
                </a:moveTo>
                <a:lnTo>
                  <a:pt x="1493433" y="1511300"/>
                </a:lnTo>
                <a:lnTo>
                  <a:pt x="1493433" y="2247900"/>
                </a:lnTo>
                <a:lnTo>
                  <a:pt x="1499665" y="2247900"/>
                </a:lnTo>
                <a:lnTo>
                  <a:pt x="1499665" y="1511300"/>
                </a:lnTo>
                <a:close/>
              </a:path>
              <a:path w="2616834" h="2616200">
                <a:moveTo>
                  <a:pt x="1625285" y="1511300"/>
                </a:moveTo>
                <a:lnTo>
                  <a:pt x="1619044" y="1511300"/>
                </a:lnTo>
                <a:lnTo>
                  <a:pt x="1619044" y="2247900"/>
                </a:lnTo>
                <a:lnTo>
                  <a:pt x="1625285" y="2247900"/>
                </a:lnTo>
                <a:lnTo>
                  <a:pt x="1625285" y="1511300"/>
                </a:lnTo>
                <a:close/>
              </a:path>
              <a:path w="2616834" h="2616200">
                <a:moveTo>
                  <a:pt x="1750905" y="1511300"/>
                </a:moveTo>
                <a:lnTo>
                  <a:pt x="1744673" y="1511300"/>
                </a:lnTo>
                <a:lnTo>
                  <a:pt x="1744673" y="2247900"/>
                </a:lnTo>
                <a:lnTo>
                  <a:pt x="1750905" y="2247900"/>
                </a:lnTo>
                <a:lnTo>
                  <a:pt x="1750905" y="1511300"/>
                </a:lnTo>
                <a:close/>
              </a:path>
              <a:path w="2616834" h="2616200">
                <a:moveTo>
                  <a:pt x="1876525" y="1511300"/>
                </a:moveTo>
                <a:lnTo>
                  <a:pt x="1870284" y="1511300"/>
                </a:lnTo>
                <a:lnTo>
                  <a:pt x="1870284" y="2247900"/>
                </a:lnTo>
                <a:lnTo>
                  <a:pt x="1876525" y="2247900"/>
                </a:lnTo>
                <a:lnTo>
                  <a:pt x="1876525" y="1511300"/>
                </a:lnTo>
                <a:close/>
              </a:path>
              <a:path w="2616834" h="2616200">
                <a:moveTo>
                  <a:pt x="2002137" y="1511300"/>
                </a:moveTo>
                <a:lnTo>
                  <a:pt x="1995905" y="1511300"/>
                </a:lnTo>
                <a:lnTo>
                  <a:pt x="1995905" y="2247900"/>
                </a:lnTo>
                <a:lnTo>
                  <a:pt x="2002137" y="2247900"/>
                </a:lnTo>
                <a:lnTo>
                  <a:pt x="2002137" y="1511300"/>
                </a:lnTo>
                <a:close/>
              </a:path>
              <a:path w="2616834" h="2616200">
                <a:moveTo>
                  <a:pt x="2127748" y="1511300"/>
                </a:moveTo>
                <a:lnTo>
                  <a:pt x="2121516" y="1511300"/>
                </a:lnTo>
                <a:lnTo>
                  <a:pt x="2121516" y="2247900"/>
                </a:lnTo>
                <a:lnTo>
                  <a:pt x="2127748" y="2247900"/>
                </a:lnTo>
                <a:lnTo>
                  <a:pt x="2127748" y="1511300"/>
                </a:lnTo>
                <a:close/>
              </a:path>
              <a:path w="2616834" h="2616200">
                <a:moveTo>
                  <a:pt x="2253377" y="1511300"/>
                </a:moveTo>
                <a:lnTo>
                  <a:pt x="2247136" y="1511300"/>
                </a:lnTo>
                <a:lnTo>
                  <a:pt x="2247136" y="2247900"/>
                </a:lnTo>
                <a:lnTo>
                  <a:pt x="2253377" y="2247900"/>
                </a:lnTo>
                <a:lnTo>
                  <a:pt x="2253377" y="1511300"/>
                </a:lnTo>
                <a:close/>
              </a:path>
              <a:path w="2616834" h="2616200">
                <a:moveTo>
                  <a:pt x="2378988" y="1511300"/>
                </a:moveTo>
                <a:lnTo>
                  <a:pt x="2372756" y="1511300"/>
                </a:lnTo>
                <a:lnTo>
                  <a:pt x="2372756" y="2247900"/>
                </a:lnTo>
                <a:lnTo>
                  <a:pt x="2378988" y="2247900"/>
                </a:lnTo>
                <a:lnTo>
                  <a:pt x="2378988" y="1511300"/>
                </a:lnTo>
                <a:close/>
              </a:path>
              <a:path w="2616834" h="2616200">
                <a:moveTo>
                  <a:pt x="2504608" y="1511300"/>
                </a:moveTo>
                <a:lnTo>
                  <a:pt x="2498368" y="1511300"/>
                </a:lnTo>
                <a:lnTo>
                  <a:pt x="2498368" y="2247900"/>
                </a:lnTo>
                <a:lnTo>
                  <a:pt x="2504608" y="2247900"/>
                </a:lnTo>
                <a:lnTo>
                  <a:pt x="2504608" y="1511300"/>
                </a:lnTo>
                <a:close/>
              </a:path>
              <a:path w="2616834" h="2616200">
                <a:moveTo>
                  <a:pt x="2616246" y="1498600"/>
                </a:moveTo>
                <a:lnTo>
                  <a:pt x="0" y="1498600"/>
                </a:lnTo>
                <a:lnTo>
                  <a:pt x="1391" y="1511300"/>
                </a:lnTo>
                <a:lnTo>
                  <a:pt x="2614855" y="1511300"/>
                </a:lnTo>
                <a:lnTo>
                  <a:pt x="2616246" y="1498600"/>
                </a:lnTo>
                <a:close/>
              </a:path>
              <a:path w="2616834" h="2616200">
                <a:moveTo>
                  <a:pt x="117878" y="1384300"/>
                </a:moveTo>
                <a:lnTo>
                  <a:pt x="111637" y="1384300"/>
                </a:lnTo>
                <a:lnTo>
                  <a:pt x="111637" y="1498600"/>
                </a:lnTo>
                <a:lnTo>
                  <a:pt x="117878" y="1498600"/>
                </a:lnTo>
                <a:lnTo>
                  <a:pt x="117878" y="1384300"/>
                </a:lnTo>
                <a:close/>
              </a:path>
              <a:path w="2616834" h="2616200">
                <a:moveTo>
                  <a:pt x="243490" y="1384300"/>
                </a:moveTo>
                <a:lnTo>
                  <a:pt x="237257" y="1384300"/>
                </a:lnTo>
                <a:lnTo>
                  <a:pt x="237257" y="1498600"/>
                </a:lnTo>
                <a:lnTo>
                  <a:pt x="243490" y="1498600"/>
                </a:lnTo>
                <a:lnTo>
                  <a:pt x="243490" y="1384300"/>
                </a:lnTo>
                <a:close/>
              </a:path>
              <a:path w="2616834" h="2616200">
                <a:moveTo>
                  <a:pt x="369118" y="1384300"/>
                </a:moveTo>
                <a:lnTo>
                  <a:pt x="362878" y="1384300"/>
                </a:lnTo>
                <a:lnTo>
                  <a:pt x="362878" y="1498600"/>
                </a:lnTo>
                <a:lnTo>
                  <a:pt x="369118" y="1498600"/>
                </a:lnTo>
                <a:lnTo>
                  <a:pt x="369118" y="1384300"/>
                </a:lnTo>
                <a:close/>
              </a:path>
              <a:path w="2616834" h="2616200">
                <a:moveTo>
                  <a:pt x="494730" y="1384300"/>
                </a:moveTo>
                <a:lnTo>
                  <a:pt x="488498" y="1384300"/>
                </a:lnTo>
                <a:lnTo>
                  <a:pt x="488498" y="1498600"/>
                </a:lnTo>
                <a:lnTo>
                  <a:pt x="494730" y="1498600"/>
                </a:lnTo>
                <a:lnTo>
                  <a:pt x="494730" y="1384300"/>
                </a:lnTo>
                <a:close/>
              </a:path>
              <a:path w="2616834" h="2616200">
                <a:moveTo>
                  <a:pt x="620341" y="1384300"/>
                </a:moveTo>
                <a:lnTo>
                  <a:pt x="614109" y="1384300"/>
                </a:lnTo>
                <a:lnTo>
                  <a:pt x="614109"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81" y="1384300"/>
                </a:moveTo>
                <a:lnTo>
                  <a:pt x="865349" y="1384300"/>
                </a:lnTo>
                <a:lnTo>
                  <a:pt x="865349" y="1498600"/>
                </a:lnTo>
                <a:lnTo>
                  <a:pt x="871581" y="1498600"/>
                </a:lnTo>
                <a:lnTo>
                  <a:pt x="871581" y="1384300"/>
                </a:lnTo>
                <a:close/>
              </a:path>
              <a:path w="2616834" h="2616200">
                <a:moveTo>
                  <a:pt x="997193" y="1384300"/>
                </a:moveTo>
                <a:lnTo>
                  <a:pt x="990961" y="1384300"/>
                </a:lnTo>
                <a:lnTo>
                  <a:pt x="990961" y="1498600"/>
                </a:lnTo>
                <a:lnTo>
                  <a:pt x="997193" y="1498600"/>
                </a:lnTo>
                <a:lnTo>
                  <a:pt x="997193" y="1384300"/>
                </a:lnTo>
                <a:close/>
              </a:path>
              <a:path w="2616834" h="2616200">
                <a:moveTo>
                  <a:pt x="1122813" y="1384300"/>
                </a:moveTo>
                <a:lnTo>
                  <a:pt x="1116573" y="1384300"/>
                </a:lnTo>
                <a:lnTo>
                  <a:pt x="1116573" y="1498600"/>
                </a:lnTo>
                <a:lnTo>
                  <a:pt x="1122813" y="1498600"/>
                </a:lnTo>
                <a:lnTo>
                  <a:pt x="1122813" y="1384300"/>
                </a:lnTo>
                <a:close/>
              </a:path>
              <a:path w="2616834" h="2616200">
                <a:moveTo>
                  <a:pt x="1248425" y="1384300"/>
                </a:moveTo>
                <a:lnTo>
                  <a:pt x="1242193" y="1384300"/>
                </a:lnTo>
                <a:lnTo>
                  <a:pt x="1242193" y="1498600"/>
                </a:lnTo>
                <a:lnTo>
                  <a:pt x="1248425" y="1498600"/>
                </a:lnTo>
                <a:lnTo>
                  <a:pt x="1248425" y="1384300"/>
                </a:lnTo>
                <a:close/>
              </a:path>
              <a:path w="2616834" h="2616200">
                <a:moveTo>
                  <a:pt x="1374053" y="1384300"/>
                </a:moveTo>
                <a:lnTo>
                  <a:pt x="1367813" y="1384300"/>
                </a:lnTo>
                <a:lnTo>
                  <a:pt x="1367813" y="1498600"/>
                </a:lnTo>
                <a:lnTo>
                  <a:pt x="1374053" y="1498600"/>
                </a:lnTo>
                <a:lnTo>
                  <a:pt x="1374053" y="1384300"/>
                </a:lnTo>
                <a:close/>
              </a:path>
              <a:path w="2616834" h="2616200">
                <a:moveTo>
                  <a:pt x="1499665" y="1384300"/>
                </a:moveTo>
                <a:lnTo>
                  <a:pt x="1493433" y="1384300"/>
                </a:lnTo>
                <a:lnTo>
                  <a:pt x="1493433" y="1498600"/>
                </a:lnTo>
                <a:lnTo>
                  <a:pt x="1499665" y="1498600"/>
                </a:lnTo>
                <a:lnTo>
                  <a:pt x="1499665" y="1384300"/>
                </a:lnTo>
                <a:close/>
              </a:path>
              <a:path w="2616834" h="2616200">
                <a:moveTo>
                  <a:pt x="1625285" y="1384300"/>
                </a:moveTo>
                <a:lnTo>
                  <a:pt x="1619044" y="1384300"/>
                </a:lnTo>
                <a:lnTo>
                  <a:pt x="1619044" y="1498600"/>
                </a:lnTo>
                <a:lnTo>
                  <a:pt x="1625285" y="1498600"/>
                </a:lnTo>
                <a:lnTo>
                  <a:pt x="1625285" y="1384300"/>
                </a:lnTo>
                <a:close/>
              </a:path>
              <a:path w="2616834" h="2616200">
                <a:moveTo>
                  <a:pt x="1750905" y="1384300"/>
                </a:moveTo>
                <a:lnTo>
                  <a:pt x="1744673" y="1384300"/>
                </a:lnTo>
                <a:lnTo>
                  <a:pt x="1744673" y="1498600"/>
                </a:lnTo>
                <a:lnTo>
                  <a:pt x="1750905" y="1498600"/>
                </a:lnTo>
                <a:lnTo>
                  <a:pt x="1750905" y="1384300"/>
                </a:lnTo>
                <a:close/>
              </a:path>
              <a:path w="2616834" h="2616200">
                <a:moveTo>
                  <a:pt x="1876525" y="1384300"/>
                </a:moveTo>
                <a:lnTo>
                  <a:pt x="1870284" y="1384300"/>
                </a:lnTo>
                <a:lnTo>
                  <a:pt x="1870284" y="1498600"/>
                </a:lnTo>
                <a:lnTo>
                  <a:pt x="1876525" y="1498600"/>
                </a:lnTo>
                <a:lnTo>
                  <a:pt x="1876525" y="1384300"/>
                </a:lnTo>
                <a:close/>
              </a:path>
              <a:path w="2616834" h="2616200">
                <a:moveTo>
                  <a:pt x="2002137" y="1384300"/>
                </a:moveTo>
                <a:lnTo>
                  <a:pt x="1995905" y="1384300"/>
                </a:lnTo>
                <a:lnTo>
                  <a:pt x="1995905" y="1498600"/>
                </a:lnTo>
                <a:lnTo>
                  <a:pt x="2002137" y="1498600"/>
                </a:lnTo>
                <a:lnTo>
                  <a:pt x="2002137" y="1384300"/>
                </a:lnTo>
                <a:close/>
              </a:path>
              <a:path w="2616834" h="2616200">
                <a:moveTo>
                  <a:pt x="2127748" y="1384300"/>
                </a:moveTo>
                <a:lnTo>
                  <a:pt x="2121516" y="1384300"/>
                </a:lnTo>
                <a:lnTo>
                  <a:pt x="2121516" y="1498600"/>
                </a:lnTo>
                <a:lnTo>
                  <a:pt x="2127748" y="1498600"/>
                </a:lnTo>
                <a:lnTo>
                  <a:pt x="2127748" y="1384300"/>
                </a:lnTo>
                <a:close/>
              </a:path>
              <a:path w="2616834" h="2616200">
                <a:moveTo>
                  <a:pt x="2253377" y="1384300"/>
                </a:moveTo>
                <a:lnTo>
                  <a:pt x="2247136" y="1384300"/>
                </a:lnTo>
                <a:lnTo>
                  <a:pt x="2247136" y="1498600"/>
                </a:lnTo>
                <a:lnTo>
                  <a:pt x="2253377" y="1498600"/>
                </a:lnTo>
                <a:lnTo>
                  <a:pt x="2253377" y="1384300"/>
                </a:lnTo>
                <a:close/>
              </a:path>
              <a:path w="2616834" h="2616200">
                <a:moveTo>
                  <a:pt x="2378988" y="1384300"/>
                </a:moveTo>
                <a:lnTo>
                  <a:pt x="2372756" y="1384300"/>
                </a:lnTo>
                <a:lnTo>
                  <a:pt x="2372756" y="1498600"/>
                </a:lnTo>
                <a:lnTo>
                  <a:pt x="2378988" y="1498600"/>
                </a:lnTo>
                <a:lnTo>
                  <a:pt x="2378988" y="1384300"/>
                </a:lnTo>
                <a:close/>
              </a:path>
              <a:path w="2616834" h="2616200">
                <a:moveTo>
                  <a:pt x="2504608" y="1384300"/>
                </a:moveTo>
                <a:lnTo>
                  <a:pt x="2498368" y="1384300"/>
                </a:lnTo>
                <a:lnTo>
                  <a:pt x="2498368" y="1498600"/>
                </a:lnTo>
                <a:lnTo>
                  <a:pt x="2504608" y="1498600"/>
                </a:lnTo>
                <a:lnTo>
                  <a:pt x="2504608" y="1384300"/>
                </a:lnTo>
                <a:close/>
              </a:path>
              <a:path w="2616834" h="2616200">
                <a:moveTo>
                  <a:pt x="2616246" y="1371600"/>
                </a:moveTo>
                <a:lnTo>
                  <a:pt x="0" y="1371600"/>
                </a:lnTo>
                <a:lnTo>
                  <a:pt x="0" y="1384300"/>
                </a:lnTo>
                <a:lnTo>
                  <a:pt x="2616246" y="1384300"/>
                </a:lnTo>
                <a:lnTo>
                  <a:pt x="2616246" y="1371600"/>
                </a:lnTo>
                <a:close/>
              </a:path>
              <a:path w="2616834" h="2616200">
                <a:moveTo>
                  <a:pt x="117878" y="1257300"/>
                </a:moveTo>
                <a:lnTo>
                  <a:pt x="111637" y="1257300"/>
                </a:lnTo>
                <a:lnTo>
                  <a:pt x="111637" y="1371600"/>
                </a:lnTo>
                <a:lnTo>
                  <a:pt x="117878" y="1371600"/>
                </a:lnTo>
                <a:lnTo>
                  <a:pt x="117878" y="1257300"/>
                </a:lnTo>
                <a:close/>
              </a:path>
              <a:path w="2616834" h="2616200">
                <a:moveTo>
                  <a:pt x="243490" y="1257300"/>
                </a:moveTo>
                <a:lnTo>
                  <a:pt x="237257" y="1257300"/>
                </a:lnTo>
                <a:lnTo>
                  <a:pt x="237257" y="1371600"/>
                </a:lnTo>
                <a:lnTo>
                  <a:pt x="243490" y="1371600"/>
                </a:lnTo>
                <a:lnTo>
                  <a:pt x="243490" y="1257300"/>
                </a:lnTo>
                <a:close/>
              </a:path>
              <a:path w="2616834" h="2616200">
                <a:moveTo>
                  <a:pt x="369118" y="1257300"/>
                </a:moveTo>
                <a:lnTo>
                  <a:pt x="362878" y="1257300"/>
                </a:lnTo>
                <a:lnTo>
                  <a:pt x="362878" y="1371600"/>
                </a:lnTo>
                <a:lnTo>
                  <a:pt x="369118" y="1371600"/>
                </a:lnTo>
                <a:lnTo>
                  <a:pt x="369118" y="1257300"/>
                </a:lnTo>
                <a:close/>
              </a:path>
              <a:path w="2616834" h="2616200">
                <a:moveTo>
                  <a:pt x="494730" y="1257300"/>
                </a:moveTo>
                <a:lnTo>
                  <a:pt x="488498" y="1257300"/>
                </a:lnTo>
                <a:lnTo>
                  <a:pt x="488498" y="1371600"/>
                </a:lnTo>
                <a:lnTo>
                  <a:pt x="494730" y="1371600"/>
                </a:lnTo>
                <a:lnTo>
                  <a:pt x="494730" y="1257300"/>
                </a:lnTo>
                <a:close/>
              </a:path>
              <a:path w="2616834" h="2616200">
                <a:moveTo>
                  <a:pt x="620341" y="1257300"/>
                </a:moveTo>
                <a:lnTo>
                  <a:pt x="614109" y="1257300"/>
                </a:lnTo>
                <a:lnTo>
                  <a:pt x="614109"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81" y="1257300"/>
                </a:moveTo>
                <a:lnTo>
                  <a:pt x="865349" y="1257300"/>
                </a:lnTo>
                <a:lnTo>
                  <a:pt x="865349" y="1371600"/>
                </a:lnTo>
                <a:lnTo>
                  <a:pt x="871581" y="1371600"/>
                </a:lnTo>
                <a:lnTo>
                  <a:pt x="871581" y="1257300"/>
                </a:lnTo>
                <a:close/>
              </a:path>
              <a:path w="2616834" h="2616200">
                <a:moveTo>
                  <a:pt x="997193" y="1257300"/>
                </a:moveTo>
                <a:lnTo>
                  <a:pt x="990961" y="1257300"/>
                </a:lnTo>
                <a:lnTo>
                  <a:pt x="990961" y="1371600"/>
                </a:lnTo>
                <a:lnTo>
                  <a:pt x="997193" y="1371600"/>
                </a:lnTo>
                <a:lnTo>
                  <a:pt x="997193" y="1257300"/>
                </a:lnTo>
                <a:close/>
              </a:path>
              <a:path w="2616834" h="2616200">
                <a:moveTo>
                  <a:pt x="1122813" y="1257300"/>
                </a:moveTo>
                <a:lnTo>
                  <a:pt x="1116573" y="1257300"/>
                </a:lnTo>
                <a:lnTo>
                  <a:pt x="1116573" y="1371600"/>
                </a:lnTo>
                <a:lnTo>
                  <a:pt x="1122813" y="1371600"/>
                </a:lnTo>
                <a:lnTo>
                  <a:pt x="1122813" y="1257300"/>
                </a:lnTo>
                <a:close/>
              </a:path>
              <a:path w="2616834" h="2616200">
                <a:moveTo>
                  <a:pt x="1248425" y="1257300"/>
                </a:moveTo>
                <a:lnTo>
                  <a:pt x="1242193" y="1257300"/>
                </a:lnTo>
                <a:lnTo>
                  <a:pt x="1242193" y="1371600"/>
                </a:lnTo>
                <a:lnTo>
                  <a:pt x="1248425" y="1371600"/>
                </a:lnTo>
                <a:lnTo>
                  <a:pt x="1248425" y="1257300"/>
                </a:lnTo>
                <a:close/>
              </a:path>
              <a:path w="2616834" h="2616200">
                <a:moveTo>
                  <a:pt x="1374053" y="1257300"/>
                </a:moveTo>
                <a:lnTo>
                  <a:pt x="1367813" y="1257300"/>
                </a:lnTo>
                <a:lnTo>
                  <a:pt x="1367813" y="1371600"/>
                </a:lnTo>
                <a:lnTo>
                  <a:pt x="1374053" y="1371600"/>
                </a:lnTo>
                <a:lnTo>
                  <a:pt x="1374053" y="1257300"/>
                </a:lnTo>
                <a:close/>
              </a:path>
              <a:path w="2616834" h="2616200">
                <a:moveTo>
                  <a:pt x="1499665" y="1257300"/>
                </a:moveTo>
                <a:lnTo>
                  <a:pt x="1493433" y="1257300"/>
                </a:lnTo>
                <a:lnTo>
                  <a:pt x="1493433" y="1371600"/>
                </a:lnTo>
                <a:lnTo>
                  <a:pt x="1499665" y="1371600"/>
                </a:lnTo>
                <a:lnTo>
                  <a:pt x="1499665" y="1257300"/>
                </a:lnTo>
                <a:close/>
              </a:path>
              <a:path w="2616834" h="2616200">
                <a:moveTo>
                  <a:pt x="1625285" y="1257300"/>
                </a:moveTo>
                <a:lnTo>
                  <a:pt x="1619044" y="1257300"/>
                </a:lnTo>
                <a:lnTo>
                  <a:pt x="1619044" y="1371600"/>
                </a:lnTo>
                <a:lnTo>
                  <a:pt x="1625285" y="1371600"/>
                </a:lnTo>
                <a:lnTo>
                  <a:pt x="1625285" y="1257300"/>
                </a:lnTo>
                <a:close/>
              </a:path>
              <a:path w="2616834" h="2616200">
                <a:moveTo>
                  <a:pt x="1750905" y="1257300"/>
                </a:moveTo>
                <a:lnTo>
                  <a:pt x="1744673" y="1257300"/>
                </a:lnTo>
                <a:lnTo>
                  <a:pt x="1744673" y="1371600"/>
                </a:lnTo>
                <a:lnTo>
                  <a:pt x="1750905" y="1371600"/>
                </a:lnTo>
                <a:lnTo>
                  <a:pt x="1750905" y="1257300"/>
                </a:lnTo>
                <a:close/>
              </a:path>
              <a:path w="2616834" h="2616200">
                <a:moveTo>
                  <a:pt x="1876525" y="1257300"/>
                </a:moveTo>
                <a:lnTo>
                  <a:pt x="1870284" y="1257300"/>
                </a:lnTo>
                <a:lnTo>
                  <a:pt x="1870284" y="1371600"/>
                </a:lnTo>
                <a:lnTo>
                  <a:pt x="1876525" y="1371600"/>
                </a:lnTo>
                <a:lnTo>
                  <a:pt x="1876525" y="1257300"/>
                </a:lnTo>
                <a:close/>
              </a:path>
              <a:path w="2616834" h="2616200">
                <a:moveTo>
                  <a:pt x="2002137" y="1257300"/>
                </a:moveTo>
                <a:lnTo>
                  <a:pt x="1995905" y="1257300"/>
                </a:lnTo>
                <a:lnTo>
                  <a:pt x="1995905" y="1371600"/>
                </a:lnTo>
                <a:lnTo>
                  <a:pt x="2002137" y="1371600"/>
                </a:lnTo>
                <a:lnTo>
                  <a:pt x="2002137" y="1257300"/>
                </a:lnTo>
                <a:close/>
              </a:path>
              <a:path w="2616834" h="2616200">
                <a:moveTo>
                  <a:pt x="2127748" y="1257300"/>
                </a:moveTo>
                <a:lnTo>
                  <a:pt x="2121516" y="1257300"/>
                </a:lnTo>
                <a:lnTo>
                  <a:pt x="2121516" y="1371600"/>
                </a:lnTo>
                <a:lnTo>
                  <a:pt x="2127748" y="1371600"/>
                </a:lnTo>
                <a:lnTo>
                  <a:pt x="2127748" y="1257300"/>
                </a:lnTo>
                <a:close/>
              </a:path>
              <a:path w="2616834" h="2616200">
                <a:moveTo>
                  <a:pt x="2253377" y="1257300"/>
                </a:moveTo>
                <a:lnTo>
                  <a:pt x="2247136" y="1257300"/>
                </a:lnTo>
                <a:lnTo>
                  <a:pt x="2247136" y="1371600"/>
                </a:lnTo>
                <a:lnTo>
                  <a:pt x="2253377" y="1371600"/>
                </a:lnTo>
                <a:lnTo>
                  <a:pt x="2253377" y="1257300"/>
                </a:lnTo>
                <a:close/>
              </a:path>
              <a:path w="2616834" h="2616200">
                <a:moveTo>
                  <a:pt x="2378988" y="1257300"/>
                </a:moveTo>
                <a:lnTo>
                  <a:pt x="2372756" y="1257300"/>
                </a:lnTo>
                <a:lnTo>
                  <a:pt x="2372756" y="1371600"/>
                </a:lnTo>
                <a:lnTo>
                  <a:pt x="2378988" y="1371600"/>
                </a:lnTo>
                <a:lnTo>
                  <a:pt x="2378988" y="1257300"/>
                </a:lnTo>
                <a:close/>
              </a:path>
              <a:path w="2616834" h="2616200">
                <a:moveTo>
                  <a:pt x="2504608" y="1257300"/>
                </a:moveTo>
                <a:lnTo>
                  <a:pt x="2498368" y="1257300"/>
                </a:lnTo>
                <a:lnTo>
                  <a:pt x="2498368" y="1371600"/>
                </a:lnTo>
                <a:lnTo>
                  <a:pt x="2504608" y="1371600"/>
                </a:lnTo>
                <a:lnTo>
                  <a:pt x="2504608" y="1257300"/>
                </a:lnTo>
                <a:close/>
              </a:path>
              <a:path w="2616834" h="2616200">
                <a:moveTo>
                  <a:pt x="2616246" y="1244600"/>
                </a:moveTo>
                <a:lnTo>
                  <a:pt x="0" y="1244600"/>
                </a:lnTo>
                <a:lnTo>
                  <a:pt x="0" y="1257300"/>
                </a:lnTo>
                <a:lnTo>
                  <a:pt x="2616246" y="1257300"/>
                </a:lnTo>
                <a:lnTo>
                  <a:pt x="2616246" y="1244600"/>
                </a:lnTo>
                <a:close/>
              </a:path>
              <a:path w="2616834" h="2616200">
                <a:moveTo>
                  <a:pt x="117878" y="1130300"/>
                </a:moveTo>
                <a:lnTo>
                  <a:pt x="111637" y="1130300"/>
                </a:lnTo>
                <a:lnTo>
                  <a:pt x="111637" y="1244600"/>
                </a:lnTo>
                <a:lnTo>
                  <a:pt x="117878" y="1244600"/>
                </a:lnTo>
                <a:lnTo>
                  <a:pt x="117878" y="1130300"/>
                </a:lnTo>
                <a:close/>
              </a:path>
              <a:path w="2616834" h="2616200">
                <a:moveTo>
                  <a:pt x="243490" y="1130300"/>
                </a:moveTo>
                <a:lnTo>
                  <a:pt x="237257" y="1130300"/>
                </a:lnTo>
                <a:lnTo>
                  <a:pt x="237257" y="1244600"/>
                </a:lnTo>
                <a:lnTo>
                  <a:pt x="243490" y="1244600"/>
                </a:lnTo>
                <a:lnTo>
                  <a:pt x="243490" y="1130300"/>
                </a:lnTo>
                <a:close/>
              </a:path>
              <a:path w="2616834" h="2616200">
                <a:moveTo>
                  <a:pt x="369118" y="1130300"/>
                </a:moveTo>
                <a:lnTo>
                  <a:pt x="362878" y="1130300"/>
                </a:lnTo>
                <a:lnTo>
                  <a:pt x="362878" y="1244600"/>
                </a:lnTo>
                <a:lnTo>
                  <a:pt x="369118" y="1244600"/>
                </a:lnTo>
                <a:lnTo>
                  <a:pt x="369118" y="1130300"/>
                </a:lnTo>
                <a:close/>
              </a:path>
              <a:path w="2616834" h="2616200">
                <a:moveTo>
                  <a:pt x="494730" y="1130300"/>
                </a:moveTo>
                <a:lnTo>
                  <a:pt x="488498" y="1130300"/>
                </a:lnTo>
                <a:lnTo>
                  <a:pt x="488498" y="1244600"/>
                </a:lnTo>
                <a:lnTo>
                  <a:pt x="494730" y="1244600"/>
                </a:lnTo>
                <a:lnTo>
                  <a:pt x="494730" y="1130300"/>
                </a:lnTo>
                <a:close/>
              </a:path>
              <a:path w="2616834" h="2616200">
                <a:moveTo>
                  <a:pt x="620341" y="1130300"/>
                </a:moveTo>
                <a:lnTo>
                  <a:pt x="614109" y="1130300"/>
                </a:lnTo>
                <a:lnTo>
                  <a:pt x="614109"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81" y="1130300"/>
                </a:moveTo>
                <a:lnTo>
                  <a:pt x="865349" y="1130300"/>
                </a:lnTo>
                <a:lnTo>
                  <a:pt x="865349" y="1244600"/>
                </a:lnTo>
                <a:lnTo>
                  <a:pt x="871581" y="1244600"/>
                </a:lnTo>
                <a:lnTo>
                  <a:pt x="871581" y="1130300"/>
                </a:lnTo>
                <a:close/>
              </a:path>
              <a:path w="2616834" h="2616200">
                <a:moveTo>
                  <a:pt x="997193" y="1130300"/>
                </a:moveTo>
                <a:lnTo>
                  <a:pt x="990961" y="1130300"/>
                </a:lnTo>
                <a:lnTo>
                  <a:pt x="990961" y="1244600"/>
                </a:lnTo>
                <a:lnTo>
                  <a:pt x="997193" y="1244600"/>
                </a:lnTo>
                <a:lnTo>
                  <a:pt x="997193" y="1130300"/>
                </a:lnTo>
                <a:close/>
              </a:path>
              <a:path w="2616834" h="2616200">
                <a:moveTo>
                  <a:pt x="1122813" y="1130300"/>
                </a:moveTo>
                <a:lnTo>
                  <a:pt x="1116573" y="1130300"/>
                </a:lnTo>
                <a:lnTo>
                  <a:pt x="1116573" y="1244600"/>
                </a:lnTo>
                <a:lnTo>
                  <a:pt x="1122813" y="1244600"/>
                </a:lnTo>
                <a:lnTo>
                  <a:pt x="1122813" y="1130300"/>
                </a:lnTo>
                <a:close/>
              </a:path>
              <a:path w="2616834" h="2616200">
                <a:moveTo>
                  <a:pt x="1248425" y="1130300"/>
                </a:moveTo>
                <a:lnTo>
                  <a:pt x="1242193" y="1130300"/>
                </a:lnTo>
                <a:lnTo>
                  <a:pt x="1242193" y="1244600"/>
                </a:lnTo>
                <a:lnTo>
                  <a:pt x="1248425" y="1244600"/>
                </a:lnTo>
                <a:lnTo>
                  <a:pt x="1248425" y="1130300"/>
                </a:lnTo>
                <a:close/>
              </a:path>
              <a:path w="2616834" h="2616200">
                <a:moveTo>
                  <a:pt x="1374053" y="1130300"/>
                </a:moveTo>
                <a:lnTo>
                  <a:pt x="1367813" y="1130300"/>
                </a:lnTo>
                <a:lnTo>
                  <a:pt x="1367813" y="1244600"/>
                </a:lnTo>
                <a:lnTo>
                  <a:pt x="1374053" y="1244600"/>
                </a:lnTo>
                <a:lnTo>
                  <a:pt x="1374053" y="1130300"/>
                </a:lnTo>
                <a:close/>
              </a:path>
              <a:path w="2616834" h="2616200">
                <a:moveTo>
                  <a:pt x="1499665" y="1130300"/>
                </a:moveTo>
                <a:lnTo>
                  <a:pt x="1493433" y="1130300"/>
                </a:lnTo>
                <a:lnTo>
                  <a:pt x="1493433" y="1244600"/>
                </a:lnTo>
                <a:lnTo>
                  <a:pt x="1499665" y="1244600"/>
                </a:lnTo>
                <a:lnTo>
                  <a:pt x="1499665" y="1130300"/>
                </a:lnTo>
                <a:close/>
              </a:path>
              <a:path w="2616834" h="2616200">
                <a:moveTo>
                  <a:pt x="1625285" y="1130300"/>
                </a:moveTo>
                <a:lnTo>
                  <a:pt x="1619044" y="1130300"/>
                </a:lnTo>
                <a:lnTo>
                  <a:pt x="1619044" y="1244600"/>
                </a:lnTo>
                <a:lnTo>
                  <a:pt x="1625285" y="1244600"/>
                </a:lnTo>
                <a:lnTo>
                  <a:pt x="1625285" y="1130300"/>
                </a:lnTo>
                <a:close/>
              </a:path>
              <a:path w="2616834" h="2616200">
                <a:moveTo>
                  <a:pt x="1750905" y="1130300"/>
                </a:moveTo>
                <a:lnTo>
                  <a:pt x="1744673" y="1130300"/>
                </a:lnTo>
                <a:lnTo>
                  <a:pt x="1744673" y="1244600"/>
                </a:lnTo>
                <a:lnTo>
                  <a:pt x="1750905" y="1244600"/>
                </a:lnTo>
                <a:lnTo>
                  <a:pt x="1750905" y="1130300"/>
                </a:lnTo>
                <a:close/>
              </a:path>
              <a:path w="2616834" h="2616200">
                <a:moveTo>
                  <a:pt x="1876525" y="1130300"/>
                </a:moveTo>
                <a:lnTo>
                  <a:pt x="1870284" y="1130300"/>
                </a:lnTo>
                <a:lnTo>
                  <a:pt x="1870284" y="1244600"/>
                </a:lnTo>
                <a:lnTo>
                  <a:pt x="1876525" y="1244600"/>
                </a:lnTo>
                <a:lnTo>
                  <a:pt x="1876525" y="1130300"/>
                </a:lnTo>
                <a:close/>
              </a:path>
              <a:path w="2616834" h="2616200">
                <a:moveTo>
                  <a:pt x="2002137" y="1130300"/>
                </a:moveTo>
                <a:lnTo>
                  <a:pt x="1995905" y="1130300"/>
                </a:lnTo>
                <a:lnTo>
                  <a:pt x="1995905" y="1244600"/>
                </a:lnTo>
                <a:lnTo>
                  <a:pt x="2002137" y="1244600"/>
                </a:lnTo>
                <a:lnTo>
                  <a:pt x="2002137" y="1130300"/>
                </a:lnTo>
                <a:close/>
              </a:path>
              <a:path w="2616834" h="2616200">
                <a:moveTo>
                  <a:pt x="2127748" y="1130300"/>
                </a:moveTo>
                <a:lnTo>
                  <a:pt x="2121516" y="1130300"/>
                </a:lnTo>
                <a:lnTo>
                  <a:pt x="2121516" y="1244600"/>
                </a:lnTo>
                <a:lnTo>
                  <a:pt x="2127748" y="1244600"/>
                </a:lnTo>
                <a:lnTo>
                  <a:pt x="2127748" y="1130300"/>
                </a:lnTo>
                <a:close/>
              </a:path>
              <a:path w="2616834" h="2616200">
                <a:moveTo>
                  <a:pt x="2253377" y="1130300"/>
                </a:moveTo>
                <a:lnTo>
                  <a:pt x="2247136" y="1130300"/>
                </a:lnTo>
                <a:lnTo>
                  <a:pt x="2247136" y="1244600"/>
                </a:lnTo>
                <a:lnTo>
                  <a:pt x="2253377" y="1244600"/>
                </a:lnTo>
                <a:lnTo>
                  <a:pt x="2253377" y="1130300"/>
                </a:lnTo>
                <a:close/>
              </a:path>
              <a:path w="2616834" h="2616200">
                <a:moveTo>
                  <a:pt x="2378988" y="1130300"/>
                </a:moveTo>
                <a:lnTo>
                  <a:pt x="2372756" y="1130300"/>
                </a:lnTo>
                <a:lnTo>
                  <a:pt x="2372756" y="1244600"/>
                </a:lnTo>
                <a:lnTo>
                  <a:pt x="2378988" y="1244600"/>
                </a:lnTo>
                <a:lnTo>
                  <a:pt x="2378988" y="1130300"/>
                </a:lnTo>
                <a:close/>
              </a:path>
              <a:path w="2616834" h="2616200">
                <a:moveTo>
                  <a:pt x="2504608" y="1130300"/>
                </a:moveTo>
                <a:lnTo>
                  <a:pt x="2498368" y="1130300"/>
                </a:lnTo>
                <a:lnTo>
                  <a:pt x="2498368" y="1244600"/>
                </a:lnTo>
                <a:lnTo>
                  <a:pt x="2504608" y="1244600"/>
                </a:lnTo>
                <a:lnTo>
                  <a:pt x="2504608" y="1130300"/>
                </a:lnTo>
                <a:close/>
              </a:path>
              <a:path w="2616834" h="2616200">
                <a:moveTo>
                  <a:pt x="2614855" y="1117600"/>
                </a:moveTo>
                <a:lnTo>
                  <a:pt x="1391" y="1117600"/>
                </a:lnTo>
                <a:lnTo>
                  <a:pt x="0" y="1130300"/>
                </a:lnTo>
                <a:lnTo>
                  <a:pt x="2616246" y="1130300"/>
                </a:lnTo>
                <a:lnTo>
                  <a:pt x="2614855" y="1117600"/>
                </a:lnTo>
                <a:close/>
              </a:path>
              <a:path w="2616834" h="2616200">
                <a:moveTo>
                  <a:pt x="117878" y="381000"/>
                </a:moveTo>
                <a:lnTo>
                  <a:pt x="111637" y="381000"/>
                </a:lnTo>
                <a:lnTo>
                  <a:pt x="111637" y="1117600"/>
                </a:lnTo>
                <a:lnTo>
                  <a:pt x="117878" y="1117600"/>
                </a:lnTo>
                <a:lnTo>
                  <a:pt x="117878" y="381000"/>
                </a:lnTo>
                <a:close/>
              </a:path>
              <a:path w="2616834" h="2616200">
                <a:moveTo>
                  <a:pt x="243490" y="381000"/>
                </a:moveTo>
                <a:lnTo>
                  <a:pt x="237257" y="381000"/>
                </a:lnTo>
                <a:lnTo>
                  <a:pt x="237257" y="1117600"/>
                </a:lnTo>
                <a:lnTo>
                  <a:pt x="243490" y="1117600"/>
                </a:lnTo>
                <a:lnTo>
                  <a:pt x="243490" y="381000"/>
                </a:lnTo>
                <a:close/>
              </a:path>
              <a:path w="2616834" h="2616200">
                <a:moveTo>
                  <a:pt x="369118" y="381000"/>
                </a:moveTo>
                <a:lnTo>
                  <a:pt x="362878" y="381000"/>
                </a:lnTo>
                <a:lnTo>
                  <a:pt x="362878" y="1117600"/>
                </a:lnTo>
                <a:lnTo>
                  <a:pt x="369118" y="1117600"/>
                </a:lnTo>
                <a:lnTo>
                  <a:pt x="369118" y="381000"/>
                </a:lnTo>
                <a:close/>
              </a:path>
              <a:path w="2616834" h="2616200">
                <a:moveTo>
                  <a:pt x="494730" y="381000"/>
                </a:moveTo>
                <a:lnTo>
                  <a:pt x="488498" y="381000"/>
                </a:lnTo>
                <a:lnTo>
                  <a:pt x="488498" y="1117600"/>
                </a:lnTo>
                <a:lnTo>
                  <a:pt x="494730" y="1117600"/>
                </a:lnTo>
                <a:lnTo>
                  <a:pt x="494730" y="381000"/>
                </a:lnTo>
                <a:close/>
              </a:path>
              <a:path w="2616834" h="2616200">
                <a:moveTo>
                  <a:pt x="620341" y="381000"/>
                </a:moveTo>
                <a:lnTo>
                  <a:pt x="614109" y="381000"/>
                </a:lnTo>
                <a:lnTo>
                  <a:pt x="614109"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81" y="381000"/>
                </a:moveTo>
                <a:lnTo>
                  <a:pt x="865349" y="381000"/>
                </a:lnTo>
                <a:lnTo>
                  <a:pt x="865349" y="1117600"/>
                </a:lnTo>
                <a:lnTo>
                  <a:pt x="871581" y="1117600"/>
                </a:lnTo>
                <a:lnTo>
                  <a:pt x="871581" y="381000"/>
                </a:lnTo>
                <a:close/>
              </a:path>
              <a:path w="2616834" h="2616200">
                <a:moveTo>
                  <a:pt x="997193" y="381000"/>
                </a:moveTo>
                <a:lnTo>
                  <a:pt x="990961" y="381000"/>
                </a:lnTo>
                <a:lnTo>
                  <a:pt x="990961" y="1117600"/>
                </a:lnTo>
                <a:lnTo>
                  <a:pt x="997193" y="1117600"/>
                </a:lnTo>
                <a:lnTo>
                  <a:pt x="997193" y="381000"/>
                </a:lnTo>
                <a:close/>
              </a:path>
              <a:path w="2616834" h="2616200">
                <a:moveTo>
                  <a:pt x="1122813" y="381000"/>
                </a:moveTo>
                <a:lnTo>
                  <a:pt x="1116573" y="381000"/>
                </a:lnTo>
                <a:lnTo>
                  <a:pt x="1116573" y="1117600"/>
                </a:lnTo>
                <a:lnTo>
                  <a:pt x="1122813" y="1117600"/>
                </a:lnTo>
                <a:lnTo>
                  <a:pt x="1122813" y="381000"/>
                </a:lnTo>
                <a:close/>
              </a:path>
              <a:path w="2616834" h="2616200">
                <a:moveTo>
                  <a:pt x="1248425" y="381000"/>
                </a:moveTo>
                <a:lnTo>
                  <a:pt x="1242193" y="381000"/>
                </a:lnTo>
                <a:lnTo>
                  <a:pt x="1242193" y="1117600"/>
                </a:lnTo>
                <a:lnTo>
                  <a:pt x="1248425" y="1117600"/>
                </a:lnTo>
                <a:lnTo>
                  <a:pt x="1248425" y="381000"/>
                </a:lnTo>
                <a:close/>
              </a:path>
              <a:path w="2616834" h="2616200">
                <a:moveTo>
                  <a:pt x="1374053" y="381000"/>
                </a:moveTo>
                <a:lnTo>
                  <a:pt x="1367813" y="381000"/>
                </a:lnTo>
                <a:lnTo>
                  <a:pt x="1367813" y="1117600"/>
                </a:lnTo>
                <a:lnTo>
                  <a:pt x="1374053" y="1117600"/>
                </a:lnTo>
                <a:lnTo>
                  <a:pt x="1374053" y="381000"/>
                </a:lnTo>
                <a:close/>
              </a:path>
              <a:path w="2616834" h="2616200">
                <a:moveTo>
                  <a:pt x="1499665" y="381000"/>
                </a:moveTo>
                <a:lnTo>
                  <a:pt x="1493433" y="381000"/>
                </a:lnTo>
                <a:lnTo>
                  <a:pt x="1493433" y="1117600"/>
                </a:lnTo>
                <a:lnTo>
                  <a:pt x="1499665" y="1117600"/>
                </a:lnTo>
                <a:lnTo>
                  <a:pt x="1499665" y="381000"/>
                </a:lnTo>
                <a:close/>
              </a:path>
              <a:path w="2616834" h="2616200">
                <a:moveTo>
                  <a:pt x="1625285" y="381000"/>
                </a:moveTo>
                <a:lnTo>
                  <a:pt x="1619044" y="381000"/>
                </a:lnTo>
                <a:lnTo>
                  <a:pt x="1619044" y="1117600"/>
                </a:lnTo>
                <a:lnTo>
                  <a:pt x="1625285" y="1117600"/>
                </a:lnTo>
                <a:lnTo>
                  <a:pt x="1625285" y="381000"/>
                </a:lnTo>
                <a:close/>
              </a:path>
              <a:path w="2616834" h="2616200">
                <a:moveTo>
                  <a:pt x="1750905" y="381000"/>
                </a:moveTo>
                <a:lnTo>
                  <a:pt x="1744673" y="381000"/>
                </a:lnTo>
                <a:lnTo>
                  <a:pt x="1744673" y="1117600"/>
                </a:lnTo>
                <a:lnTo>
                  <a:pt x="1750905" y="1117600"/>
                </a:lnTo>
                <a:lnTo>
                  <a:pt x="1750905" y="381000"/>
                </a:lnTo>
                <a:close/>
              </a:path>
              <a:path w="2616834" h="2616200">
                <a:moveTo>
                  <a:pt x="1876517" y="381000"/>
                </a:moveTo>
                <a:lnTo>
                  <a:pt x="1870284" y="381000"/>
                </a:lnTo>
                <a:lnTo>
                  <a:pt x="1870284" y="1117600"/>
                </a:lnTo>
                <a:lnTo>
                  <a:pt x="1876525" y="1117600"/>
                </a:lnTo>
                <a:lnTo>
                  <a:pt x="1876517" y="381000"/>
                </a:lnTo>
                <a:close/>
              </a:path>
              <a:path w="2616834" h="2616200">
                <a:moveTo>
                  <a:pt x="2002137" y="381000"/>
                </a:moveTo>
                <a:lnTo>
                  <a:pt x="1995896" y="381000"/>
                </a:lnTo>
                <a:lnTo>
                  <a:pt x="1995905" y="1117600"/>
                </a:lnTo>
                <a:lnTo>
                  <a:pt x="2002137" y="1117600"/>
                </a:lnTo>
                <a:lnTo>
                  <a:pt x="2002137" y="381000"/>
                </a:lnTo>
                <a:close/>
              </a:path>
              <a:path w="2616834" h="2616200">
                <a:moveTo>
                  <a:pt x="2127748" y="381000"/>
                </a:moveTo>
                <a:lnTo>
                  <a:pt x="2121516" y="381000"/>
                </a:lnTo>
                <a:lnTo>
                  <a:pt x="2121516" y="1117600"/>
                </a:lnTo>
                <a:lnTo>
                  <a:pt x="2127748" y="1117600"/>
                </a:lnTo>
                <a:lnTo>
                  <a:pt x="2127748" y="381000"/>
                </a:lnTo>
                <a:close/>
              </a:path>
              <a:path w="2616834" h="2616200">
                <a:moveTo>
                  <a:pt x="2253377" y="381000"/>
                </a:moveTo>
                <a:lnTo>
                  <a:pt x="2247136" y="381000"/>
                </a:lnTo>
                <a:lnTo>
                  <a:pt x="2247136" y="1117600"/>
                </a:lnTo>
                <a:lnTo>
                  <a:pt x="2253377" y="1117600"/>
                </a:lnTo>
                <a:lnTo>
                  <a:pt x="2253377" y="381000"/>
                </a:lnTo>
                <a:close/>
              </a:path>
              <a:path w="2616834" h="2616200">
                <a:moveTo>
                  <a:pt x="2378988" y="381000"/>
                </a:moveTo>
                <a:lnTo>
                  <a:pt x="2372756" y="381000"/>
                </a:lnTo>
                <a:lnTo>
                  <a:pt x="2372756" y="1117600"/>
                </a:lnTo>
                <a:lnTo>
                  <a:pt x="2378988" y="1117600"/>
                </a:lnTo>
                <a:lnTo>
                  <a:pt x="2378988" y="381000"/>
                </a:lnTo>
                <a:close/>
              </a:path>
              <a:path w="2616834" h="2616200">
                <a:moveTo>
                  <a:pt x="2504608" y="381000"/>
                </a:moveTo>
                <a:lnTo>
                  <a:pt x="2498368" y="381000"/>
                </a:lnTo>
                <a:lnTo>
                  <a:pt x="2498368" y="1117600"/>
                </a:lnTo>
                <a:lnTo>
                  <a:pt x="2504608" y="1117600"/>
                </a:lnTo>
                <a:lnTo>
                  <a:pt x="2504608" y="381000"/>
                </a:lnTo>
                <a:close/>
              </a:path>
              <a:path w="2616834" h="2616200">
                <a:moveTo>
                  <a:pt x="2616246" y="368300"/>
                </a:moveTo>
                <a:lnTo>
                  <a:pt x="0" y="368300"/>
                </a:lnTo>
                <a:lnTo>
                  <a:pt x="1391" y="381000"/>
                </a:lnTo>
                <a:lnTo>
                  <a:pt x="2614855" y="381000"/>
                </a:lnTo>
                <a:lnTo>
                  <a:pt x="2616246" y="368300"/>
                </a:lnTo>
                <a:close/>
              </a:path>
              <a:path w="2616834" h="2616200">
                <a:moveTo>
                  <a:pt x="117878" y="254000"/>
                </a:moveTo>
                <a:lnTo>
                  <a:pt x="111637" y="254000"/>
                </a:lnTo>
                <a:lnTo>
                  <a:pt x="111637" y="368300"/>
                </a:lnTo>
                <a:lnTo>
                  <a:pt x="117878" y="368300"/>
                </a:lnTo>
                <a:lnTo>
                  <a:pt x="117878" y="254000"/>
                </a:lnTo>
                <a:close/>
              </a:path>
              <a:path w="2616834" h="2616200">
                <a:moveTo>
                  <a:pt x="243490" y="254000"/>
                </a:moveTo>
                <a:lnTo>
                  <a:pt x="237257" y="254000"/>
                </a:lnTo>
                <a:lnTo>
                  <a:pt x="237257" y="368300"/>
                </a:lnTo>
                <a:lnTo>
                  <a:pt x="243490" y="368300"/>
                </a:lnTo>
                <a:lnTo>
                  <a:pt x="243490" y="254000"/>
                </a:lnTo>
                <a:close/>
              </a:path>
              <a:path w="2616834" h="2616200">
                <a:moveTo>
                  <a:pt x="369118" y="254000"/>
                </a:moveTo>
                <a:lnTo>
                  <a:pt x="362878" y="254000"/>
                </a:lnTo>
                <a:lnTo>
                  <a:pt x="362878" y="368300"/>
                </a:lnTo>
                <a:lnTo>
                  <a:pt x="369118" y="368300"/>
                </a:lnTo>
                <a:lnTo>
                  <a:pt x="369118" y="254000"/>
                </a:lnTo>
                <a:close/>
              </a:path>
              <a:path w="2616834" h="2616200">
                <a:moveTo>
                  <a:pt x="494730" y="254000"/>
                </a:moveTo>
                <a:lnTo>
                  <a:pt x="488498" y="254000"/>
                </a:lnTo>
                <a:lnTo>
                  <a:pt x="488498" y="368300"/>
                </a:lnTo>
                <a:lnTo>
                  <a:pt x="494730" y="368300"/>
                </a:lnTo>
                <a:lnTo>
                  <a:pt x="494730" y="254000"/>
                </a:lnTo>
                <a:close/>
              </a:path>
              <a:path w="2616834" h="2616200">
                <a:moveTo>
                  <a:pt x="620341" y="254000"/>
                </a:moveTo>
                <a:lnTo>
                  <a:pt x="614109" y="254000"/>
                </a:lnTo>
                <a:lnTo>
                  <a:pt x="614109"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81" y="254000"/>
                </a:moveTo>
                <a:lnTo>
                  <a:pt x="865349" y="254000"/>
                </a:lnTo>
                <a:lnTo>
                  <a:pt x="865349" y="368300"/>
                </a:lnTo>
                <a:lnTo>
                  <a:pt x="871581" y="368300"/>
                </a:lnTo>
                <a:lnTo>
                  <a:pt x="871581" y="254000"/>
                </a:lnTo>
                <a:close/>
              </a:path>
              <a:path w="2616834" h="2616200">
                <a:moveTo>
                  <a:pt x="997193" y="254000"/>
                </a:moveTo>
                <a:lnTo>
                  <a:pt x="990961" y="254000"/>
                </a:lnTo>
                <a:lnTo>
                  <a:pt x="990961" y="368300"/>
                </a:lnTo>
                <a:lnTo>
                  <a:pt x="997193" y="368300"/>
                </a:lnTo>
                <a:lnTo>
                  <a:pt x="997193" y="254000"/>
                </a:lnTo>
                <a:close/>
              </a:path>
              <a:path w="2616834" h="2616200">
                <a:moveTo>
                  <a:pt x="1122813" y="254000"/>
                </a:moveTo>
                <a:lnTo>
                  <a:pt x="1116573" y="254000"/>
                </a:lnTo>
                <a:lnTo>
                  <a:pt x="1116573" y="368300"/>
                </a:lnTo>
                <a:lnTo>
                  <a:pt x="1122813" y="368300"/>
                </a:lnTo>
                <a:lnTo>
                  <a:pt x="1122813" y="254000"/>
                </a:lnTo>
                <a:close/>
              </a:path>
              <a:path w="2616834" h="2616200">
                <a:moveTo>
                  <a:pt x="1248425" y="254000"/>
                </a:moveTo>
                <a:lnTo>
                  <a:pt x="1242193" y="254000"/>
                </a:lnTo>
                <a:lnTo>
                  <a:pt x="1242193" y="368300"/>
                </a:lnTo>
                <a:lnTo>
                  <a:pt x="1248425" y="368300"/>
                </a:lnTo>
                <a:lnTo>
                  <a:pt x="1248425" y="254000"/>
                </a:lnTo>
                <a:close/>
              </a:path>
              <a:path w="2616834" h="2616200">
                <a:moveTo>
                  <a:pt x="1374053" y="254000"/>
                </a:moveTo>
                <a:lnTo>
                  <a:pt x="1367813" y="254000"/>
                </a:lnTo>
                <a:lnTo>
                  <a:pt x="1367813" y="368300"/>
                </a:lnTo>
                <a:lnTo>
                  <a:pt x="1374053" y="368300"/>
                </a:lnTo>
                <a:lnTo>
                  <a:pt x="1374053" y="254000"/>
                </a:lnTo>
                <a:close/>
              </a:path>
              <a:path w="2616834" h="2616200">
                <a:moveTo>
                  <a:pt x="1499665" y="254000"/>
                </a:moveTo>
                <a:lnTo>
                  <a:pt x="1493433" y="254000"/>
                </a:lnTo>
                <a:lnTo>
                  <a:pt x="1493433" y="368300"/>
                </a:lnTo>
                <a:lnTo>
                  <a:pt x="1499665" y="368300"/>
                </a:lnTo>
                <a:lnTo>
                  <a:pt x="1499665" y="254000"/>
                </a:lnTo>
                <a:close/>
              </a:path>
              <a:path w="2616834" h="2616200">
                <a:moveTo>
                  <a:pt x="1625285" y="254000"/>
                </a:moveTo>
                <a:lnTo>
                  <a:pt x="1619044" y="254000"/>
                </a:lnTo>
                <a:lnTo>
                  <a:pt x="1619044" y="368300"/>
                </a:lnTo>
                <a:lnTo>
                  <a:pt x="1625285" y="368300"/>
                </a:lnTo>
                <a:lnTo>
                  <a:pt x="1625285" y="254000"/>
                </a:lnTo>
                <a:close/>
              </a:path>
              <a:path w="2616834" h="2616200">
                <a:moveTo>
                  <a:pt x="1750905" y="254000"/>
                </a:moveTo>
                <a:lnTo>
                  <a:pt x="1744673" y="254000"/>
                </a:lnTo>
                <a:lnTo>
                  <a:pt x="1744673" y="368300"/>
                </a:lnTo>
                <a:lnTo>
                  <a:pt x="1750905" y="368300"/>
                </a:lnTo>
                <a:lnTo>
                  <a:pt x="1750905" y="254000"/>
                </a:lnTo>
                <a:close/>
              </a:path>
              <a:path w="2616834" h="2616200">
                <a:moveTo>
                  <a:pt x="1876517" y="254000"/>
                </a:moveTo>
                <a:lnTo>
                  <a:pt x="1870284" y="254000"/>
                </a:lnTo>
                <a:lnTo>
                  <a:pt x="1870284" y="368300"/>
                </a:lnTo>
                <a:lnTo>
                  <a:pt x="1876517" y="368300"/>
                </a:lnTo>
                <a:lnTo>
                  <a:pt x="1876517" y="254000"/>
                </a:lnTo>
                <a:close/>
              </a:path>
              <a:path w="2616834" h="2616200">
                <a:moveTo>
                  <a:pt x="2002137" y="254000"/>
                </a:moveTo>
                <a:lnTo>
                  <a:pt x="1995896" y="254000"/>
                </a:lnTo>
                <a:lnTo>
                  <a:pt x="1995896" y="368300"/>
                </a:lnTo>
                <a:lnTo>
                  <a:pt x="2002137" y="368300"/>
                </a:lnTo>
                <a:lnTo>
                  <a:pt x="2002137" y="254000"/>
                </a:lnTo>
                <a:close/>
              </a:path>
              <a:path w="2616834" h="2616200">
                <a:moveTo>
                  <a:pt x="2127748" y="254000"/>
                </a:moveTo>
                <a:lnTo>
                  <a:pt x="2121516" y="254000"/>
                </a:lnTo>
                <a:lnTo>
                  <a:pt x="2121516" y="368300"/>
                </a:lnTo>
                <a:lnTo>
                  <a:pt x="2127748" y="368300"/>
                </a:lnTo>
                <a:lnTo>
                  <a:pt x="2127748" y="254000"/>
                </a:lnTo>
                <a:close/>
              </a:path>
              <a:path w="2616834" h="2616200">
                <a:moveTo>
                  <a:pt x="2253377" y="254000"/>
                </a:moveTo>
                <a:lnTo>
                  <a:pt x="2247136" y="254000"/>
                </a:lnTo>
                <a:lnTo>
                  <a:pt x="2247136" y="368300"/>
                </a:lnTo>
                <a:lnTo>
                  <a:pt x="2253377" y="368300"/>
                </a:lnTo>
                <a:lnTo>
                  <a:pt x="2253377" y="254000"/>
                </a:lnTo>
                <a:close/>
              </a:path>
              <a:path w="2616834" h="2616200">
                <a:moveTo>
                  <a:pt x="2378988" y="254000"/>
                </a:moveTo>
                <a:lnTo>
                  <a:pt x="2372756" y="254000"/>
                </a:lnTo>
                <a:lnTo>
                  <a:pt x="2372756" y="368300"/>
                </a:lnTo>
                <a:lnTo>
                  <a:pt x="2378988" y="368300"/>
                </a:lnTo>
                <a:lnTo>
                  <a:pt x="2378988" y="254000"/>
                </a:lnTo>
                <a:close/>
              </a:path>
              <a:path w="2616834" h="2616200">
                <a:moveTo>
                  <a:pt x="2504608" y="254000"/>
                </a:moveTo>
                <a:lnTo>
                  <a:pt x="2498368" y="254000"/>
                </a:lnTo>
                <a:lnTo>
                  <a:pt x="2498368" y="368300"/>
                </a:lnTo>
                <a:lnTo>
                  <a:pt x="2504608" y="368300"/>
                </a:lnTo>
                <a:lnTo>
                  <a:pt x="2504608" y="254000"/>
                </a:lnTo>
                <a:close/>
              </a:path>
              <a:path w="2616834" h="2616200">
                <a:moveTo>
                  <a:pt x="2616246" y="241300"/>
                </a:moveTo>
                <a:lnTo>
                  <a:pt x="0" y="241300"/>
                </a:lnTo>
                <a:lnTo>
                  <a:pt x="0" y="254000"/>
                </a:lnTo>
                <a:lnTo>
                  <a:pt x="2616246" y="254000"/>
                </a:lnTo>
                <a:lnTo>
                  <a:pt x="2616246" y="241300"/>
                </a:lnTo>
                <a:close/>
              </a:path>
              <a:path w="2616834" h="2616200">
                <a:moveTo>
                  <a:pt x="117878" y="127000"/>
                </a:moveTo>
                <a:lnTo>
                  <a:pt x="111637" y="127000"/>
                </a:lnTo>
                <a:lnTo>
                  <a:pt x="111637" y="241300"/>
                </a:lnTo>
                <a:lnTo>
                  <a:pt x="117878" y="241300"/>
                </a:lnTo>
                <a:lnTo>
                  <a:pt x="117878" y="127000"/>
                </a:lnTo>
                <a:close/>
              </a:path>
              <a:path w="2616834" h="2616200">
                <a:moveTo>
                  <a:pt x="243490" y="127000"/>
                </a:moveTo>
                <a:lnTo>
                  <a:pt x="237257" y="127000"/>
                </a:lnTo>
                <a:lnTo>
                  <a:pt x="237257" y="241300"/>
                </a:lnTo>
                <a:lnTo>
                  <a:pt x="243490" y="241300"/>
                </a:lnTo>
                <a:lnTo>
                  <a:pt x="243490" y="127000"/>
                </a:lnTo>
                <a:close/>
              </a:path>
              <a:path w="2616834" h="2616200">
                <a:moveTo>
                  <a:pt x="369118" y="127000"/>
                </a:moveTo>
                <a:lnTo>
                  <a:pt x="362878" y="127000"/>
                </a:lnTo>
                <a:lnTo>
                  <a:pt x="362878" y="241300"/>
                </a:lnTo>
                <a:lnTo>
                  <a:pt x="369118" y="241300"/>
                </a:lnTo>
                <a:lnTo>
                  <a:pt x="369118" y="127000"/>
                </a:lnTo>
                <a:close/>
              </a:path>
              <a:path w="2616834" h="2616200">
                <a:moveTo>
                  <a:pt x="494730" y="127000"/>
                </a:moveTo>
                <a:lnTo>
                  <a:pt x="488498" y="127000"/>
                </a:lnTo>
                <a:lnTo>
                  <a:pt x="488498" y="241300"/>
                </a:lnTo>
                <a:lnTo>
                  <a:pt x="494730" y="241300"/>
                </a:lnTo>
                <a:lnTo>
                  <a:pt x="494730" y="127000"/>
                </a:lnTo>
                <a:close/>
              </a:path>
              <a:path w="2616834" h="2616200">
                <a:moveTo>
                  <a:pt x="620341" y="127000"/>
                </a:moveTo>
                <a:lnTo>
                  <a:pt x="614109" y="127000"/>
                </a:lnTo>
                <a:lnTo>
                  <a:pt x="614109"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81" y="127000"/>
                </a:moveTo>
                <a:lnTo>
                  <a:pt x="865349" y="127000"/>
                </a:lnTo>
                <a:lnTo>
                  <a:pt x="865349" y="241300"/>
                </a:lnTo>
                <a:lnTo>
                  <a:pt x="871581" y="241300"/>
                </a:lnTo>
                <a:lnTo>
                  <a:pt x="871581" y="127000"/>
                </a:lnTo>
                <a:close/>
              </a:path>
              <a:path w="2616834" h="2616200">
                <a:moveTo>
                  <a:pt x="997193" y="127000"/>
                </a:moveTo>
                <a:lnTo>
                  <a:pt x="990961" y="127000"/>
                </a:lnTo>
                <a:lnTo>
                  <a:pt x="990961" y="241300"/>
                </a:lnTo>
                <a:lnTo>
                  <a:pt x="997193" y="241300"/>
                </a:lnTo>
                <a:lnTo>
                  <a:pt x="997193" y="127000"/>
                </a:lnTo>
                <a:close/>
              </a:path>
              <a:path w="2616834" h="2616200">
                <a:moveTo>
                  <a:pt x="1122813" y="127000"/>
                </a:moveTo>
                <a:lnTo>
                  <a:pt x="1116573" y="127000"/>
                </a:lnTo>
                <a:lnTo>
                  <a:pt x="1116573" y="241300"/>
                </a:lnTo>
                <a:lnTo>
                  <a:pt x="1122813" y="241300"/>
                </a:lnTo>
                <a:lnTo>
                  <a:pt x="1122813" y="127000"/>
                </a:lnTo>
                <a:close/>
              </a:path>
              <a:path w="2616834" h="2616200">
                <a:moveTo>
                  <a:pt x="1248425" y="127000"/>
                </a:moveTo>
                <a:lnTo>
                  <a:pt x="1242193" y="127000"/>
                </a:lnTo>
                <a:lnTo>
                  <a:pt x="1242193" y="241300"/>
                </a:lnTo>
                <a:lnTo>
                  <a:pt x="1248425" y="241300"/>
                </a:lnTo>
                <a:lnTo>
                  <a:pt x="1248425" y="127000"/>
                </a:lnTo>
                <a:close/>
              </a:path>
              <a:path w="2616834" h="2616200">
                <a:moveTo>
                  <a:pt x="1374053" y="127000"/>
                </a:moveTo>
                <a:lnTo>
                  <a:pt x="1367813" y="127000"/>
                </a:lnTo>
                <a:lnTo>
                  <a:pt x="1367813" y="241300"/>
                </a:lnTo>
                <a:lnTo>
                  <a:pt x="1374053" y="241300"/>
                </a:lnTo>
                <a:lnTo>
                  <a:pt x="1374053" y="127000"/>
                </a:lnTo>
                <a:close/>
              </a:path>
              <a:path w="2616834" h="2616200">
                <a:moveTo>
                  <a:pt x="1499665" y="127000"/>
                </a:moveTo>
                <a:lnTo>
                  <a:pt x="1493433" y="127000"/>
                </a:lnTo>
                <a:lnTo>
                  <a:pt x="1493433" y="241300"/>
                </a:lnTo>
                <a:lnTo>
                  <a:pt x="1499665" y="241300"/>
                </a:lnTo>
                <a:lnTo>
                  <a:pt x="1499665" y="127000"/>
                </a:lnTo>
                <a:close/>
              </a:path>
              <a:path w="2616834" h="2616200">
                <a:moveTo>
                  <a:pt x="1625285" y="127000"/>
                </a:moveTo>
                <a:lnTo>
                  <a:pt x="1619044" y="127000"/>
                </a:lnTo>
                <a:lnTo>
                  <a:pt x="1619044" y="241300"/>
                </a:lnTo>
                <a:lnTo>
                  <a:pt x="1625285" y="241300"/>
                </a:lnTo>
                <a:lnTo>
                  <a:pt x="1625285" y="127000"/>
                </a:lnTo>
                <a:close/>
              </a:path>
              <a:path w="2616834" h="2616200">
                <a:moveTo>
                  <a:pt x="1750905" y="127000"/>
                </a:moveTo>
                <a:lnTo>
                  <a:pt x="1744673" y="127000"/>
                </a:lnTo>
                <a:lnTo>
                  <a:pt x="1744673" y="241300"/>
                </a:lnTo>
                <a:lnTo>
                  <a:pt x="1750905" y="241300"/>
                </a:lnTo>
                <a:lnTo>
                  <a:pt x="1750905" y="127000"/>
                </a:lnTo>
                <a:close/>
              </a:path>
              <a:path w="2616834" h="2616200">
                <a:moveTo>
                  <a:pt x="1876517" y="127000"/>
                </a:moveTo>
                <a:lnTo>
                  <a:pt x="1870284" y="127000"/>
                </a:lnTo>
                <a:lnTo>
                  <a:pt x="1870284" y="241300"/>
                </a:lnTo>
                <a:lnTo>
                  <a:pt x="1876517" y="241300"/>
                </a:lnTo>
                <a:lnTo>
                  <a:pt x="1876517" y="127000"/>
                </a:lnTo>
                <a:close/>
              </a:path>
              <a:path w="2616834" h="2616200">
                <a:moveTo>
                  <a:pt x="2002137" y="127000"/>
                </a:moveTo>
                <a:lnTo>
                  <a:pt x="1995896" y="127000"/>
                </a:lnTo>
                <a:lnTo>
                  <a:pt x="1995896" y="241300"/>
                </a:lnTo>
                <a:lnTo>
                  <a:pt x="2002137" y="241300"/>
                </a:lnTo>
                <a:lnTo>
                  <a:pt x="2002137" y="127000"/>
                </a:lnTo>
                <a:close/>
              </a:path>
              <a:path w="2616834" h="2616200">
                <a:moveTo>
                  <a:pt x="2127748" y="127000"/>
                </a:moveTo>
                <a:lnTo>
                  <a:pt x="2121516" y="127000"/>
                </a:lnTo>
                <a:lnTo>
                  <a:pt x="2121516" y="241300"/>
                </a:lnTo>
                <a:lnTo>
                  <a:pt x="2127748" y="241300"/>
                </a:lnTo>
                <a:lnTo>
                  <a:pt x="2127748" y="127000"/>
                </a:lnTo>
                <a:close/>
              </a:path>
              <a:path w="2616834" h="2616200">
                <a:moveTo>
                  <a:pt x="2253377" y="127000"/>
                </a:moveTo>
                <a:lnTo>
                  <a:pt x="2247136" y="127000"/>
                </a:lnTo>
                <a:lnTo>
                  <a:pt x="2247136"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8" y="127000"/>
                </a:moveTo>
                <a:lnTo>
                  <a:pt x="2498368" y="127000"/>
                </a:lnTo>
                <a:lnTo>
                  <a:pt x="2498368" y="241300"/>
                </a:lnTo>
                <a:lnTo>
                  <a:pt x="2504608" y="241300"/>
                </a:lnTo>
                <a:lnTo>
                  <a:pt x="2504608"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9" y="0"/>
                </a:lnTo>
                <a:lnTo>
                  <a:pt x="111637" y="12700"/>
                </a:lnTo>
                <a:lnTo>
                  <a:pt x="111637" y="114300"/>
                </a:lnTo>
                <a:lnTo>
                  <a:pt x="117878" y="114300"/>
                </a:lnTo>
                <a:lnTo>
                  <a:pt x="117878" y="12700"/>
                </a:lnTo>
                <a:lnTo>
                  <a:pt x="116486" y="0"/>
                </a:lnTo>
                <a:close/>
              </a:path>
              <a:path w="2616834" h="2616200">
                <a:moveTo>
                  <a:pt x="242098" y="0"/>
                </a:moveTo>
                <a:lnTo>
                  <a:pt x="238641" y="0"/>
                </a:lnTo>
                <a:lnTo>
                  <a:pt x="237249" y="12700"/>
                </a:lnTo>
                <a:lnTo>
                  <a:pt x="237249" y="114300"/>
                </a:lnTo>
                <a:lnTo>
                  <a:pt x="243490" y="114300"/>
                </a:lnTo>
                <a:lnTo>
                  <a:pt x="243490" y="12700"/>
                </a:lnTo>
                <a:lnTo>
                  <a:pt x="242098" y="0"/>
                </a:lnTo>
                <a:close/>
              </a:path>
              <a:path w="2616834" h="2616200">
                <a:moveTo>
                  <a:pt x="367727" y="0"/>
                </a:moveTo>
                <a:lnTo>
                  <a:pt x="364269" y="0"/>
                </a:lnTo>
                <a:lnTo>
                  <a:pt x="362878" y="12700"/>
                </a:lnTo>
                <a:lnTo>
                  <a:pt x="362878" y="114300"/>
                </a:lnTo>
                <a:lnTo>
                  <a:pt x="369118" y="114300"/>
                </a:lnTo>
                <a:lnTo>
                  <a:pt x="369118" y="12700"/>
                </a:lnTo>
                <a:lnTo>
                  <a:pt x="367727" y="0"/>
                </a:lnTo>
                <a:close/>
              </a:path>
              <a:path w="2616834" h="2616200">
                <a:moveTo>
                  <a:pt x="493338" y="0"/>
                </a:moveTo>
                <a:lnTo>
                  <a:pt x="489881" y="0"/>
                </a:lnTo>
                <a:lnTo>
                  <a:pt x="488498" y="12700"/>
                </a:lnTo>
                <a:lnTo>
                  <a:pt x="488498" y="114300"/>
                </a:lnTo>
                <a:lnTo>
                  <a:pt x="494730" y="114300"/>
                </a:lnTo>
                <a:lnTo>
                  <a:pt x="494730" y="12700"/>
                </a:lnTo>
                <a:lnTo>
                  <a:pt x="493338" y="0"/>
                </a:lnTo>
                <a:close/>
              </a:path>
              <a:path w="2616834" h="2616200">
                <a:moveTo>
                  <a:pt x="618950" y="0"/>
                </a:moveTo>
                <a:lnTo>
                  <a:pt x="615492" y="0"/>
                </a:lnTo>
                <a:lnTo>
                  <a:pt x="614109" y="12700"/>
                </a:lnTo>
                <a:lnTo>
                  <a:pt x="614109" y="114300"/>
                </a:lnTo>
                <a:lnTo>
                  <a:pt x="620350" y="114300"/>
                </a:lnTo>
                <a:lnTo>
                  <a:pt x="620350" y="12700"/>
                </a:lnTo>
                <a:lnTo>
                  <a:pt x="618950" y="0"/>
                </a:lnTo>
                <a:close/>
              </a:path>
              <a:path w="2616834" h="2616200">
                <a:moveTo>
                  <a:pt x="744570" y="0"/>
                </a:moveTo>
                <a:lnTo>
                  <a:pt x="741112" y="0"/>
                </a:lnTo>
                <a:lnTo>
                  <a:pt x="739721" y="12700"/>
                </a:lnTo>
                <a:lnTo>
                  <a:pt x="739721" y="114300"/>
                </a:lnTo>
                <a:lnTo>
                  <a:pt x="745961" y="114300"/>
                </a:lnTo>
                <a:lnTo>
                  <a:pt x="745961" y="12700"/>
                </a:lnTo>
                <a:lnTo>
                  <a:pt x="744570" y="0"/>
                </a:lnTo>
                <a:close/>
              </a:path>
              <a:path w="2616834" h="2616200">
                <a:moveTo>
                  <a:pt x="870198" y="0"/>
                </a:moveTo>
                <a:lnTo>
                  <a:pt x="866741" y="0"/>
                </a:lnTo>
                <a:lnTo>
                  <a:pt x="865349" y="12700"/>
                </a:lnTo>
                <a:lnTo>
                  <a:pt x="865349" y="114300"/>
                </a:lnTo>
                <a:lnTo>
                  <a:pt x="871581" y="114300"/>
                </a:lnTo>
                <a:lnTo>
                  <a:pt x="871581" y="12700"/>
                </a:lnTo>
                <a:lnTo>
                  <a:pt x="870198" y="0"/>
                </a:lnTo>
                <a:close/>
              </a:path>
              <a:path w="2616834" h="2616200">
                <a:moveTo>
                  <a:pt x="995810" y="0"/>
                </a:moveTo>
                <a:lnTo>
                  <a:pt x="992352" y="0"/>
                </a:lnTo>
                <a:lnTo>
                  <a:pt x="990961" y="12700"/>
                </a:lnTo>
                <a:lnTo>
                  <a:pt x="990961" y="114300"/>
                </a:lnTo>
                <a:lnTo>
                  <a:pt x="997201" y="114300"/>
                </a:lnTo>
                <a:lnTo>
                  <a:pt x="997201" y="12700"/>
                </a:lnTo>
                <a:lnTo>
                  <a:pt x="995810" y="0"/>
                </a:lnTo>
                <a:close/>
              </a:path>
              <a:path w="2616834" h="2616200">
                <a:moveTo>
                  <a:pt x="1121422" y="0"/>
                </a:moveTo>
                <a:lnTo>
                  <a:pt x="1117964" y="0"/>
                </a:lnTo>
                <a:lnTo>
                  <a:pt x="1116573" y="12700"/>
                </a:lnTo>
                <a:lnTo>
                  <a:pt x="1116573" y="114300"/>
                </a:lnTo>
                <a:lnTo>
                  <a:pt x="1122813" y="114300"/>
                </a:lnTo>
                <a:lnTo>
                  <a:pt x="1122813" y="12700"/>
                </a:lnTo>
                <a:lnTo>
                  <a:pt x="1121422" y="0"/>
                </a:lnTo>
                <a:close/>
              </a:path>
              <a:path w="2616834" h="2616200">
                <a:moveTo>
                  <a:pt x="1247042" y="0"/>
                </a:moveTo>
                <a:lnTo>
                  <a:pt x="1243576" y="0"/>
                </a:lnTo>
                <a:lnTo>
                  <a:pt x="1242193" y="12700"/>
                </a:lnTo>
                <a:lnTo>
                  <a:pt x="1242193" y="114300"/>
                </a:lnTo>
                <a:lnTo>
                  <a:pt x="1248425" y="114300"/>
                </a:lnTo>
                <a:lnTo>
                  <a:pt x="1248425" y="12700"/>
                </a:lnTo>
                <a:lnTo>
                  <a:pt x="1247042" y="0"/>
                </a:lnTo>
                <a:close/>
              </a:path>
              <a:path w="2616834" h="2616200">
                <a:moveTo>
                  <a:pt x="1372662" y="0"/>
                </a:moveTo>
                <a:lnTo>
                  <a:pt x="1369204" y="0"/>
                </a:lnTo>
                <a:lnTo>
                  <a:pt x="1367813" y="12700"/>
                </a:lnTo>
                <a:lnTo>
                  <a:pt x="1367813" y="114300"/>
                </a:lnTo>
                <a:lnTo>
                  <a:pt x="1374053" y="114300"/>
                </a:lnTo>
                <a:lnTo>
                  <a:pt x="1374053" y="12700"/>
                </a:lnTo>
                <a:lnTo>
                  <a:pt x="1372662" y="0"/>
                </a:lnTo>
                <a:close/>
              </a:path>
              <a:path w="2616834" h="2616200">
                <a:moveTo>
                  <a:pt x="1498282" y="0"/>
                </a:moveTo>
                <a:lnTo>
                  <a:pt x="1494824" y="0"/>
                </a:lnTo>
                <a:lnTo>
                  <a:pt x="1493433" y="12700"/>
                </a:lnTo>
                <a:lnTo>
                  <a:pt x="1493433" y="114300"/>
                </a:lnTo>
                <a:lnTo>
                  <a:pt x="1499665" y="114300"/>
                </a:lnTo>
                <a:lnTo>
                  <a:pt x="1499665" y="12700"/>
                </a:lnTo>
                <a:lnTo>
                  <a:pt x="1498282" y="0"/>
                </a:lnTo>
                <a:close/>
              </a:path>
              <a:path w="2616834" h="2616200">
                <a:moveTo>
                  <a:pt x="1623893" y="0"/>
                </a:moveTo>
                <a:lnTo>
                  <a:pt x="1620436" y="0"/>
                </a:lnTo>
                <a:lnTo>
                  <a:pt x="1619044" y="12700"/>
                </a:lnTo>
                <a:lnTo>
                  <a:pt x="1619044" y="114300"/>
                </a:lnTo>
                <a:lnTo>
                  <a:pt x="1625285" y="114300"/>
                </a:lnTo>
                <a:lnTo>
                  <a:pt x="1625285" y="12700"/>
                </a:lnTo>
                <a:lnTo>
                  <a:pt x="1623893" y="0"/>
                </a:lnTo>
                <a:close/>
              </a:path>
              <a:path w="2616834" h="2616200">
                <a:moveTo>
                  <a:pt x="1749522" y="0"/>
                </a:moveTo>
                <a:lnTo>
                  <a:pt x="1746056" y="0"/>
                </a:lnTo>
                <a:lnTo>
                  <a:pt x="1744673" y="12700"/>
                </a:lnTo>
                <a:lnTo>
                  <a:pt x="1744673" y="114300"/>
                </a:lnTo>
                <a:lnTo>
                  <a:pt x="1750905" y="114300"/>
                </a:lnTo>
                <a:lnTo>
                  <a:pt x="1750905" y="12700"/>
                </a:lnTo>
                <a:lnTo>
                  <a:pt x="1749522" y="0"/>
                </a:lnTo>
                <a:close/>
              </a:path>
              <a:path w="2616834" h="2616200">
                <a:moveTo>
                  <a:pt x="1875134" y="0"/>
                </a:moveTo>
                <a:lnTo>
                  <a:pt x="1871676" y="0"/>
                </a:lnTo>
                <a:lnTo>
                  <a:pt x="1870284" y="12700"/>
                </a:lnTo>
                <a:lnTo>
                  <a:pt x="1870284" y="114300"/>
                </a:lnTo>
                <a:lnTo>
                  <a:pt x="1876525" y="114300"/>
                </a:lnTo>
                <a:lnTo>
                  <a:pt x="1876525" y="12700"/>
                </a:lnTo>
                <a:lnTo>
                  <a:pt x="1875134" y="0"/>
                </a:lnTo>
                <a:close/>
              </a:path>
              <a:path w="2616834" h="2616200">
                <a:moveTo>
                  <a:pt x="2000745" y="0"/>
                </a:moveTo>
                <a:lnTo>
                  <a:pt x="1997288" y="0"/>
                </a:lnTo>
                <a:lnTo>
                  <a:pt x="1995896" y="12700"/>
                </a:lnTo>
                <a:lnTo>
                  <a:pt x="1995896" y="114300"/>
                </a:lnTo>
                <a:lnTo>
                  <a:pt x="2002137" y="114300"/>
                </a:lnTo>
                <a:lnTo>
                  <a:pt x="2002137" y="12700"/>
                </a:lnTo>
                <a:lnTo>
                  <a:pt x="2000745" y="0"/>
                </a:lnTo>
                <a:close/>
              </a:path>
              <a:path w="2616834" h="2616200">
                <a:moveTo>
                  <a:pt x="2126365" y="0"/>
                </a:moveTo>
                <a:lnTo>
                  <a:pt x="2122908" y="0"/>
                </a:lnTo>
                <a:lnTo>
                  <a:pt x="2121516" y="12700"/>
                </a:lnTo>
                <a:lnTo>
                  <a:pt x="2121516" y="114300"/>
                </a:lnTo>
                <a:lnTo>
                  <a:pt x="2127748" y="114300"/>
                </a:lnTo>
                <a:lnTo>
                  <a:pt x="2127748" y="12700"/>
                </a:lnTo>
                <a:lnTo>
                  <a:pt x="2126365" y="0"/>
                </a:lnTo>
                <a:close/>
              </a:path>
              <a:path w="2616834" h="2616200">
                <a:moveTo>
                  <a:pt x="2251985" y="0"/>
                </a:moveTo>
                <a:lnTo>
                  <a:pt x="2248528" y="0"/>
                </a:lnTo>
                <a:lnTo>
                  <a:pt x="2247136" y="12700"/>
                </a:lnTo>
                <a:lnTo>
                  <a:pt x="2247136" y="114300"/>
                </a:lnTo>
                <a:lnTo>
                  <a:pt x="2253377" y="114300"/>
                </a:lnTo>
                <a:lnTo>
                  <a:pt x="2253377" y="12700"/>
                </a:lnTo>
                <a:lnTo>
                  <a:pt x="2251985" y="0"/>
                </a:lnTo>
                <a:close/>
              </a:path>
              <a:path w="2616834" h="2616200">
                <a:moveTo>
                  <a:pt x="2377605" y="0"/>
                </a:moveTo>
                <a:lnTo>
                  <a:pt x="2374139" y="0"/>
                </a:lnTo>
                <a:lnTo>
                  <a:pt x="2372756" y="12700"/>
                </a:lnTo>
                <a:lnTo>
                  <a:pt x="2372756" y="114300"/>
                </a:lnTo>
                <a:lnTo>
                  <a:pt x="2378988" y="114300"/>
                </a:lnTo>
                <a:lnTo>
                  <a:pt x="2378988" y="12700"/>
                </a:lnTo>
                <a:lnTo>
                  <a:pt x="2377605" y="0"/>
                </a:lnTo>
                <a:close/>
              </a:path>
              <a:path w="2616834" h="2616200">
                <a:moveTo>
                  <a:pt x="2503217" y="0"/>
                </a:moveTo>
                <a:lnTo>
                  <a:pt x="2499759" y="0"/>
                </a:lnTo>
                <a:lnTo>
                  <a:pt x="2498368" y="12700"/>
                </a:lnTo>
                <a:lnTo>
                  <a:pt x="2498368" y="114300"/>
                </a:lnTo>
                <a:lnTo>
                  <a:pt x="2504608" y="114300"/>
                </a:lnTo>
                <a:lnTo>
                  <a:pt x="2504608"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225" name="bg object 124"/>
          <p:cNvPicPr/>
          <p:nvPr/>
        </p:nvPicPr>
        <p:blipFill>
          <a:blip r:embed="rId12"/>
          <a:stretch/>
        </p:blipFill>
        <p:spPr>
          <a:xfrm>
            <a:off x="15968520" y="18016200"/>
            <a:ext cx="4194720" cy="4186440"/>
          </a:xfrm>
          <a:prstGeom prst="rect">
            <a:avLst/>
          </a:prstGeom>
          <a:ln w="0">
            <a:noFill/>
          </a:ln>
        </p:spPr>
      </p:pic>
      <p:sp>
        <p:nvSpPr>
          <p:cNvPr id="226" name="bg object 125"/>
          <p:cNvSpPr/>
          <p:nvPr/>
        </p:nvSpPr>
        <p:spPr>
          <a:xfrm>
            <a:off x="360" y="0"/>
            <a:ext cx="21385080" cy="2545920"/>
          </a:xfrm>
          <a:custGeom>
            <a:avLst/>
            <a:gdLst>
              <a:gd name="textAreaLeft" fmla="*/ 0 w 21385080"/>
              <a:gd name="textAreaRight" fmla="*/ 21385440 w 21385080"/>
              <a:gd name="textAreaTop" fmla="*/ 0 h 2545920"/>
              <a:gd name="textAreaBottom" fmla="*/ 2546280 h 2545920"/>
            </a:gdLst>
            <a:ahLst/>
            <a:cxnLst/>
            <a:rect l="textAreaLeft" t="textAreaTop" r="textAreaRight" b="textAreaBottom"/>
            <a:pathLst>
              <a:path w="14199869" h="1691005">
                <a:moveTo>
                  <a:pt x="14199553" y="0"/>
                </a:moveTo>
                <a:lnTo>
                  <a:pt x="0" y="0"/>
                </a:lnTo>
                <a:lnTo>
                  <a:pt x="0" y="1690836"/>
                </a:lnTo>
                <a:lnTo>
                  <a:pt x="14199553" y="1690836"/>
                </a:lnTo>
                <a:lnTo>
                  <a:pt x="14199553"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7" name="PlaceHolder 1"/>
          <p:cNvSpPr>
            <a:spLocks noGrp="1"/>
          </p:cNvSpPr>
          <p:nvPr>
            <p:ph type="title"/>
          </p:nvPr>
        </p:nvSpPr>
        <p:spPr>
          <a:xfrm>
            <a:off x="1069560" y="1211040"/>
            <a:ext cx="19253160" cy="484344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28" name="PlaceHolder 2"/>
          <p:cNvSpPr>
            <a:spLocks noGrp="1"/>
          </p:cNvSpPr>
          <p:nvPr>
            <p:ph type="body"/>
          </p:nvPr>
        </p:nvSpPr>
        <p:spPr>
          <a:xfrm>
            <a:off x="1069560" y="6963120"/>
            <a:ext cx="19253160" cy="19981800"/>
          </a:xfrm>
          <a:prstGeom prst="rect">
            <a:avLst/>
          </a:prstGeom>
          <a:noFill/>
          <a:ln w="0">
            <a:noFill/>
          </a:ln>
        </p:spPr>
        <p:txBody>
          <a:bodyPr lIns="0" tIns="0" rIns="0" bIns="0" anchor="t">
            <a:noAutofit/>
          </a:bodyPr>
          <a:lstStyle/>
          <a:p>
            <a:pPr marL="432000" indent="-324000">
              <a:spcBef>
                <a:spcPts val="2132"/>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706"/>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27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85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425"/>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425"/>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425"/>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229" name="PlaceHolder 3"/>
          <p:cNvSpPr>
            <a:spLocks noGrp="1"/>
          </p:cNvSpPr>
          <p:nvPr>
            <p:ph type="ftr" idx="4"/>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30" name="PlaceHolder 4"/>
          <p:cNvSpPr>
            <a:spLocks noGrp="1"/>
          </p:cNvSpPr>
          <p:nvPr>
            <p:ph type="dt" idx="5"/>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31" name="PlaceHolder 5"/>
          <p:cNvSpPr>
            <a:spLocks noGrp="1"/>
          </p:cNvSpPr>
          <p:nvPr>
            <p:ph type="sldNum" idx="6"/>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6E7C95E8-D315-43EE-AF9C-D005E0E18DAA}"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34" name="bg object 16"/>
          <p:cNvSpPr/>
          <p:nvPr/>
        </p:nvSpPr>
        <p:spPr>
          <a:xfrm>
            <a:off x="360" y="2546280"/>
            <a:ext cx="21385080" cy="27729720"/>
          </a:xfrm>
          <a:custGeom>
            <a:avLst/>
            <a:gdLst>
              <a:gd name="textAreaLeft" fmla="*/ 0 w 21385080"/>
              <a:gd name="textAreaRight" fmla="*/ 21385440 w 21385080"/>
              <a:gd name="textAreaTop" fmla="*/ 0 h 27729720"/>
              <a:gd name="textAreaBottom" fmla="*/ 27730080 h 27729720"/>
            </a:gdLst>
            <a:ahLst/>
            <a:cxnLst/>
            <a:rect l="textAreaLeft" t="textAreaTop" r="textAreaRight" b="textAreaBottom"/>
            <a:pathLst>
              <a:path w="14199869" h="18413730">
                <a:moveTo>
                  <a:pt x="0" y="18413239"/>
                </a:moveTo>
                <a:lnTo>
                  <a:pt x="14199544" y="18413239"/>
                </a:lnTo>
                <a:lnTo>
                  <a:pt x="14199544" y="0"/>
                </a:lnTo>
                <a:lnTo>
                  <a:pt x="0" y="0"/>
                </a:lnTo>
                <a:lnTo>
                  <a:pt x="0" y="18413239"/>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5" name="bg object 17"/>
          <p:cNvSpPr/>
          <p:nvPr/>
        </p:nvSpPr>
        <p:spPr>
          <a:xfrm>
            <a:off x="356040" y="5682600"/>
            <a:ext cx="20672640" cy="21293640"/>
          </a:xfrm>
          <a:custGeom>
            <a:avLst/>
            <a:gdLst>
              <a:gd name="textAreaLeft" fmla="*/ 0 w 20672640"/>
              <a:gd name="textAreaRight" fmla="*/ 20673000 w 20672640"/>
              <a:gd name="textAreaTop" fmla="*/ 0 h 21293640"/>
              <a:gd name="textAreaBottom" fmla="*/ 21294000 h 21293640"/>
            </a:gdLst>
            <a:ahLst/>
            <a:cxnLst/>
            <a:rect l="textAreaLeft" t="textAreaTop" r="textAreaRight" b="textAreaBottom"/>
            <a:pathLst>
              <a:path w="13726794" h="14140180">
                <a:moveTo>
                  <a:pt x="13726236" y="13824217"/>
                </a:moveTo>
                <a:lnTo>
                  <a:pt x="0" y="13824217"/>
                </a:lnTo>
                <a:lnTo>
                  <a:pt x="0" y="14139761"/>
                </a:lnTo>
                <a:lnTo>
                  <a:pt x="13726236" y="14139761"/>
                </a:lnTo>
                <a:lnTo>
                  <a:pt x="13726236" y="13824217"/>
                </a:lnTo>
                <a:close/>
              </a:path>
              <a:path w="13726794" h="14140180">
                <a:moveTo>
                  <a:pt x="13726236" y="0"/>
                </a:moveTo>
                <a:lnTo>
                  <a:pt x="0" y="0"/>
                </a:lnTo>
                <a:lnTo>
                  <a:pt x="0" y="7306462"/>
                </a:lnTo>
                <a:lnTo>
                  <a:pt x="13726236" y="7306462"/>
                </a:lnTo>
                <a:lnTo>
                  <a:pt x="13726236"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6" name="bg object 18"/>
          <p:cNvSpPr/>
          <p:nvPr/>
        </p:nvSpPr>
        <p:spPr>
          <a:xfrm>
            <a:off x="356040" y="272628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5">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37" name="bg object 19"/>
          <p:cNvSpPr/>
          <p:nvPr/>
        </p:nvSpPr>
        <p:spPr>
          <a:xfrm>
            <a:off x="356040" y="3426120"/>
            <a:ext cx="20672640" cy="2256480"/>
          </a:xfrm>
          <a:custGeom>
            <a:avLst/>
            <a:gdLst>
              <a:gd name="textAreaLeft" fmla="*/ 0 w 20672640"/>
              <a:gd name="textAreaRight" fmla="*/ 20673000 w 20672640"/>
              <a:gd name="textAreaTop" fmla="*/ 0 h 2256480"/>
              <a:gd name="textAreaBottom" fmla="*/ 2256840 h 2256480"/>
            </a:gdLst>
            <a:ahLst/>
            <a:cxnLst/>
            <a:rect l="textAreaLeft" t="textAreaTop" r="textAreaRight" b="textAreaBottom"/>
            <a:pathLst>
              <a:path w="13726794" h="1498600">
                <a:moveTo>
                  <a:pt x="13726217" y="0"/>
                </a:moveTo>
                <a:lnTo>
                  <a:pt x="0" y="0"/>
                </a:lnTo>
                <a:lnTo>
                  <a:pt x="0" y="1498231"/>
                </a:lnTo>
                <a:lnTo>
                  <a:pt x="13726217" y="1498231"/>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38" name="bg object 20"/>
          <p:cNvSpPr/>
          <p:nvPr/>
        </p:nvSpPr>
        <p:spPr>
          <a:xfrm>
            <a:off x="475200" y="3545640"/>
            <a:ext cx="20434680" cy="2018160"/>
          </a:xfrm>
          <a:custGeom>
            <a:avLst/>
            <a:gdLst>
              <a:gd name="textAreaLeft" fmla="*/ 0 w 20434680"/>
              <a:gd name="textAreaRight" fmla="*/ 20435040 w 20434680"/>
              <a:gd name="textAreaTop" fmla="*/ 0 h 2018160"/>
              <a:gd name="textAreaBottom" fmla="*/ 2018520 h 2018160"/>
            </a:gdLst>
            <a:ahLst/>
            <a:cxnLst/>
            <a:rect l="textAreaLeft" t="textAreaTop" r="textAreaRight" b="textAreaBottom"/>
            <a:pathLst>
              <a:path w="13568680" h="1340485">
                <a:moveTo>
                  <a:pt x="13568442" y="0"/>
                </a:moveTo>
                <a:lnTo>
                  <a:pt x="0" y="0"/>
                </a:lnTo>
                <a:lnTo>
                  <a:pt x="0" y="1340456"/>
                </a:lnTo>
                <a:lnTo>
                  <a:pt x="13568442" y="1340456"/>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9" name="bg object 21"/>
          <p:cNvSpPr/>
          <p:nvPr/>
        </p:nvSpPr>
        <p:spPr>
          <a:xfrm>
            <a:off x="356040" y="615816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40" name="bg object 22"/>
          <p:cNvSpPr/>
          <p:nvPr/>
        </p:nvSpPr>
        <p:spPr>
          <a:xfrm>
            <a:off x="356040" y="6858000"/>
            <a:ext cx="10265400" cy="2843280"/>
          </a:xfrm>
          <a:custGeom>
            <a:avLst/>
            <a:gdLst>
              <a:gd name="textAreaLeft" fmla="*/ 0 w 10265400"/>
              <a:gd name="textAreaRight" fmla="*/ 10265760 w 10265400"/>
              <a:gd name="textAreaTop" fmla="*/ 0 h 2843280"/>
              <a:gd name="textAreaBottom" fmla="*/ 2843640 h 2843280"/>
            </a:gdLst>
            <a:ahLst/>
            <a:cxnLst/>
            <a:rect l="textAreaLeft" t="textAreaTop" r="textAreaRight" b="textAreaBottom"/>
            <a:pathLst>
              <a:path w="6816725" h="1888489">
                <a:moveTo>
                  <a:pt x="6816524" y="0"/>
                </a:moveTo>
                <a:lnTo>
                  <a:pt x="0" y="0"/>
                </a:lnTo>
                <a:lnTo>
                  <a:pt x="0" y="1888331"/>
                </a:lnTo>
                <a:lnTo>
                  <a:pt x="6816524" y="1888331"/>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41" name="bg object 23"/>
          <p:cNvSpPr/>
          <p:nvPr/>
        </p:nvSpPr>
        <p:spPr>
          <a:xfrm>
            <a:off x="475560" y="6976800"/>
            <a:ext cx="10028520" cy="2606040"/>
          </a:xfrm>
          <a:custGeom>
            <a:avLst/>
            <a:gdLst>
              <a:gd name="textAreaLeft" fmla="*/ 0 w 10028520"/>
              <a:gd name="textAreaRight" fmla="*/ 10028880 w 10028520"/>
              <a:gd name="textAreaTop" fmla="*/ 0 h 2606040"/>
              <a:gd name="textAreaBottom" fmla="*/ 2606400 h 2606040"/>
            </a:gdLst>
            <a:ahLst/>
            <a:cxnLst/>
            <a:rect l="textAreaLeft" t="textAreaTop" r="textAreaRight" b="textAreaBottom"/>
            <a:pathLst>
              <a:path w="6659245" h="1731010">
                <a:moveTo>
                  <a:pt x="6658748" y="0"/>
                </a:moveTo>
                <a:lnTo>
                  <a:pt x="0" y="0"/>
                </a:lnTo>
                <a:lnTo>
                  <a:pt x="0" y="1730556"/>
                </a:lnTo>
                <a:lnTo>
                  <a:pt x="6658748" y="1730556"/>
                </a:lnTo>
                <a:lnTo>
                  <a:pt x="665874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2" name="bg object 24"/>
          <p:cNvSpPr/>
          <p:nvPr/>
        </p:nvSpPr>
        <p:spPr>
          <a:xfrm>
            <a:off x="10762560" y="615816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43" name="bg object 25"/>
          <p:cNvSpPr/>
          <p:nvPr/>
        </p:nvSpPr>
        <p:spPr>
          <a:xfrm>
            <a:off x="10762560" y="6858000"/>
            <a:ext cx="10265400" cy="2843280"/>
          </a:xfrm>
          <a:custGeom>
            <a:avLst/>
            <a:gdLst>
              <a:gd name="textAreaLeft" fmla="*/ 0 w 10265400"/>
              <a:gd name="textAreaRight" fmla="*/ 10265760 w 10265400"/>
              <a:gd name="textAreaTop" fmla="*/ 0 h 2843280"/>
              <a:gd name="textAreaBottom" fmla="*/ 2843640 h 2843280"/>
            </a:gdLst>
            <a:ahLst/>
            <a:cxnLst/>
            <a:rect l="textAreaLeft" t="textAreaTop" r="textAreaRight" b="textAreaBottom"/>
            <a:pathLst>
              <a:path w="6816725" h="1888489">
                <a:moveTo>
                  <a:pt x="6816524" y="0"/>
                </a:moveTo>
                <a:lnTo>
                  <a:pt x="0" y="0"/>
                </a:lnTo>
                <a:lnTo>
                  <a:pt x="0" y="1888331"/>
                </a:lnTo>
                <a:lnTo>
                  <a:pt x="6816524" y="1888331"/>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44" name="bg object 26"/>
          <p:cNvSpPr/>
          <p:nvPr/>
        </p:nvSpPr>
        <p:spPr>
          <a:xfrm>
            <a:off x="10881360" y="6976800"/>
            <a:ext cx="10028520" cy="2606040"/>
          </a:xfrm>
          <a:custGeom>
            <a:avLst/>
            <a:gdLst>
              <a:gd name="textAreaLeft" fmla="*/ 0 w 10028520"/>
              <a:gd name="textAreaRight" fmla="*/ 10028880 w 10028520"/>
              <a:gd name="textAreaTop" fmla="*/ 0 h 2606040"/>
              <a:gd name="textAreaBottom" fmla="*/ 2606400 h 2606040"/>
            </a:gdLst>
            <a:ahLst/>
            <a:cxnLst/>
            <a:rect l="textAreaLeft" t="textAreaTop" r="textAreaRight" b="textAreaBottom"/>
            <a:pathLst>
              <a:path w="6659244" h="1731010">
                <a:moveTo>
                  <a:pt x="6658756" y="0"/>
                </a:moveTo>
                <a:lnTo>
                  <a:pt x="0" y="0"/>
                </a:lnTo>
                <a:lnTo>
                  <a:pt x="0" y="1730556"/>
                </a:lnTo>
                <a:lnTo>
                  <a:pt x="6658756" y="1730556"/>
                </a:lnTo>
                <a:lnTo>
                  <a:pt x="665875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5" name="bg object 27"/>
          <p:cNvSpPr/>
          <p:nvPr/>
        </p:nvSpPr>
        <p:spPr>
          <a:xfrm>
            <a:off x="356040" y="1017684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46" name="bg object 28"/>
          <p:cNvSpPr/>
          <p:nvPr/>
        </p:nvSpPr>
        <p:spPr>
          <a:xfrm>
            <a:off x="356040" y="10877400"/>
            <a:ext cx="10265400" cy="5333760"/>
          </a:xfrm>
          <a:custGeom>
            <a:avLst/>
            <a:gdLst>
              <a:gd name="textAreaLeft" fmla="*/ 0 w 10265400"/>
              <a:gd name="textAreaRight" fmla="*/ 10265760 w 10265400"/>
              <a:gd name="textAreaTop" fmla="*/ 0 h 5333760"/>
              <a:gd name="textAreaBottom" fmla="*/ 5334120 h 5333760"/>
            </a:gdLst>
            <a:ahLst/>
            <a:cxnLst/>
            <a:rect l="textAreaLeft" t="textAreaTop" r="textAreaRight" b="textAreaBottom"/>
            <a:pathLst>
              <a:path w="6816725" h="3542029">
                <a:moveTo>
                  <a:pt x="6816524" y="0"/>
                </a:moveTo>
                <a:lnTo>
                  <a:pt x="0" y="0"/>
                </a:lnTo>
                <a:lnTo>
                  <a:pt x="0" y="3541598"/>
                </a:lnTo>
                <a:lnTo>
                  <a:pt x="6816524" y="3541598"/>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47" name="bg object 29"/>
          <p:cNvSpPr/>
          <p:nvPr/>
        </p:nvSpPr>
        <p:spPr>
          <a:xfrm>
            <a:off x="475560" y="10996200"/>
            <a:ext cx="10028520" cy="5095440"/>
          </a:xfrm>
          <a:custGeom>
            <a:avLst/>
            <a:gdLst>
              <a:gd name="textAreaLeft" fmla="*/ 0 w 10028520"/>
              <a:gd name="textAreaRight" fmla="*/ 10028880 w 10028520"/>
              <a:gd name="textAreaTop" fmla="*/ 0 h 5095440"/>
              <a:gd name="textAreaBottom" fmla="*/ 5095800 h 5095440"/>
            </a:gdLst>
            <a:ahLst/>
            <a:cxnLst/>
            <a:rect l="textAreaLeft" t="textAreaTop" r="textAreaRight" b="textAreaBottom"/>
            <a:pathLst>
              <a:path w="6659245" h="3383915">
                <a:moveTo>
                  <a:pt x="6658748" y="0"/>
                </a:moveTo>
                <a:lnTo>
                  <a:pt x="0" y="0"/>
                </a:lnTo>
                <a:lnTo>
                  <a:pt x="0" y="3383831"/>
                </a:lnTo>
                <a:lnTo>
                  <a:pt x="6658748" y="3383831"/>
                </a:lnTo>
                <a:lnTo>
                  <a:pt x="665874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8" name="bg object 30"/>
          <p:cNvSpPr/>
          <p:nvPr/>
        </p:nvSpPr>
        <p:spPr>
          <a:xfrm>
            <a:off x="10762560" y="1017684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49" name="bg object 31"/>
          <p:cNvSpPr/>
          <p:nvPr/>
        </p:nvSpPr>
        <p:spPr>
          <a:xfrm>
            <a:off x="10762920" y="10877400"/>
            <a:ext cx="10265400" cy="5333760"/>
          </a:xfrm>
          <a:custGeom>
            <a:avLst/>
            <a:gdLst>
              <a:gd name="textAreaLeft" fmla="*/ 0 w 10265400"/>
              <a:gd name="textAreaRight" fmla="*/ 10265760 w 10265400"/>
              <a:gd name="textAreaTop" fmla="*/ 0 h 5333760"/>
              <a:gd name="textAreaBottom" fmla="*/ 5334120 h 5333760"/>
            </a:gdLst>
            <a:ahLst/>
            <a:cxnLst/>
            <a:rect l="textAreaLeft" t="textAreaTop" r="textAreaRight" b="textAreaBottom"/>
            <a:pathLst>
              <a:path w="6816725" h="3542029">
                <a:moveTo>
                  <a:pt x="6816524" y="0"/>
                </a:moveTo>
                <a:lnTo>
                  <a:pt x="0" y="0"/>
                </a:lnTo>
                <a:lnTo>
                  <a:pt x="0" y="3541598"/>
                </a:lnTo>
                <a:lnTo>
                  <a:pt x="6816524" y="3541598"/>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50" name="bg object 32"/>
          <p:cNvSpPr/>
          <p:nvPr/>
        </p:nvSpPr>
        <p:spPr>
          <a:xfrm>
            <a:off x="10881360" y="10996200"/>
            <a:ext cx="10028520" cy="5095440"/>
          </a:xfrm>
          <a:custGeom>
            <a:avLst/>
            <a:gdLst>
              <a:gd name="textAreaLeft" fmla="*/ 0 w 10028520"/>
              <a:gd name="textAreaRight" fmla="*/ 10028880 w 10028520"/>
              <a:gd name="textAreaTop" fmla="*/ 0 h 5095440"/>
              <a:gd name="textAreaBottom" fmla="*/ 5095800 h 5095440"/>
            </a:gdLst>
            <a:ahLst/>
            <a:cxnLst/>
            <a:rect l="textAreaLeft" t="textAreaTop" r="textAreaRight" b="textAreaBottom"/>
            <a:pathLst>
              <a:path w="6659244" h="3383915">
                <a:moveTo>
                  <a:pt x="6658756" y="0"/>
                </a:moveTo>
                <a:lnTo>
                  <a:pt x="0" y="0"/>
                </a:lnTo>
                <a:lnTo>
                  <a:pt x="0" y="3383831"/>
                </a:lnTo>
                <a:lnTo>
                  <a:pt x="6658756" y="3383831"/>
                </a:lnTo>
                <a:lnTo>
                  <a:pt x="665875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1" name="bg object 33"/>
          <p:cNvSpPr/>
          <p:nvPr/>
        </p:nvSpPr>
        <p:spPr>
          <a:xfrm>
            <a:off x="356040" y="1668600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4">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52" name="bg object 34"/>
          <p:cNvSpPr/>
          <p:nvPr/>
        </p:nvSpPr>
        <p:spPr>
          <a:xfrm>
            <a:off x="356040" y="17385840"/>
            <a:ext cx="20672640" cy="9114480"/>
          </a:xfrm>
          <a:custGeom>
            <a:avLst/>
            <a:gdLst>
              <a:gd name="textAreaLeft" fmla="*/ 0 w 20672640"/>
              <a:gd name="textAreaRight" fmla="*/ 20673000 w 20672640"/>
              <a:gd name="textAreaTop" fmla="*/ 0 h 9114480"/>
              <a:gd name="textAreaBottom" fmla="*/ 9114840 h 9114480"/>
            </a:gdLst>
            <a:ahLst/>
            <a:cxnLst/>
            <a:rect l="textAreaLeft" t="textAreaTop" r="textAreaRight" b="textAreaBottom"/>
            <a:pathLst>
              <a:path w="13726794" h="6052819">
                <a:moveTo>
                  <a:pt x="13726217" y="0"/>
                </a:moveTo>
                <a:lnTo>
                  <a:pt x="0" y="0"/>
                </a:lnTo>
                <a:lnTo>
                  <a:pt x="0" y="6052802"/>
                </a:lnTo>
                <a:lnTo>
                  <a:pt x="13726217" y="6052802"/>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53" name="bg object 35"/>
          <p:cNvSpPr/>
          <p:nvPr/>
        </p:nvSpPr>
        <p:spPr>
          <a:xfrm>
            <a:off x="475200" y="17505360"/>
            <a:ext cx="20434680" cy="8877600"/>
          </a:xfrm>
          <a:custGeom>
            <a:avLst/>
            <a:gdLst>
              <a:gd name="textAreaLeft" fmla="*/ 0 w 20434680"/>
              <a:gd name="textAreaRight" fmla="*/ 20435040 w 20434680"/>
              <a:gd name="textAreaTop" fmla="*/ 0 h 8877600"/>
              <a:gd name="textAreaBottom" fmla="*/ 8877960 h 8877600"/>
            </a:gdLst>
            <a:ahLst/>
            <a:cxnLst/>
            <a:rect l="textAreaLeft" t="textAreaTop" r="textAreaRight" b="textAreaBottom"/>
            <a:pathLst>
              <a:path w="13568680" h="5895340">
                <a:moveTo>
                  <a:pt x="13568442" y="0"/>
                </a:moveTo>
                <a:lnTo>
                  <a:pt x="0" y="0"/>
                </a:lnTo>
                <a:lnTo>
                  <a:pt x="0" y="5895026"/>
                </a:lnTo>
                <a:lnTo>
                  <a:pt x="13568442" y="5895026"/>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4" name="bg object 36"/>
          <p:cNvSpPr/>
          <p:nvPr/>
        </p:nvSpPr>
        <p:spPr>
          <a:xfrm>
            <a:off x="356040" y="2697624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5">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55" name="bg object 37"/>
          <p:cNvSpPr/>
          <p:nvPr/>
        </p:nvSpPr>
        <p:spPr>
          <a:xfrm>
            <a:off x="356040" y="27676800"/>
            <a:ext cx="20672640" cy="2270520"/>
          </a:xfrm>
          <a:custGeom>
            <a:avLst/>
            <a:gdLst>
              <a:gd name="textAreaLeft" fmla="*/ 0 w 20672640"/>
              <a:gd name="textAreaRight" fmla="*/ 20673000 w 20672640"/>
              <a:gd name="textAreaTop" fmla="*/ 0 h 2270520"/>
              <a:gd name="textAreaBottom" fmla="*/ 2270880 h 2270520"/>
            </a:gdLst>
            <a:ahLst/>
            <a:cxnLst/>
            <a:rect l="textAreaLeft" t="textAreaTop" r="textAreaRight" b="textAreaBottom"/>
            <a:pathLst>
              <a:path w="13726794" h="1508125">
                <a:moveTo>
                  <a:pt x="13726217" y="0"/>
                </a:moveTo>
                <a:lnTo>
                  <a:pt x="0" y="0"/>
                </a:lnTo>
                <a:lnTo>
                  <a:pt x="0" y="1507600"/>
                </a:lnTo>
                <a:lnTo>
                  <a:pt x="13726217" y="1507600"/>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56" name="bg object 38"/>
          <p:cNvSpPr/>
          <p:nvPr/>
        </p:nvSpPr>
        <p:spPr>
          <a:xfrm>
            <a:off x="475200" y="27795600"/>
            <a:ext cx="20434680" cy="2032200"/>
          </a:xfrm>
          <a:custGeom>
            <a:avLst/>
            <a:gdLst>
              <a:gd name="textAreaLeft" fmla="*/ 0 w 20434680"/>
              <a:gd name="textAreaRight" fmla="*/ 20435040 w 20434680"/>
              <a:gd name="textAreaTop" fmla="*/ 0 h 2032200"/>
              <a:gd name="textAreaBottom" fmla="*/ 2032560 h 2032200"/>
            </a:gdLst>
            <a:ahLst/>
            <a:cxnLst/>
            <a:rect l="textAreaLeft" t="textAreaTop" r="textAreaRight" b="textAreaBottom"/>
            <a:pathLst>
              <a:path w="13568680" h="1350009">
                <a:moveTo>
                  <a:pt x="13568442" y="0"/>
                </a:moveTo>
                <a:lnTo>
                  <a:pt x="0" y="0"/>
                </a:lnTo>
                <a:lnTo>
                  <a:pt x="0" y="1349825"/>
                </a:lnTo>
                <a:lnTo>
                  <a:pt x="13568442" y="1349825"/>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257" name="bg object 39"/>
          <p:cNvPicPr/>
          <p:nvPr/>
        </p:nvPicPr>
        <p:blipFill>
          <a:blip r:embed="rId3"/>
          <a:stretch/>
        </p:blipFill>
        <p:spPr>
          <a:xfrm>
            <a:off x="661320" y="11147760"/>
            <a:ext cx="9599760" cy="4341960"/>
          </a:xfrm>
          <a:prstGeom prst="rect">
            <a:avLst/>
          </a:prstGeom>
          <a:ln w="0">
            <a:noFill/>
          </a:ln>
        </p:spPr>
      </p:pic>
      <p:pic>
        <p:nvPicPr>
          <p:cNvPr id="258" name="bg object 40"/>
          <p:cNvPicPr/>
          <p:nvPr/>
        </p:nvPicPr>
        <p:blipFill>
          <a:blip r:embed="rId4"/>
          <a:stretch/>
        </p:blipFill>
        <p:spPr>
          <a:xfrm>
            <a:off x="11072160" y="11147760"/>
            <a:ext cx="9599760" cy="4341960"/>
          </a:xfrm>
          <a:prstGeom prst="rect">
            <a:avLst/>
          </a:prstGeom>
          <a:ln w="0">
            <a:noFill/>
          </a:ln>
        </p:spPr>
      </p:pic>
      <p:pic>
        <p:nvPicPr>
          <p:cNvPr id="259" name="bg object 41"/>
          <p:cNvPicPr/>
          <p:nvPr/>
        </p:nvPicPr>
        <p:blipFill>
          <a:blip r:embed="rId5"/>
          <a:stretch/>
        </p:blipFill>
        <p:spPr>
          <a:xfrm>
            <a:off x="1220760" y="22132800"/>
            <a:ext cx="8387640" cy="349560"/>
          </a:xfrm>
          <a:prstGeom prst="rect">
            <a:avLst/>
          </a:prstGeom>
          <a:ln w="0">
            <a:noFill/>
          </a:ln>
        </p:spPr>
      </p:pic>
      <p:sp>
        <p:nvSpPr>
          <p:cNvPr id="260" name="bg object 42"/>
          <p:cNvSpPr/>
          <p:nvPr/>
        </p:nvSpPr>
        <p:spPr>
          <a:xfrm>
            <a:off x="1265400" y="20522160"/>
            <a:ext cx="8049600" cy="1011960"/>
          </a:xfrm>
          <a:custGeom>
            <a:avLst/>
            <a:gdLst>
              <a:gd name="textAreaLeft" fmla="*/ 0 w 8049600"/>
              <a:gd name="textAreaRight" fmla="*/ 8049960 w 8049600"/>
              <a:gd name="textAreaTop" fmla="*/ 0 h 1011960"/>
              <a:gd name="textAreaBottom" fmla="*/ 1012320 h 1011960"/>
            </a:gdLst>
            <a:ahLst/>
            <a:cxnLst/>
            <a:rect l="textAreaLeft" t="textAreaTop" r="textAreaRight" b="textAreaBottom"/>
            <a:pathLst>
              <a:path w="5345430" h="672465">
                <a:moveTo>
                  <a:pt x="68135" y="217398"/>
                </a:moveTo>
                <a:lnTo>
                  <a:pt x="0" y="217398"/>
                </a:lnTo>
                <a:lnTo>
                  <a:pt x="0" y="237528"/>
                </a:lnTo>
                <a:lnTo>
                  <a:pt x="68135" y="237528"/>
                </a:lnTo>
                <a:lnTo>
                  <a:pt x="68135" y="217398"/>
                </a:lnTo>
                <a:close/>
              </a:path>
              <a:path w="5345430" h="672465">
                <a:moveTo>
                  <a:pt x="68135" y="0"/>
                </a:moveTo>
                <a:lnTo>
                  <a:pt x="0" y="0"/>
                </a:lnTo>
                <a:lnTo>
                  <a:pt x="0" y="20129"/>
                </a:lnTo>
                <a:lnTo>
                  <a:pt x="68135" y="20129"/>
                </a:lnTo>
                <a:lnTo>
                  <a:pt x="68135" y="0"/>
                </a:lnTo>
                <a:close/>
              </a:path>
              <a:path w="5345430" h="672465">
                <a:moveTo>
                  <a:pt x="340664" y="434797"/>
                </a:moveTo>
                <a:lnTo>
                  <a:pt x="0" y="434797"/>
                </a:lnTo>
                <a:lnTo>
                  <a:pt x="0" y="454914"/>
                </a:lnTo>
                <a:lnTo>
                  <a:pt x="340664" y="454914"/>
                </a:lnTo>
                <a:lnTo>
                  <a:pt x="340664" y="434797"/>
                </a:lnTo>
                <a:close/>
              </a:path>
              <a:path w="5345430" h="672465">
                <a:moveTo>
                  <a:pt x="340664" y="217398"/>
                </a:moveTo>
                <a:lnTo>
                  <a:pt x="136271" y="217398"/>
                </a:lnTo>
                <a:lnTo>
                  <a:pt x="136271" y="237528"/>
                </a:lnTo>
                <a:lnTo>
                  <a:pt x="340664" y="237528"/>
                </a:lnTo>
                <a:lnTo>
                  <a:pt x="340664" y="217398"/>
                </a:lnTo>
                <a:close/>
              </a:path>
              <a:path w="5345430" h="672465">
                <a:moveTo>
                  <a:pt x="340664" y="0"/>
                </a:moveTo>
                <a:lnTo>
                  <a:pt x="136271" y="0"/>
                </a:lnTo>
                <a:lnTo>
                  <a:pt x="136271" y="20129"/>
                </a:lnTo>
                <a:lnTo>
                  <a:pt x="340664" y="20129"/>
                </a:lnTo>
                <a:lnTo>
                  <a:pt x="340664" y="0"/>
                </a:lnTo>
                <a:close/>
              </a:path>
              <a:path w="5345430" h="672465">
                <a:moveTo>
                  <a:pt x="476935" y="0"/>
                </a:moveTo>
                <a:lnTo>
                  <a:pt x="408800" y="0"/>
                </a:lnTo>
                <a:lnTo>
                  <a:pt x="408800" y="20129"/>
                </a:lnTo>
                <a:lnTo>
                  <a:pt x="476935" y="20129"/>
                </a:lnTo>
                <a:lnTo>
                  <a:pt x="476935" y="0"/>
                </a:lnTo>
                <a:close/>
              </a:path>
              <a:path w="5345430" h="672465">
                <a:moveTo>
                  <a:pt x="613206" y="652208"/>
                </a:moveTo>
                <a:lnTo>
                  <a:pt x="0" y="652208"/>
                </a:lnTo>
                <a:lnTo>
                  <a:pt x="0" y="672325"/>
                </a:lnTo>
                <a:lnTo>
                  <a:pt x="613206" y="672325"/>
                </a:lnTo>
                <a:lnTo>
                  <a:pt x="613206" y="652208"/>
                </a:lnTo>
                <a:close/>
              </a:path>
              <a:path w="5345430" h="672465">
                <a:moveTo>
                  <a:pt x="613206" y="434797"/>
                </a:moveTo>
                <a:lnTo>
                  <a:pt x="408800" y="434797"/>
                </a:lnTo>
                <a:lnTo>
                  <a:pt x="408800" y="454914"/>
                </a:lnTo>
                <a:lnTo>
                  <a:pt x="613206" y="454914"/>
                </a:lnTo>
                <a:lnTo>
                  <a:pt x="613206" y="434797"/>
                </a:lnTo>
                <a:close/>
              </a:path>
              <a:path w="5345430" h="672465">
                <a:moveTo>
                  <a:pt x="613206" y="217398"/>
                </a:moveTo>
                <a:lnTo>
                  <a:pt x="408800" y="217398"/>
                </a:lnTo>
                <a:lnTo>
                  <a:pt x="408800" y="237528"/>
                </a:lnTo>
                <a:lnTo>
                  <a:pt x="613206" y="237528"/>
                </a:lnTo>
                <a:lnTo>
                  <a:pt x="613206" y="217398"/>
                </a:lnTo>
                <a:close/>
              </a:path>
              <a:path w="5345430" h="672465">
                <a:moveTo>
                  <a:pt x="613206" y="0"/>
                </a:moveTo>
                <a:lnTo>
                  <a:pt x="545071" y="0"/>
                </a:lnTo>
                <a:lnTo>
                  <a:pt x="545071" y="20129"/>
                </a:lnTo>
                <a:lnTo>
                  <a:pt x="613206" y="20129"/>
                </a:lnTo>
                <a:lnTo>
                  <a:pt x="613206" y="0"/>
                </a:lnTo>
                <a:close/>
              </a:path>
              <a:path w="5345430" h="672465">
                <a:moveTo>
                  <a:pt x="749477" y="217398"/>
                </a:moveTo>
                <a:lnTo>
                  <a:pt x="681342" y="217398"/>
                </a:lnTo>
                <a:lnTo>
                  <a:pt x="681342" y="237528"/>
                </a:lnTo>
                <a:lnTo>
                  <a:pt x="749477" y="237528"/>
                </a:lnTo>
                <a:lnTo>
                  <a:pt x="749477" y="217398"/>
                </a:lnTo>
                <a:close/>
              </a:path>
              <a:path w="5345430" h="672465">
                <a:moveTo>
                  <a:pt x="749477" y="0"/>
                </a:moveTo>
                <a:lnTo>
                  <a:pt x="681342" y="0"/>
                </a:lnTo>
                <a:lnTo>
                  <a:pt x="681342" y="20129"/>
                </a:lnTo>
                <a:lnTo>
                  <a:pt x="749477" y="20129"/>
                </a:lnTo>
                <a:lnTo>
                  <a:pt x="749477" y="0"/>
                </a:lnTo>
                <a:close/>
              </a:path>
              <a:path w="5345430" h="672465">
                <a:moveTo>
                  <a:pt x="1022032" y="652208"/>
                </a:moveTo>
                <a:lnTo>
                  <a:pt x="681342" y="652208"/>
                </a:lnTo>
                <a:lnTo>
                  <a:pt x="681342" y="672325"/>
                </a:lnTo>
                <a:lnTo>
                  <a:pt x="1022032" y="672325"/>
                </a:lnTo>
                <a:lnTo>
                  <a:pt x="1022032" y="652208"/>
                </a:lnTo>
                <a:close/>
              </a:path>
              <a:path w="5345430" h="672465">
                <a:moveTo>
                  <a:pt x="1022032" y="434797"/>
                </a:moveTo>
                <a:lnTo>
                  <a:pt x="681342" y="434797"/>
                </a:lnTo>
                <a:lnTo>
                  <a:pt x="681342" y="454914"/>
                </a:lnTo>
                <a:lnTo>
                  <a:pt x="1022032" y="454914"/>
                </a:lnTo>
                <a:lnTo>
                  <a:pt x="1022032" y="434797"/>
                </a:lnTo>
                <a:close/>
              </a:path>
              <a:path w="5345430" h="672465">
                <a:moveTo>
                  <a:pt x="1022032" y="217398"/>
                </a:moveTo>
                <a:lnTo>
                  <a:pt x="817613" y="217398"/>
                </a:lnTo>
                <a:lnTo>
                  <a:pt x="817613" y="237528"/>
                </a:lnTo>
                <a:lnTo>
                  <a:pt x="1022032" y="237528"/>
                </a:lnTo>
                <a:lnTo>
                  <a:pt x="1022032" y="217398"/>
                </a:lnTo>
                <a:close/>
              </a:path>
              <a:path w="5345430" h="672465">
                <a:moveTo>
                  <a:pt x="1022032" y="0"/>
                </a:moveTo>
                <a:lnTo>
                  <a:pt x="817613" y="0"/>
                </a:lnTo>
                <a:lnTo>
                  <a:pt x="817613" y="20129"/>
                </a:lnTo>
                <a:lnTo>
                  <a:pt x="1022032" y="20129"/>
                </a:lnTo>
                <a:lnTo>
                  <a:pt x="1022032" y="0"/>
                </a:lnTo>
                <a:close/>
              </a:path>
              <a:path w="5345430" h="672465">
                <a:moveTo>
                  <a:pt x="1158290" y="0"/>
                </a:moveTo>
                <a:lnTo>
                  <a:pt x="1090155" y="0"/>
                </a:lnTo>
                <a:lnTo>
                  <a:pt x="1090155" y="20129"/>
                </a:lnTo>
                <a:lnTo>
                  <a:pt x="1158290" y="20129"/>
                </a:lnTo>
                <a:lnTo>
                  <a:pt x="1158290" y="0"/>
                </a:lnTo>
                <a:close/>
              </a:path>
              <a:path w="5345430" h="672465">
                <a:moveTo>
                  <a:pt x="1567091" y="217398"/>
                </a:moveTo>
                <a:lnTo>
                  <a:pt x="1090155" y="217398"/>
                </a:lnTo>
                <a:lnTo>
                  <a:pt x="1090155" y="237528"/>
                </a:lnTo>
                <a:lnTo>
                  <a:pt x="1567091" y="237528"/>
                </a:lnTo>
                <a:lnTo>
                  <a:pt x="1567091" y="217398"/>
                </a:lnTo>
                <a:close/>
              </a:path>
              <a:path w="5345430" h="672465">
                <a:moveTo>
                  <a:pt x="1567091" y="0"/>
                </a:moveTo>
                <a:lnTo>
                  <a:pt x="1226426" y="0"/>
                </a:lnTo>
                <a:lnTo>
                  <a:pt x="1226426" y="20129"/>
                </a:lnTo>
                <a:lnTo>
                  <a:pt x="1567091" y="20129"/>
                </a:lnTo>
                <a:lnTo>
                  <a:pt x="1567091" y="0"/>
                </a:lnTo>
                <a:close/>
              </a:path>
              <a:path w="5345430" h="672465">
                <a:moveTo>
                  <a:pt x="1703362" y="652208"/>
                </a:moveTo>
                <a:lnTo>
                  <a:pt x="1090155" y="652208"/>
                </a:lnTo>
                <a:lnTo>
                  <a:pt x="1090155" y="672325"/>
                </a:lnTo>
                <a:lnTo>
                  <a:pt x="1703362" y="672325"/>
                </a:lnTo>
                <a:lnTo>
                  <a:pt x="1703362" y="652208"/>
                </a:lnTo>
                <a:close/>
              </a:path>
              <a:path w="5345430" h="672465">
                <a:moveTo>
                  <a:pt x="1703362" y="434797"/>
                </a:moveTo>
                <a:lnTo>
                  <a:pt x="1090155" y="434797"/>
                </a:lnTo>
                <a:lnTo>
                  <a:pt x="1090155" y="454914"/>
                </a:lnTo>
                <a:lnTo>
                  <a:pt x="1703362" y="454914"/>
                </a:lnTo>
                <a:lnTo>
                  <a:pt x="1703362" y="434797"/>
                </a:lnTo>
                <a:close/>
              </a:path>
              <a:path w="5345430" h="672465">
                <a:moveTo>
                  <a:pt x="1703362" y="217398"/>
                </a:moveTo>
                <a:lnTo>
                  <a:pt x="1635239" y="217398"/>
                </a:lnTo>
                <a:lnTo>
                  <a:pt x="1635239" y="237528"/>
                </a:lnTo>
                <a:lnTo>
                  <a:pt x="1703362" y="237528"/>
                </a:lnTo>
                <a:lnTo>
                  <a:pt x="1703362" y="217398"/>
                </a:lnTo>
                <a:close/>
              </a:path>
              <a:path w="5345430" h="672465">
                <a:moveTo>
                  <a:pt x="1703362" y="0"/>
                </a:moveTo>
                <a:lnTo>
                  <a:pt x="1635239" y="0"/>
                </a:lnTo>
                <a:lnTo>
                  <a:pt x="1635239" y="20129"/>
                </a:lnTo>
                <a:lnTo>
                  <a:pt x="1703362" y="20129"/>
                </a:lnTo>
                <a:lnTo>
                  <a:pt x="1703362" y="0"/>
                </a:lnTo>
                <a:close/>
              </a:path>
              <a:path w="5345430" h="672465">
                <a:moveTo>
                  <a:pt x="1839633" y="434797"/>
                </a:moveTo>
                <a:lnTo>
                  <a:pt x="1771497" y="434797"/>
                </a:lnTo>
                <a:lnTo>
                  <a:pt x="1771497" y="454914"/>
                </a:lnTo>
                <a:lnTo>
                  <a:pt x="1839633" y="454914"/>
                </a:lnTo>
                <a:lnTo>
                  <a:pt x="1839633" y="434797"/>
                </a:lnTo>
                <a:close/>
              </a:path>
              <a:path w="5345430" h="672465">
                <a:moveTo>
                  <a:pt x="1839633" y="217398"/>
                </a:moveTo>
                <a:lnTo>
                  <a:pt x="1771497" y="217398"/>
                </a:lnTo>
                <a:lnTo>
                  <a:pt x="1771497" y="237528"/>
                </a:lnTo>
                <a:lnTo>
                  <a:pt x="1839633" y="237528"/>
                </a:lnTo>
                <a:lnTo>
                  <a:pt x="1839633" y="217398"/>
                </a:lnTo>
                <a:close/>
              </a:path>
              <a:path w="5345430" h="672465">
                <a:moveTo>
                  <a:pt x="1839633" y="0"/>
                </a:moveTo>
                <a:lnTo>
                  <a:pt x="1771497" y="0"/>
                </a:lnTo>
                <a:lnTo>
                  <a:pt x="1771497" y="20129"/>
                </a:lnTo>
                <a:lnTo>
                  <a:pt x="1839633" y="20129"/>
                </a:lnTo>
                <a:lnTo>
                  <a:pt x="1839633" y="0"/>
                </a:lnTo>
                <a:close/>
              </a:path>
              <a:path w="5345430" h="672465">
                <a:moveTo>
                  <a:pt x="1975904" y="0"/>
                </a:moveTo>
                <a:lnTo>
                  <a:pt x="1907768" y="0"/>
                </a:lnTo>
                <a:lnTo>
                  <a:pt x="1907768" y="20129"/>
                </a:lnTo>
                <a:lnTo>
                  <a:pt x="1975904" y="20129"/>
                </a:lnTo>
                <a:lnTo>
                  <a:pt x="1975904" y="0"/>
                </a:lnTo>
                <a:close/>
              </a:path>
              <a:path w="5345430" h="672465">
                <a:moveTo>
                  <a:pt x="2112175" y="434797"/>
                </a:moveTo>
                <a:lnTo>
                  <a:pt x="1907768" y="434797"/>
                </a:lnTo>
                <a:lnTo>
                  <a:pt x="1907768" y="454914"/>
                </a:lnTo>
                <a:lnTo>
                  <a:pt x="2112175" y="454914"/>
                </a:lnTo>
                <a:lnTo>
                  <a:pt x="2112175" y="434797"/>
                </a:lnTo>
                <a:close/>
              </a:path>
              <a:path w="5345430" h="672465">
                <a:moveTo>
                  <a:pt x="2112175" y="217398"/>
                </a:moveTo>
                <a:lnTo>
                  <a:pt x="1907768" y="217398"/>
                </a:lnTo>
                <a:lnTo>
                  <a:pt x="1907768" y="237528"/>
                </a:lnTo>
                <a:lnTo>
                  <a:pt x="2112175" y="237528"/>
                </a:lnTo>
                <a:lnTo>
                  <a:pt x="2112175" y="217398"/>
                </a:lnTo>
                <a:close/>
              </a:path>
              <a:path w="5345430" h="672465">
                <a:moveTo>
                  <a:pt x="2112175" y="0"/>
                </a:moveTo>
                <a:lnTo>
                  <a:pt x="2044039" y="0"/>
                </a:lnTo>
                <a:lnTo>
                  <a:pt x="2044039" y="20129"/>
                </a:lnTo>
                <a:lnTo>
                  <a:pt x="2112175" y="20129"/>
                </a:lnTo>
                <a:lnTo>
                  <a:pt x="2112175" y="0"/>
                </a:lnTo>
                <a:close/>
              </a:path>
              <a:path w="5345430" h="672465">
                <a:moveTo>
                  <a:pt x="2248446" y="0"/>
                </a:moveTo>
                <a:lnTo>
                  <a:pt x="2180310" y="0"/>
                </a:lnTo>
                <a:lnTo>
                  <a:pt x="2180310" y="20129"/>
                </a:lnTo>
                <a:lnTo>
                  <a:pt x="2248446" y="20129"/>
                </a:lnTo>
                <a:lnTo>
                  <a:pt x="2248446" y="0"/>
                </a:lnTo>
                <a:close/>
              </a:path>
              <a:path w="5345430" h="672465">
                <a:moveTo>
                  <a:pt x="2384717" y="217398"/>
                </a:moveTo>
                <a:lnTo>
                  <a:pt x="2180310" y="217398"/>
                </a:lnTo>
                <a:lnTo>
                  <a:pt x="2180310" y="237528"/>
                </a:lnTo>
                <a:lnTo>
                  <a:pt x="2384717" y="237528"/>
                </a:lnTo>
                <a:lnTo>
                  <a:pt x="2384717" y="217398"/>
                </a:lnTo>
                <a:close/>
              </a:path>
              <a:path w="5345430" h="672465">
                <a:moveTo>
                  <a:pt x="2384717" y="0"/>
                </a:moveTo>
                <a:lnTo>
                  <a:pt x="2316594" y="0"/>
                </a:lnTo>
                <a:lnTo>
                  <a:pt x="2316594" y="20129"/>
                </a:lnTo>
                <a:lnTo>
                  <a:pt x="2384717" y="20129"/>
                </a:lnTo>
                <a:lnTo>
                  <a:pt x="2384717" y="0"/>
                </a:lnTo>
                <a:close/>
              </a:path>
              <a:path w="5345430" h="672465">
                <a:moveTo>
                  <a:pt x="2793530" y="217398"/>
                </a:moveTo>
                <a:lnTo>
                  <a:pt x="2452865" y="217398"/>
                </a:lnTo>
                <a:lnTo>
                  <a:pt x="2452865" y="237528"/>
                </a:lnTo>
                <a:lnTo>
                  <a:pt x="2793530" y="237528"/>
                </a:lnTo>
                <a:lnTo>
                  <a:pt x="2793530" y="217398"/>
                </a:lnTo>
                <a:close/>
              </a:path>
              <a:path w="5345430" h="672465">
                <a:moveTo>
                  <a:pt x="2793530" y="0"/>
                </a:moveTo>
                <a:lnTo>
                  <a:pt x="2452865" y="0"/>
                </a:lnTo>
                <a:lnTo>
                  <a:pt x="2452865" y="20129"/>
                </a:lnTo>
                <a:lnTo>
                  <a:pt x="2793530" y="20129"/>
                </a:lnTo>
                <a:lnTo>
                  <a:pt x="2793530" y="0"/>
                </a:lnTo>
                <a:close/>
              </a:path>
              <a:path w="5345430" h="672465">
                <a:moveTo>
                  <a:pt x="2929801" y="434797"/>
                </a:moveTo>
                <a:lnTo>
                  <a:pt x="2180310" y="434797"/>
                </a:lnTo>
                <a:lnTo>
                  <a:pt x="2180310" y="454914"/>
                </a:lnTo>
                <a:lnTo>
                  <a:pt x="2929801" y="454914"/>
                </a:lnTo>
                <a:lnTo>
                  <a:pt x="2929801" y="434797"/>
                </a:lnTo>
                <a:close/>
              </a:path>
              <a:path w="5345430" h="672465">
                <a:moveTo>
                  <a:pt x="2929801" y="217398"/>
                </a:moveTo>
                <a:lnTo>
                  <a:pt x="2861653" y="217398"/>
                </a:lnTo>
                <a:lnTo>
                  <a:pt x="2861653" y="237528"/>
                </a:lnTo>
                <a:lnTo>
                  <a:pt x="2929801" y="237528"/>
                </a:lnTo>
                <a:lnTo>
                  <a:pt x="2929801" y="217398"/>
                </a:lnTo>
                <a:close/>
              </a:path>
              <a:path w="5345430" h="672465">
                <a:moveTo>
                  <a:pt x="2929801" y="0"/>
                </a:moveTo>
                <a:lnTo>
                  <a:pt x="2861653" y="0"/>
                </a:lnTo>
                <a:lnTo>
                  <a:pt x="2861653" y="20129"/>
                </a:lnTo>
                <a:lnTo>
                  <a:pt x="2929801" y="20129"/>
                </a:lnTo>
                <a:lnTo>
                  <a:pt x="2929801" y="0"/>
                </a:lnTo>
                <a:close/>
              </a:path>
              <a:path w="5345430" h="672465">
                <a:moveTo>
                  <a:pt x="3066072" y="0"/>
                </a:moveTo>
                <a:lnTo>
                  <a:pt x="2997924" y="0"/>
                </a:lnTo>
                <a:lnTo>
                  <a:pt x="2997924" y="20129"/>
                </a:lnTo>
                <a:lnTo>
                  <a:pt x="3066072" y="20129"/>
                </a:lnTo>
                <a:lnTo>
                  <a:pt x="3066072" y="0"/>
                </a:lnTo>
                <a:close/>
              </a:path>
              <a:path w="5345430" h="672465">
                <a:moveTo>
                  <a:pt x="3202343" y="434797"/>
                </a:moveTo>
                <a:lnTo>
                  <a:pt x="2997924" y="434797"/>
                </a:lnTo>
                <a:lnTo>
                  <a:pt x="2997924" y="454914"/>
                </a:lnTo>
                <a:lnTo>
                  <a:pt x="3202343" y="454914"/>
                </a:lnTo>
                <a:lnTo>
                  <a:pt x="3202343" y="434797"/>
                </a:lnTo>
                <a:close/>
              </a:path>
              <a:path w="5345430" h="672465">
                <a:moveTo>
                  <a:pt x="3202343" y="217398"/>
                </a:moveTo>
                <a:lnTo>
                  <a:pt x="2997924" y="217398"/>
                </a:lnTo>
                <a:lnTo>
                  <a:pt x="2997924" y="237528"/>
                </a:lnTo>
                <a:lnTo>
                  <a:pt x="3202343" y="237528"/>
                </a:lnTo>
                <a:lnTo>
                  <a:pt x="3202343" y="217398"/>
                </a:lnTo>
                <a:close/>
              </a:path>
              <a:path w="5345430" h="672465">
                <a:moveTo>
                  <a:pt x="3202343" y="0"/>
                </a:moveTo>
                <a:lnTo>
                  <a:pt x="3134195" y="0"/>
                </a:lnTo>
                <a:lnTo>
                  <a:pt x="3134195" y="20129"/>
                </a:lnTo>
                <a:lnTo>
                  <a:pt x="3202343" y="20129"/>
                </a:lnTo>
                <a:lnTo>
                  <a:pt x="3202343" y="0"/>
                </a:lnTo>
                <a:close/>
              </a:path>
              <a:path w="5345430" h="672465">
                <a:moveTo>
                  <a:pt x="3338601" y="652208"/>
                </a:moveTo>
                <a:lnTo>
                  <a:pt x="1771497" y="652208"/>
                </a:lnTo>
                <a:lnTo>
                  <a:pt x="1771497" y="672325"/>
                </a:lnTo>
                <a:lnTo>
                  <a:pt x="3338601" y="672325"/>
                </a:lnTo>
                <a:lnTo>
                  <a:pt x="3338601" y="652208"/>
                </a:lnTo>
                <a:close/>
              </a:path>
              <a:path w="5345430" h="672465">
                <a:moveTo>
                  <a:pt x="3338601" y="434797"/>
                </a:moveTo>
                <a:lnTo>
                  <a:pt x="3270466" y="434797"/>
                </a:lnTo>
                <a:lnTo>
                  <a:pt x="3270466" y="454914"/>
                </a:lnTo>
                <a:lnTo>
                  <a:pt x="3338601" y="454914"/>
                </a:lnTo>
                <a:lnTo>
                  <a:pt x="3338601" y="434797"/>
                </a:lnTo>
                <a:close/>
              </a:path>
              <a:path w="5345430" h="672465">
                <a:moveTo>
                  <a:pt x="3338601" y="217398"/>
                </a:moveTo>
                <a:lnTo>
                  <a:pt x="3270466" y="217398"/>
                </a:lnTo>
                <a:lnTo>
                  <a:pt x="3270466" y="237528"/>
                </a:lnTo>
                <a:lnTo>
                  <a:pt x="3338601" y="237528"/>
                </a:lnTo>
                <a:lnTo>
                  <a:pt x="3338601" y="217398"/>
                </a:lnTo>
                <a:close/>
              </a:path>
              <a:path w="5345430" h="672465">
                <a:moveTo>
                  <a:pt x="3338601" y="0"/>
                </a:moveTo>
                <a:lnTo>
                  <a:pt x="3270466" y="0"/>
                </a:lnTo>
                <a:lnTo>
                  <a:pt x="3270466" y="20129"/>
                </a:lnTo>
                <a:lnTo>
                  <a:pt x="3338601" y="20129"/>
                </a:lnTo>
                <a:lnTo>
                  <a:pt x="3338601" y="0"/>
                </a:lnTo>
                <a:close/>
              </a:path>
              <a:path w="5345430" h="672465">
                <a:moveTo>
                  <a:pt x="3611143" y="434797"/>
                </a:moveTo>
                <a:lnTo>
                  <a:pt x="3406737" y="434797"/>
                </a:lnTo>
                <a:lnTo>
                  <a:pt x="3406737" y="454914"/>
                </a:lnTo>
                <a:lnTo>
                  <a:pt x="3611143" y="454914"/>
                </a:lnTo>
                <a:lnTo>
                  <a:pt x="3611143" y="434797"/>
                </a:lnTo>
                <a:close/>
              </a:path>
              <a:path w="5345430" h="672465">
                <a:moveTo>
                  <a:pt x="3611143" y="217398"/>
                </a:moveTo>
                <a:lnTo>
                  <a:pt x="3406737" y="217398"/>
                </a:lnTo>
                <a:lnTo>
                  <a:pt x="3406737" y="237528"/>
                </a:lnTo>
                <a:lnTo>
                  <a:pt x="3611143" y="237528"/>
                </a:lnTo>
                <a:lnTo>
                  <a:pt x="3611143" y="217398"/>
                </a:lnTo>
                <a:close/>
              </a:path>
              <a:path w="5345430" h="672465">
                <a:moveTo>
                  <a:pt x="3611143" y="0"/>
                </a:moveTo>
                <a:lnTo>
                  <a:pt x="3406737" y="0"/>
                </a:lnTo>
                <a:lnTo>
                  <a:pt x="3406737" y="20129"/>
                </a:lnTo>
                <a:lnTo>
                  <a:pt x="3611143" y="20129"/>
                </a:lnTo>
                <a:lnTo>
                  <a:pt x="3611143" y="0"/>
                </a:lnTo>
                <a:close/>
              </a:path>
              <a:path w="5345430" h="672465">
                <a:moveTo>
                  <a:pt x="3747414" y="0"/>
                </a:moveTo>
                <a:lnTo>
                  <a:pt x="3679279" y="0"/>
                </a:lnTo>
                <a:lnTo>
                  <a:pt x="3679279" y="20129"/>
                </a:lnTo>
                <a:lnTo>
                  <a:pt x="3747414" y="20129"/>
                </a:lnTo>
                <a:lnTo>
                  <a:pt x="3747414" y="0"/>
                </a:lnTo>
                <a:close/>
              </a:path>
              <a:path w="5345430" h="672465">
                <a:moveTo>
                  <a:pt x="3883685" y="434797"/>
                </a:moveTo>
                <a:lnTo>
                  <a:pt x="3679279" y="434797"/>
                </a:lnTo>
                <a:lnTo>
                  <a:pt x="3679279" y="454914"/>
                </a:lnTo>
                <a:lnTo>
                  <a:pt x="3883685" y="454914"/>
                </a:lnTo>
                <a:lnTo>
                  <a:pt x="3883685" y="434797"/>
                </a:lnTo>
                <a:close/>
              </a:path>
              <a:path w="5345430" h="672465">
                <a:moveTo>
                  <a:pt x="3883685" y="217398"/>
                </a:moveTo>
                <a:lnTo>
                  <a:pt x="3679279" y="217398"/>
                </a:lnTo>
                <a:lnTo>
                  <a:pt x="3679279" y="237528"/>
                </a:lnTo>
                <a:lnTo>
                  <a:pt x="3883685" y="237528"/>
                </a:lnTo>
                <a:lnTo>
                  <a:pt x="3883685" y="217398"/>
                </a:lnTo>
                <a:close/>
              </a:path>
              <a:path w="5345430" h="672465">
                <a:moveTo>
                  <a:pt x="3883685" y="0"/>
                </a:moveTo>
                <a:lnTo>
                  <a:pt x="3815550" y="0"/>
                </a:lnTo>
                <a:lnTo>
                  <a:pt x="3815550" y="20129"/>
                </a:lnTo>
                <a:lnTo>
                  <a:pt x="3883685" y="20129"/>
                </a:lnTo>
                <a:lnTo>
                  <a:pt x="3883685" y="0"/>
                </a:lnTo>
                <a:close/>
              </a:path>
              <a:path w="5345430" h="672465">
                <a:moveTo>
                  <a:pt x="4156214" y="0"/>
                </a:moveTo>
                <a:lnTo>
                  <a:pt x="3951821" y="0"/>
                </a:lnTo>
                <a:lnTo>
                  <a:pt x="3951821" y="20129"/>
                </a:lnTo>
                <a:lnTo>
                  <a:pt x="4156214" y="20129"/>
                </a:lnTo>
                <a:lnTo>
                  <a:pt x="4156214" y="0"/>
                </a:lnTo>
                <a:close/>
              </a:path>
              <a:path w="5345430" h="672465">
                <a:moveTo>
                  <a:pt x="4292485" y="0"/>
                </a:moveTo>
                <a:lnTo>
                  <a:pt x="4224350" y="0"/>
                </a:lnTo>
                <a:lnTo>
                  <a:pt x="4224350" y="20129"/>
                </a:lnTo>
                <a:lnTo>
                  <a:pt x="4292485" y="20129"/>
                </a:lnTo>
                <a:lnTo>
                  <a:pt x="4292485" y="0"/>
                </a:lnTo>
                <a:close/>
              </a:path>
              <a:path w="5345430" h="672465">
                <a:moveTo>
                  <a:pt x="4428756" y="652208"/>
                </a:moveTo>
                <a:lnTo>
                  <a:pt x="3406737" y="652208"/>
                </a:lnTo>
                <a:lnTo>
                  <a:pt x="3406737" y="672325"/>
                </a:lnTo>
                <a:lnTo>
                  <a:pt x="4428756" y="672325"/>
                </a:lnTo>
                <a:lnTo>
                  <a:pt x="4428756" y="652208"/>
                </a:lnTo>
                <a:close/>
              </a:path>
              <a:path w="5345430" h="672465">
                <a:moveTo>
                  <a:pt x="4428756" y="434797"/>
                </a:moveTo>
                <a:lnTo>
                  <a:pt x="3951821" y="434797"/>
                </a:lnTo>
                <a:lnTo>
                  <a:pt x="3951821" y="454914"/>
                </a:lnTo>
                <a:lnTo>
                  <a:pt x="4428756" y="454914"/>
                </a:lnTo>
                <a:lnTo>
                  <a:pt x="4428756" y="434797"/>
                </a:lnTo>
                <a:close/>
              </a:path>
              <a:path w="5345430" h="672465">
                <a:moveTo>
                  <a:pt x="4428756" y="217398"/>
                </a:moveTo>
                <a:lnTo>
                  <a:pt x="3951821" y="217398"/>
                </a:lnTo>
                <a:lnTo>
                  <a:pt x="3951821" y="237528"/>
                </a:lnTo>
                <a:lnTo>
                  <a:pt x="4428756" y="237528"/>
                </a:lnTo>
                <a:lnTo>
                  <a:pt x="4428756" y="217398"/>
                </a:lnTo>
                <a:close/>
              </a:path>
              <a:path w="5345430" h="672465">
                <a:moveTo>
                  <a:pt x="4428756" y="0"/>
                </a:moveTo>
                <a:lnTo>
                  <a:pt x="4360621" y="0"/>
                </a:lnTo>
                <a:lnTo>
                  <a:pt x="4360621" y="20129"/>
                </a:lnTo>
                <a:lnTo>
                  <a:pt x="4428756" y="20129"/>
                </a:lnTo>
                <a:lnTo>
                  <a:pt x="4428756" y="0"/>
                </a:lnTo>
                <a:close/>
              </a:path>
              <a:path w="5345430" h="672465">
                <a:moveTo>
                  <a:pt x="4565027" y="652208"/>
                </a:moveTo>
                <a:lnTo>
                  <a:pt x="4496892" y="652208"/>
                </a:lnTo>
                <a:lnTo>
                  <a:pt x="4496892" y="672325"/>
                </a:lnTo>
                <a:lnTo>
                  <a:pt x="4565027" y="672325"/>
                </a:lnTo>
                <a:lnTo>
                  <a:pt x="4565027" y="652208"/>
                </a:lnTo>
                <a:close/>
              </a:path>
              <a:path w="5345430" h="672465">
                <a:moveTo>
                  <a:pt x="4565027" y="434797"/>
                </a:moveTo>
                <a:lnTo>
                  <a:pt x="4496892" y="434797"/>
                </a:lnTo>
                <a:lnTo>
                  <a:pt x="4496892" y="454914"/>
                </a:lnTo>
                <a:lnTo>
                  <a:pt x="4565027" y="454914"/>
                </a:lnTo>
                <a:lnTo>
                  <a:pt x="4565027" y="434797"/>
                </a:lnTo>
                <a:close/>
              </a:path>
              <a:path w="5345430" h="672465">
                <a:moveTo>
                  <a:pt x="4565027" y="217398"/>
                </a:moveTo>
                <a:lnTo>
                  <a:pt x="4496892" y="217398"/>
                </a:lnTo>
                <a:lnTo>
                  <a:pt x="4496892" y="237528"/>
                </a:lnTo>
                <a:lnTo>
                  <a:pt x="4565027" y="237528"/>
                </a:lnTo>
                <a:lnTo>
                  <a:pt x="4565027" y="217398"/>
                </a:lnTo>
                <a:close/>
              </a:path>
              <a:path w="5345430" h="672465">
                <a:moveTo>
                  <a:pt x="4565027" y="0"/>
                </a:moveTo>
                <a:lnTo>
                  <a:pt x="4496892" y="0"/>
                </a:lnTo>
                <a:lnTo>
                  <a:pt x="4496892" y="20129"/>
                </a:lnTo>
                <a:lnTo>
                  <a:pt x="4565027" y="20129"/>
                </a:lnTo>
                <a:lnTo>
                  <a:pt x="4565027" y="0"/>
                </a:lnTo>
                <a:close/>
              </a:path>
              <a:path w="5345430" h="672465">
                <a:moveTo>
                  <a:pt x="4701298" y="434797"/>
                </a:moveTo>
                <a:lnTo>
                  <a:pt x="4633163" y="434797"/>
                </a:lnTo>
                <a:lnTo>
                  <a:pt x="4633163" y="454914"/>
                </a:lnTo>
                <a:lnTo>
                  <a:pt x="4701298" y="454914"/>
                </a:lnTo>
                <a:lnTo>
                  <a:pt x="4701298" y="434797"/>
                </a:lnTo>
                <a:close/>
              </a:path>
              <a:path w="5345430" h="672465">
                <a:moveTo>
                  <a:pt x="4701298" y="217398"/>
                </a:moveTo>
                <a:lnTo>
                  <a:pt x="4633163" y="217398"/>
                </a:lnTo>
                <a:lnTo>
                  <a:pt x="4633163" y="237528"/>
                </a:lnTo>
                <a:lnTo>
                  <a:pt x="4701298" y="237528"/>
                </a:lnTo>
                <a:lnTo>
                  <a:pt x="4701298" y="217398"/>
                </a:lnTo>
                <a:close/>
              </a:path>
              <a:path w="5345430" h="672465">
                <a:moveTo>
                  <a:pt x="4701298" y="0"/>
                </a:moveTo>
                <a:lnTo>
                  <a:pt x="4633163" y="0"/>
                </a:lnTo>
                <a:lnTo>
                  <a:pt x="4633163" y="20129"/>
                </a:lnTo>
                <a:lnTo>
                  <a:pt x="4701298" y="20129"/>
                </a:lnTo>
                <a:lnTo>
                  <a:pt x="4701298" y="0"/>
                </a:lnTo>
                <a:close/>
              </a:path>
              <a:path w="5345430" h="672465">
                <a:moveTo>
                  <a:pt x="4973840" y="434797"/>
                </a:moveTo>
                <a:lnTo>
                  <a:pt x="4769434" y="434797"/>
                </a:lnTo>
                <a:lnTo>
                  <a:pt x="4769434" y="454914"/>
                </a:lnTo>
                <a:lnTo>
                  <a:pt x="4973840" y="454914"/>
                </a:lnTo>
                <a:lnTo>
                  <a:pt x="4973840" y="434797"/>
                </a:lnTo>
                <a:close/>
              </a:path>
              <a:path w="5345430" h="672465">
                <a:moveTo>
                  <a:pt x="4973840" y="217398"/>
                </a:moveTo>
                <a:lnTo>
                  <a:pt x="4769434" y="217398"/>
                </a:lnTo>
                <a:lnTo>
                  <a:pt x="4769434" y="237528"/>
                </a:lnTo>
                <a:lnTo>
                  <a:pt x="4973840" y="237528"/>
                </a:lnTo>
                <a:lnTo>
                  <a:pt x="4973840" y="217398"/>
                </a:lnTo>
                <a:close/>
              </a:path>
              <a:path w="5345430" h="672465">
                <a:moveTo>
                  <a:pt x="5345290" y="652208"/>
                </a:moveTo>
                <a:lnTo>
                  <a:pt x="4633163" y="652208"/>
                </a:lnTo>
                <a:lnTo>
                  <a:pt x="4633163" y="672325"/>
                </a:lnTo>
                <a:lnTo>
                  <a:pt x="5345290" y="672325"/>
                </a:lnTo>
                <a:lnTo>
                  <a:pt x="5345290" y="652208"/>
                </a:lnTo>
                <a:close/>
              </a:path>
              <a:path w="5345430" h="672465">
                <a:moveTo>
                  <a:pt x="5345290" y="434797"/>
                </a:moveTo>
                <a:lnTo>
                  <a:pt x="5041976" y="434797"/>
                </a:lnTo>
                <a:lnTo>
                  <a:pt x="5041976" y="454914"/>
                </a:lnTo>
                <a:lnTo>
                  <a:pt x="5345290" y="454914"/>
                </a:lnTo>
                <a:lnTo>
                  <a:pt x="5345290" y="434797"/>
                </a:lnTo>
                <a:close/>
              </a:path>
              <a:path w="5345430" h="672465">
                <a:moveTo>
                  <a:pt x="5345290" y="217398"/>
                </a:moveTo>
                <a:lnTo>
                  <a:pt x="5041976" y="217398"/>
                </a:lnTo>
                <a:lnTo>
                  <a:pt x="5041976" y="237528"/>
                </a:lnTo>
                <a:lnTo>
                  <a:pt x="5345290" y="237528"/>
                </a:lnTo>
                <a:lnTo>
                  <a:pt x="5345290" y="21739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1" name="bg object 43"/>
          <p:cNvSpPr/>
          <p:nvPr/>
        </p:nvSpPr>
        <p:spPr>
          <a:xfrm>
            <a:off x="1265400" y="19867320"/>
            <a:ext cx="8049600" cy="685440"/>
          </a:xfrm>
          <a:custGeom>
            <a:avLst/>
            <a:gdLst>
              <a:gd name="textAreaLeft" fmla="*/ 0 w 8049600"/>
              <a:gd name="textAreaRight" fmla="*/ 8049960 w 8049600"/>
              <a:gd name="textAreaTop" fmla="*/ 0 h 685440"/>
              <a:gd name="textAreaBottom" fmla="*/ 685800 h 685440"/>
            </a:gdLst>
            <a:ahLst/>
            <a:cxnLst/>
            <a:rect l="textAreaLeft" t="textAreaTop" r="textAreaRight" b="textAreaBottom"/>
            <a:pathLst>
              <a:path w="5345430" h="455294">
                <a:moveTo>
                  <a:pt x="68135" y="217398"/>
                </a:moveTo>
                <a:lnTo>
                  <a:pt x="0" y="217398"/>
                </a:lnTo>
                <a:lnTo>
                  <a:pt x="0" y="237515"/>
                </a:lnTo>
                <a:lnTo>
                  <a:pt x="68135" y="237515"/>
                </a:lnTo>
                <a:lnTo>
                  <a:pt x="68135" y="217398"/>
                </a:lnTo>
                <a:close/>
              </a:path>
              <a:path w="5345430" h="455294">
                <a:moveTo>
                  <a:pt x="68135" y="0"/>
                </a:moveTo>
                <a:lnTo>
                  <a:pt x="0" y="0"/>
                </a:lnTo>
                <a:lnTo>
                  <a:pt x="0" y="20116"/>
                </a:lnTo>
                <a:lnTo>
                  <a:pt x="68135" y="20116"/>
                </a:lnTo>
                <a:lnTo>
                  <a:pt x="68135" y="0"/>
                </a:lnTo>
                <a:close/>
              </a:path>
              <a:path w="5345430" h="455294">
                <a:moveTo>
                  <a:pt x="204406" y="217398"/>
                </a:moveTo>
                <a:lnTo>
                  <a:pt x="136271" y="217398"/>
                </a:lnTo>
                <a:lnTo>
                  <a:pt x="136271" y="237515"/>
                </a:lnTo>
                <a:lnTo>
                  <a:pt x="204406" y="237515"/>
                </a:lnTo>
                <a:lnTo>
                  <a:pt x="204406" y="217398"/>
                </a:lnTo>
                <a:close/>
              </a:path>
              <a:path w="5345430" h="455294">
                <a:moveTo>
                  <a:pt x="204406" y="0"/>
                </a:moveTo>
                <a:lnTo>
                  <a:pt x="136271" y="0"/>
                </a:lnTo>
                <a:lnTo>
                  <a:pt x="136271" y="20116"/>
                </a:lnTo>
                <a:lnTo>
                  <a:pt x="204406" y="20116"/>
                </a:lnTo>
                <a:lnTo>
                  <a:pt x="204406" y="0"/>
                </a:lnTo>
                <a:close/>
              </a:path>
              <a:path w="5345430" h="455294">
                <a:moveTo>
                  <a:pt x="340664" y="217398"/>
                </a:moveTo>
                <a:lnTo>
                  <a:pt x="272542" y="217398"/>
                </a:lnTo>
                <a:lnTo>
                  <a:pt x="272542" y="237515"/>
                </a:lnTo>
                <a:lnTo>
                  <a:pt x="340664" y="237515"/>
                </a:lnTo>
                <a:lnTo>
                  <a:pt x="340664" y="217398"/>
                </a:lnTo>
                <a:close/>
              </a:path>
              <a:path w="5345430" h="455294">
                <a:moveTo>
                  <a:pt x="340664" y="0"/>
                </a:moveTo>
                <a:lnTo>
                  <a:pt x="272542" y="0"/>
                </a:lnTo>
                <a:lnTo>
                  <a:pt x="272542" y="20116"/>
                </a:lnTo>
                <a:lnTo>
                  <a:pt x="340664" y="20116"/>
                </a:lnTo>
                <a:lnTo>
                  <a:pt x="340664" y="0"/>
                </a:lnTo>
                <a:close/>
              </a:path>
              <a:path w="5345430" h="455294">
                <a:moveTo>
                  <a:pt x="476935" y="217398"/>
                </a:moveTo>
                <a:lnTo>
                  <a:pt x="408800" y="217398"/>
                </a:lnTo>
                <a:lnTo>
                  <a:pt x="408800" y="237515"/>
                </a:lnTo>
                <a:lnTo>
                  <a:pt x="476935" y="237515"/>
                </a:lnTo>
                <a:lnTo>
                  <a:pt x="476935" y="217398"/>
                </a:lnTo>
                <a:close/>
              </a:path>
              <a:path w="5345430" h="455294">
                <a:moveTo>
                  <a:pt x="545084" y="0"/>
                </a:moveTo>
                <a:lnTo>
                  <a:pt x="476935" y="0"/>
                </a:lnTo>
                <a:lnTo>
                  <a:pt x="476935" y="20116"/>
                </a:lnTo>
                <a:lnTo>
                  <a:pt x="545084" y="20116"/>
                </a:lnTo>
                <a:lnTo>
                  <a:pt x="545084" y="0"/>
                </a:lnTo>
                <a:close/>
              </a:path>
              <a:path w="5345430" h="455294">
                <a:moveTo>
                  <a:pt x="613206" y="217398"/>
                </a:moveTo>
                <a:lnTo>
                  <a:pt x="545071" y="217398"/>
                </a:lnTo>
                <a:lnTo>
                  <a:pt x="545071" y="237515"/>
                </a:lnTo>
                <a:lnTo>
                  <a:pt x="613206" y="237515"/>
                </a:lnTo>
                <a:lnTo>
                  <a:pt x="613206" y="217398"/>
                </a:lnTo>
                <a:close/>
              </a:path>
              <a:path w="5345430" h="455294">
                <a:moveTo>
                  <a:pt x="681355" y="0"/>
                </a:moveTo>
                <a:lnTo>
                  <a:pt x="613206" y="0"/>
                </a:lnTo>
                <a:lnTo>
                  <a:pt x="613206" y="20116"/>
                </a:lnTo>
                <a:lnTo>
                  <a:pt x="681355" y="20116"/>
                </a:lnTo>
                <a:lnTo>
                  <a:pt x="681355" y="0"/>
                </a:lnTo>
                <a:close/>
              </a:path>
              <a:path w="5345430" h="455294">
                <a:moveTo>
                  <a:pt x="749477" y="217398"/>
                </a:moveTo>
                <a:lnTo>
                  <a:pt x="681342" y="217398"/>
                </a:lnTo>
                <a:lnTo>
                  <a:pt x="681342" y="237515"/>
                </a:lnTo>
                <a:lnTo>
                  <a:pt x="749477" y="237515"/>
                </a:lnTo>
                <a:lnTo>
                  <a:pt x="749477" y="217398"/>
                </a:lnTo>
                <a:close/>
              </a:path>
              <a:path w="5345430" h="455294">
                <a:moveTo>
                  <a:pt x="817626" y="0"/>
                </a:moveTo>
                <a:lnTo>
                  <a:pt x="749477" y="0"/>
                </a:lnTo>
                <a:lnTo>
                  <a:pt x="749477" y="20116"/>
                </a:lnTo>
                <a:lnTo>
                  <a:pt x="817626" y="20116"/>
                </a:lnTo>
                <a:lnTo>
                  <a:pt x="817626" y="0"/>
                </a:lnTo>
                <a:close/>
              </a:path>
              <a:path w="5345430" h="455294">
                <a:moveTo>
                  <a:pt x="885761" y="217398"/>
                </a:moveTo>
                <a:lnTo>
                  <a:pt x="817613" y="217398"/>
                </a:lnTo>
                <a:lnTo>
                  <a:pt x="817613" y="237515"/>
                </a:lnTo>
                <a:lnTo>
                  <a:pt x="885761" y="237515"/>
                </a:lnTo>
                <a:lnTo>
                  <a:pt x="885761" y="217398"/>
                </a:lnTo>
                <a:close/>
              </a:path>
              <a:path w="5345430" h="455294">
                <a:moveTo>
                  <a:pt x="953884" y="0"/>
                </a:moveTo>
                <a:lnTo>
                  <a:pt x="885761" y="0"/>
                </a:lnTo>
                <a:lnTo>
                  <a:pt x="885761" y="20116"/>
                </a:lnTo>
                <a:lnTo>
                  <a:pt x="953884" y="20116"/>
                </a:lnTo>
                <a:lnTo>
                  <a:pt x="953884" y="0"/>
                </a:lnTo>
                <a:close/>
              </a:path>
              <a:path w="5345430" h="455294">
                <a:moveTo>
                  <a:pt x="1022032" y="217398"/>
                </a:moveTo>
                <a:lnTo>
                  <a:pt x="953884" y="217398"/>
                </a:lnTo>
                <a:lnTo>
                  <a:pt x="953884" y="237515"/>
                </a:lnTo>
                <a:lnTo>
                  <a:pt x="1022032" y="237515"/>
                </a:lnTo>
                <a:lnTo>
                  <a:pt x="1022032" y="217398"/>
                </a:lnTo>
                <a:close/>
              </a:path>
              <a:path w="5345430" h="455294">
                <a:moveTo>
                  <a:pt x="1090155" y="0"/>
                </a:moveTo>
                <a:lnTo>
                  <a:pt x="1022032" y="0"/>
                </a:lnTo>
                <a:lnTo>
                  <a:pt x="1022032" y="20116"/>
                </a:lnTo>
                <a:lnTo>
                  <a:pt x="1090155" y="20116"/>
                </a:lnTo>
                <a:lnTo>
                  <a:pt x="1090155" y="0"/>
                </a:lnTo>
                <a:close/>
              </a:path>
              <a:path w="5345430" h="455294">
                <a:moveTo>
                  <a:pt x="1158290" y="217398"/>
                </a:moveTo>
                <a:lnTo>
                  <a:pt x="1090155" y="217398"/>
                </a:lnTo>
                <a:lnTo>
                  <a:pt x="1090155" y="237515"/>
                </a:lnTo>
                <a:lnTo>
                  <a:pt x="1158290" y="237515"/>
                </a:lnTo>
                <a:lnTo>
                  <a:pt x="1158290" y="217398"/>
                </a:lnTo>
                <a:close/>
              </a:path>
              <a:path w="5345430" h="455294">
                <a:moveTo>
                  <a:pt x="1226426" y="0"/>
                </a:moveTo>
                <a:lnTo>
                  <a:pt x="1158290" y="0"/>
                </a:lnTo>
                <a:lnTo>
                  <a:pt x="1158290" y="20116"/>
                </a:lnTo>
                <a:lnTo>
                  <a:pt x="1226426" y="20116"/>
                </a:lnTo>
                <a:lnTo>
                  <a:pt x="1226426" y="0"/>
                </a:lnTo>
                <a:close/>
              </a:path>
              <a:path w="5345430" h="455294">
                <a:moveTo>
                  <a:pt x="1294561" y="217398"/>
                </a:moveTo>
                <a:lnTo>
                  <a:pt x="1226426" y="217398"/>
                </a:lnTo>
                <a:lnTo>
                  <a:pt x="1226426" y="237515"/>
                </a:lnTo>
                <a:lnTo>
                  <a:pt x="1294561" y="237515"/>
                </a:lnTo>
                <a:lnTo>
                  <a:pt x="1294561" y="217398"/>
                </a:lnTo>
                <a:close/>
              </a:path>
              <a:path w="5345430" h="455294">
                <a:moveTo>
                  <a:pt x="1362697" y="0"/>
                </a:moveTo>
                <a:lnTo>
                  <a:pt x="1294561" y="0"/>
                </a:lnTo>
                <a:lnTo>
                  <a:pt x="1294561" y="20116"/>
                </a:lnTo>
                <a:lnTo>
                  <a:pt x="1362697" y="20116"/>
                </a:lnTo>
                <a:lnTo>
                  <a:pt x="1362697" y="0"/>
                </a:lnTo>
                <a:close/>
              </a:path>
              <a:path w="5345430" h="455294">
                <a:moveTo>
                  <a:pt x="1498968" y="0"/>
                </a:moveTo>
                <a:lnTo>
                  <a:pt x="1430832" y="0"/>
                </a:lnTo>
                <a:lnTo>
                  <a:pt x="1430832" y="20116"/>
                </a:lnTo>
                <a:lnTo>
                  <a:pt x="1498968" y="20116"/>
                </a:lnTo>
                <a:lnTo>
                  <a:pt x="1498968" y="0"/>
                </a:lnTo>
                <a:close/>
              </a:path>
              <a:path w="5345430" h="455294">
                <a:moveTo>
                  <a:pt x="1567091" y="217398"/>
                </a:moveTo>
                <a:lnTo>
                  <a:pt x="1362697" y="217398"/>
                </a:lnTo>
                <a:lnTo>
                  <a:pt x="1362697" y="237515"/>
                </a:lnTo>
                <a:lnTo>
                  <a:pt x="1567091" y="237515"/>
                </a:lnTo>
                <a:lnTo>
                  <a:pt x="1567091" y="217398"/>
                </a:lnTo>
                <a:close/>
              </a:path>
              <a:path w="5345430" h="455294">
                <a:moveTo>
                  <a:pt x="1635239" y="0"/>
                </a:moveTo>
                <a:lnTo>
                  <a:pt x="1567091" y="0"/>
                </a:lnTo>
                <a:lnTo>
                  <a:pt x="1567091" y="20116"/>
                </a:lnTo>
                <a:lnTo>
                  <a:pt x="1635239" y="20116"/>
                </a:lnTo>
                <a:lnTo>
                  <a:pt x="1635239" y="0"/>
                </a:lnTo>
                <a:close/>
              </a:path>
              <a:path w="5345430" h="455294">
                <a:moveTo>
                  <a:pt x="1703362" y="217398"/>
                </a:moveTo>
                <a:lnTo>
                  <a:pt x="1635239" y="217398"/>
                </a:lnTo>
                <a:lnTo>
                  <a:pt x="1635239" y="237515"/>
                </a:lnTo>
                <a:lnTo>
                  <a:pt x="1703362" y="237515"/>
                </a:lnTo>
                <a:lnTo>
                  <a:pt x="1703362" y="217398"/>
                </a:lnTo>
                <a:close/>
              </a:path>
              <a:path w="5345430" h="455294">
                <a:moveTo>
                  <a:pt x="1771510" y="0"/>
                </a:moveTo>
                <a:lnTo>
                  <a:pt x="1703362" y="0"/>
                </a:lnTo>
                <a:lnTo>
                  <a:pt x="1703362" y="20116"/>
                </a:lnTo>
                <a:lnTo>
                  <a:pt x="1771510" y="20116"/>
                </a:lnTo>
                <a:lnTo>
                  <a:pt x="1771510" y="0"/>
                </a:lnTo>
                <a:close/>
              </a:path>
              <a:path w="5345430" h="455294">
                <a:moveTo>
                  <a:pt x="1839633" y="217398"/>
                </a:moveTo>
                <a:lnTo>
                  <a:pt x="1771497" y="217398"/>
                </a:lnTo>
                <a:lnTo>
                  <a:pt x="1771497" y="237515"/>
                </a:lnTo>
                <a:lnTo>
                  <a:pt x="1839633" y="237515"/>
                </a:lnTo>
                <a:lnTo>
                  <a:pt x="1839633" y="217398"/>
                </a:lnTo>
                <a:close/>
              </a:path>
              <a:path w="5345430" h="455294">
                <a:moveTo>
                  <a:pt x="1907781" y="0"/>
                </a:moveTo>
                <a:lnTo>
                  <a:pt x="1839633" y="0"/>
                </a:lnTo>
                <a:lnTo>
                  <a:pt x="1839633" y="20116"/>
                </a:lnTo>
                <a:lnTo>
                  <a:pt x="1907781" y="20116"/>
                </a:lnTo>
                <a:lnTo>
                  <a:pt x="1907781" y="0"/>
                </a:lnTo>
                <a:close/>
              </a:path>
              <a:path w="5345430" h="455294">
                <a:moveTo>
                  <a:pt x="1975904" y="217398"/>
                </a:moveTo>
                <a:lnTo>
                  <a:pt x="1907768" y="217398"/>
                </a:lnTo>
                <a:lnTo>
                  <a:pt x="1907768" y="237515"/>
                </a:lnTo>
                <a:lnTo>
                  <a:pt x="1975904" y="237515"/>
                </a:lnTo>
                <a:lnTo>
                  <a:pt x="1975904" y="217398"/>
                </a:lnTo>
                <a:close/>
              </a:path>
              <a:path w="5345430" h="455294">
                <a:moveTo>
                  <a:pt x="2044052" y="0"/>
                </a:moveTo>
                <a:lnTo>
                  <a:pt x="1975904" y="0"/>
                </a:lnTo>
                <a:lnTo>
                  <a:pt x="1975904" y="20116"/>
                </a:lnTo>
                <a:lnTo>
                  <a:pt x="2044052" y="20116"/>
                </a:lnTo>
                <a:lnTo>
                  <a:pt x="2044052" y="0"/>
                </a:lnTo>
                <a:close/>
              </a:path>
              <a:path w="5345430" h="455294">
                <a:moveTo>
                  <a:pt x="2112175" y="217398"/>
                </a:moveTo>
                <a:lnTo>
                  <a:pt x="2044039" y="217398"/>
                </a:lnTo>
                <a:lnTo>
                  <a:pt x="2044039" y="237515"/>
                </a:lnTo>
                <a:lnTo>
                  <a:pt x="2112175" y="237515"/>
                </a:lnTo>
                <a:lnTo>
                  <a:pt x="2112175" y="217398"/>
                </a:lnTo>
                <a:close/>
              </a:path>
              <a:path w="5345430" h="455294">
                <a:moveTo>
                  <a:pt x="2180323" y="0"/>
                </a:moveTo>
                <a:lnTo>
                  <a:pt x="2112175" y="0"/>
                </a:lnTo>
                <a:lnTo>
                  <a:pt x="2112175" y="20116"/>
                </a:lnTo>
                <a:lnTo>
                  <a:pt x="2180323" y="20116"/>
                </a:lnTo>
                <a:lnTo>
                  <a:pt x="2180323" y="0"/>
                </a:lnTo>
                <a:close/>
              </a:path>
              <a:path w="5345430" h="455294">
                <a:moveTo>
                  <a:pt x="2248446" y="217398"/>
                </a:moveTo>
                <a:lnTo>
                  <a:pt x="2180310" y="217398"/>
                </a:lnTo>
                <a:lnTo>
                  <a:pt x="2180310" y="237515"/>
                </a:lnTo>
                <a:lnTo>
                  <a:pt x="2248446" y="237515"/>
                </a:lnTo>
                <a:lnTo>
                  <a:pt x="2248446" y="217398"/>
                </a:lnTo>
                <a:close/>
              </a:path>
              <a:path w="5345430" h="455294">
                <a:moveTo>
                  <a:pt x="2316594" y="0"/>
                </a:moveTo>
                <a:lnTo>
                  <a:pt x="2248446" y="0"/>
                </a:lnTo>
                <a:lnTo>
                  <a:pt x="2248446" y="20116"/>
                </a:lnTo>
                <a:lnTo>
                  <a:pt x="2316594" y="20116"/>
                </a:lnTo>
                <a:lnTo>
                  <a:pt x="2316594" y="0"/>
                </a:lnTo>
                <a:close/>
              </a:path>
              <a:path w="5345430" h="455294">
                <a:moveTo>
                  <a:pt x="2384717" y="217398"/>
                </a:moveTo>
                <a:lnTo>
                  <a:pt x="2316594" y="217398"/>
                </a:lnTo>
                <a:lnTo>
                  <a:pt x="2316594" y="237515"/>
                </a:lnTo>
                <a:lnTo>
                  <a:pt x="2384717" y="237515"/>
                </a:lnTo>
                <a:lnTo>
                  <a:pt x="2384717" y="217398"/>
                </a:lnTo>
                <a:close/>
              </a:path>
              <a:path w="5345430" h="455294">
                <a:moveTo>
                  <a:pt x="2452852" y="0"/>
                </a:moveTo>
                <a:lnTo>
                  <a:pt x="2384717" y="0"/>
                </a:lnTo>
                <a:lnTo>
                  <a:pt x="2384717" y="20116"/>
                </a:lnTo>
                <a:lnTo>
                  <a:pt x="2452852" y="20116"/>
                </a:lnTo>
                <a:lnTo>
                  <a:pt x="2452852" y="0"/>
                </a:lnTo>
                <a:close/>
              </a:path>
              <a:path w="5345430" h="455294">
                <a:moveTo>
                  <a:pt x="2657259" y="217398"/>
                </a:moveTo>
                <a:lnTo>
                  <a:pt x="2452865" y="217398"/>
                </a:lnTo>
                <a:lnTo>
                  <a:pt x="2452865" y="237515"/>
                </a:lnTo>
                <a:lnTo>
                  <a:pt x="2657259" y="237515"/>
                </a:lnTo>
                <a:lnTo>
                  <a:pt x="2657259" y="217398"/>
                </a:lnTo>
                <a:close/>
              </a:path>
              <a:path w="5345430" h="455294">
                <a:moveTo>
                  <a:pt x="2657259" y="0"/>
                </a:moveTo>
                <a:lnTo>
                  <a:pt x="2520988" y="0"/>
                </a:lnTo>
                <a:lnTo>
                  <a:pt x="2520988" y="20116"/>
                </a:lnTo>
                <a:lnTo>
                  <a:pt x="2657259" y="20116"/>
                </a:lnTo>
                <a:lnTo>
                  <a:pt x="2657259" y="0"/>
                </a:lnTo>
                <a:close/>
              </a:path>
              <a:path w="5345430" h="455294">
                <a:moveTo>
                  <a:pt x="2793530" y="217398"/>
                </a:moveTo>
                <a:lnTo>
                  <a:pt x="2725382" y="217398"/>
                </a:lnTo>
                <a:lnTo>
                  <a:pt x="2725382" y="237515"/>
                </a:lnTo>
                <a:lnTo>
                  <a:pt x="2793530" y="237515"/>
                </a:lnTo>
                <a:lnTo>
                  <a:pt x="2793530" y="217398"/>
                </a:lnTo>
                <a:close/>
              </a:path>
              <a:path w="5345430" h="455294">
                <a:moveTo>
                  <a:pt x="2793530" y="0"/>
                </a:moveTo>
                <a:lnTo>
                  <a:pt x="2725382" y="0"/>
                </a:lnTo>
                <a:lnTo>
                  <a:pt x="2725382" y="20116"/>
                </a:lnTo>
                <a:lnTo>
                  <a:pt x="2793530" y="20116"/>
                </a:lnTo>
                <a:lnTo>
                  <a:pt x="2793530" y="0"/>
                </a:lnTo>
                <a:close/>
              </a:path>
              <a:path w="5345430" h="455294">
                <a:moveTo>
                  <a:pt x="2929801" y="217398"/>
                </a:moveTo>
                <a:lnTo>
                  <a:pt x="2861653" y="217398"/>
                </a:lnTo>
                <a:lnTo>
                  <a:pt x="2861653" y="237515"/>
                </a:lnTo>
                <a:lnTo>
                  <a:pt x="2929801" y="237515"/>
                </a:lnTo>
                <a:lnTo>
                  <a:pt x="2929801" y="217398"/>
                </a:lnTo>
                <a:close/>
              </a:path>
              <a:path w="5345430" h="455294">
                <a:moveTo>
                  <a:pt x="2929801" y="0"/>
                </a:moveTo>
                <a:lnTo>
                  <a:pt x="2861653" y="0"/>
                </a:lnTo>
                <a:lnTo>
                  <a:pt x="2861653" y="20116"/>
                </a:lnTo>
                <a:lnTo>
                  <a:pt x="2929801" y="20116"/>
                </a:lnTo>
                <a:lnTo>
                  <a:pt x="2929801" y="0"/>
                </a:lnTo>
                <a:close/>
              </a:path>
              <a:path w="5345430" h="455294">
                <a:moveTo>
                  <a:pt x="3066072" y="217398"/>
                </a:moveTo>
                <a:lnTo>
                  <a:pt x="2997924" y="217398"/>
                </a:lnTo>
                <a:lnTo>
                  <a:pt x="2997924" y="237515"/>
                </a:lnTo>
                <a:lnTo>
                  <a:pt x="3066072" y="237515"/>
                </a:lnTo>
                <a:lnTo>
                  <a:pt x="3066072" y="217398"/>
                </a:lnTo>
                <a:close/>
              </a:path>
              <a:path w="5345430" h="455294">
                <a:moveTo>
                  <a:pt x="3066072" y="0"/>
                </a:moveTo>
                <a:lnTo>
                  <a:pt x="2997924" y="0"/>
                </a:lnTo>
                <a:lnTo>
                  <a:pt x="2997924" y="20116"/>
                </a:lnTo>
                <a:lnTo>
                  <a:pt x="3066072" y="20116"/>
                </a:lnTo>
                <a:lnTo>
                  <a:pt x="3066072" y="0"/>
                </a:lnTo>
                <a:close/>
              </a:path>
              <a:path w="5345430" h="455294">
                <a:moveTo>
                  <a:pt x="3202343" y="217398"/>
                </a:moveTo>
                <a:lnTo>
                  <a:pt x="3134195" y="217398"/>
                </a:lnTo>
                <a:lnTo>
                  <a:pt x="3134195" y="237515"/>
                </a:lnTo>
                <a:lnTo>
                  <a:pt x="3202343" y="237515"/>
                </a:lnTo>
                <a:lnTo>
                  <a:pt x="3202343" y="217398"/>
                </a:lnTo>
                <a:close/>
              </a:path>
              <a:path w="5345430" h="455294">
                <a:moveTo>
                  <a:pt x="3202343" y="0"/>
                </a:moveTo>
                <a:lnTo>
                  <a:pt x="3134195" y="0"/>
                </a:lnTo>
                <a:lnTo>
                  <a:pt x="3134195" y="20116"/>
                </a:lnTo>
                <a:lnTo>
                  <a:pt x="3202343" y="20116"/>
                </a:lnTo>
                <a:lnTo>
                  <a:pt x="3202343" y="0"/>
                </a:lnTo>
                <a:close/>
              </a:path>
              <a:path w="5345430" h="455294">
                <a:moveTo>
                  <a:pt x="3338601" y="217398"/>
                </a:moveTo>
                <a:lnTo>
                  <a:pt x="3270466" y="217398"/>
                </a:lnTo>
                <a:lnTo>
                  <a:pt x="3270466" y="237515"/>
                </a:lnTo>
                <a:lnTo>
                  <a:pt x="3338601" y="237515"/>
                </a:lnTo>
                <a:lnTo>
                  <a:pt x="3338601" y="217398"/>
                </a:lnTo>
                <a:close/>
              </a:path>
              <a:path w="5345430" h="455294">
                <a:moveTo>
                  <a:pt x="3338601" y="0"/>
                </a:moveTo>
                <a:lnTo>
                  <a:pt x="3270466" y="0"/>
                </a:lnTo>
                <a:lnTo>
                  <a:pt x="3270466" y="20116"/>
                </a:lnTo>
                <a:lnTo>
                  <a:pt x="3338601" y="20116"/>
                </a:lnTo>
                <a:lnTo>
                  <a:pt x="3338601" y="0"/>
                </a:lnTo>
                <a:close/>
              </a:path>
              <a:path w="5345430" h="455294">
                <a:moveTo>
                  <a:pt x="3474872" y="217398"/>
                </a:moveTo>
                <a:lnTo>
                  <a:pt x="3406737" y="217398"/>
                </a:lnTo>
                <a:lnTo>
                  <a:pt x="3406737" y="237515"/>
                </a:lnTo>
                <a:lnTo>
                  <a:pt x="3474872" y="237515"/>
                </a:lnTo>
                <a:lnTo>
                  <a:pt x="3474872" y="217398"/>
                </a:lnTo>
                <a:close/>
              </a:path>
              <a:path w="5345430" h="455294">
                <a:moveTo>
                  <a:pt x="3474872" y="0"/>
                </a:moveTo>
                <a:lnTo>
                  <a:pt x="3406737" y="0"/>
                </a:lnTo>
                <a:lnTo>
                  <a:pt x="3406737" y="20116"/>
                </a:lnTo>
                <a:lnTo>
                  <a:pt x="3474872" y="20116"/>
                </a:lnTo>
                <a:lnTo>
                  <a:pt x="3474872" y="0"/>
                </a:lnTo>
                <a:close/>
              </a:path>
              <a:path w="5345430" h="455294">
                <a:moveTo>
                  <a:pt x="3611143" y="217398"/>
                </a:moveTo>
                <a:lnTo>
                  <a:pt x="3543008" y="217398"/>
                </a:lnTo>
                <a:lnTo>
                  <a:pt x="3543008" y="237515"/>
                </a:lnTo>
                <a:lnTo>
                  <a:pt x="3611143" y="237515"/>
                </a:lnTo>
                <a:lnTo>
                  <a:pt x="3611143" y="217398"/>
                </a:lnTo>
                <a:close/>
              </a:path>
              <a:path w="5345430" h="455294">
                <a:moveTo>
                  <a:pt x="3611143" y="0"/>
                </a:moveTo>
                <a:lnTo>
                  <a:pt x="3543008" y="0"/>
                </a:lnTo>
                <a:lnTo>
                  <a:pt x="3543008" y="20116"/>
                </a:lnTo>
                <a:lnTo>
                  <a:pt x="3611143" y="20116"/>
                </a:lnTo>
                <a:lnTo>
                  <a:pt x="3611143" y="0"/>
                </a:lnTo>
                <a:close/>
              </a:path>
              <a:path w="5345430" h="455294">
                <a:moveTo>
                  <a:pt x="3747414" y="217398"/>
                </a:moveTo>
                <a:lnTo>
                  <a:pt x="3679279" y="217398"/>
                </a:lnTo>
                <a:lnTo>
                  <a:pt x="3679279" y="237515"/>
                </a:lnTo>
                <a:lnTo>
                  <a:pt x="3747414" y="237515"/>
                </a:lnTo>
                <a:lnTo>
                  <a:pt x="3747414" y="217398"/>
                </a:lnTo>
                <a:close/>
              </a:path>
              <a:path w="5345430" h="455294">
                <a:moveTo>
                  <a:pt x="3747414" y="0"/>
                </a:moveTo>
                <a:lnTo>
                  <a:pt x="3679279" y="0"/>
                </a:lnTo>
                <a:lnTo>
                  <a:pt x="3679279" y="20116"/>
                </a:lnTo>
                <a:lnTo>
                  <a:pt x="3747414" y="20116"/>
                </a:lnTo>
                <a:lnTo>
                  <a:pt x="3747414" y="0"/>
                </a:lnTo>
                <a:close/>
              </a:path>
              <a:path w="5345430" h="455294">
                <a:moveTo>
                  <a:pt x="3883685" y="217398"/>
                </a:moveTo>
                <a:lnTo>
                  <a:pt x="3815550" y="217398"/>
                </a:lnTo>
                <a:lnTo>
                  <a:pt x="3815550" y="237515"/>
                </a:lnTo>
                <a:lnTo>
                  <a:pt x="3883685" y="237515"/>
                </a:lnTo>
                <a:lnTo>
                  <a:pt x="3883685" y="217398"/>
                </a:lnTo>
                <a:close/>
              </a:path>
              <a:path w="5345430" h="455294">
                <a:moveTo>
                  <a:pt x="3883685" y="0"/>
                </a:moveTo>
                <a:lnTo>
                  <a:pt x="3815550" y="0"/>
                </a:lnTo>
                <a:lnTo>
                  <a:pt x="3815550" y="20116"/>
                </a:lnTo>
                <a:lnTo>
                  <a:pt x="3883685" y="20116"/>
                </a:lnTo>
                <a:lnTo>
                  <a:pt x="3883685" y="0"/>
                </a:lnTo>
                <a:close/>
              </a:path>
              <a:path w="5345430" h="455294">
                <a:moveTo>
                  <a:pt x="4019956" y="0"/>
                </a:moveTo>
                <a:lnTo>
                  <a:pt x="3951821" y="0"/>
                </a:lnTo>
                <a:lnTo>
                  <a:pt x="3951821" y="20116"/>
                </a:lnTo>
                <a:lnTo>
                  <a:pt x="4019956" y="20116"/>
                </a:lnTo>
                <a:lnTo>
                  <a:pt x="4019956" y="0"/>
                </a:lnTo>
                <a:close/>
              </a:path>
              <a:path w="5345430" h="455294">
                <a:moveTo>
                  <a:pt x="4156214" y="217398"/>
                </a:moveTo>
                <a:lnTo>
                  <a:pt x="3951821" y="217398"/>
                </a:lnTo>
                <a:lnTo>
                  <a:pt x="3951821" y="237515"/>
                </a:lnTo>
                <a:lnTo>
                  <a:pt x="4156214" y="237515"/>
                </a:lnTo>
                <a:lnTo>
                  <a:pt x="4156214" y="217398"/>
                </a:lnTo>
                <a:close/>
              </a:path>
              <a:path w="5345430" h="455294">
                <a:moveTo>
                  <a:pt x="4156214" y="0"/>
                </a:moveTo>
                <a:lnTo>
                  <a:pt x="4088092" y="0"/>
                </a:lnTo>
                <a:lnTo>
                  <a:pt x="4088092" y="20116"/>
                </a:lnTo>
                <a:lnTo>
                  <a:pt x="4156214" y="20116"/>
                </a:lnTo>
                <a:lnTo>
                  <a:pt x="4156214" y="0"/>
                </a:lnTo>
                <a:close/>
              </a:path>
              <a:path w="5345430" h="455294">
                <a:moveTo>
                  <a:pt x="4292485" y="217398"/>
                </a:moveTo>
                <a:lnTo>
                  <a:pt x="4224350" y="217398"/>
                </a:lnTo>
                <a:lnTo>
                  <a:pt x="4224350" y="237515"/>
                </a:lnTo>
                <a:lnTo>
                  <a:pt x="4292485" y="237515"/>
                </a:lnTo>
                <a:lnTo>
                  <a:pt x="4292485" y="217398"/>
                </a:lnTo>
                <a:close/>
              </a:path>
              <a:path w="5345430" h="455294">
                <a:moveTo>
                  <a:pt x="4428756" y="217398"/>
                </a:moveTo>
                <a:lnTo>
                  <a:pt x="4360621" y="217398"/>
                </a:lnTo>
                <a:lnTo>
                  <a:pt x="4360621" y="237515"/>
                </a:lnTo>
                <a:lnTo>
                  <a:pt x="4428756" y="237515"/>
                </a:lnTo>
                <a:lnTo>
                  <a:pt x="4428756" y="217398"/>
                </a:lnTo>
                <a:close/>
              </a:path>
              <a:path w="5345430" h="455294">
                <a:moveTo>
                  <a:pt x="4565027" y="217398"/>
                </a:moveTo>
                <a:lnTo>
                  <a:pt x="4496892" y="217398"/>
                </a:lnTo>
                <a:lnTo>
                  <a:pt x="4496892" y="237515"/>
                </a:lnTo>
                <a:lnTo>
                  <a:pt x="4565027" y="237515"/>
                </a:lnTo>
                <a:lnTo>
                  <a:pt x="4565027" y="217398"/>
                </a:lnTo>
                <a:close/>
              </a:path>
              <a:path w="5345430" h="455294">
                <a:moveTo>
                  <a:pt x="4701298" y="434822"/>
                </a:moveTo>
                <a:lnTo>
                  <a:pt x="4633163" y="434822"/>
                </a:lnTo>
                <a:lnTo>
                  <a:pt x="4633163" y="454952"/>
                </a:lnTo>
                <a:lnTo>
                  <a:pt x="4701298" y="454952"/>
                </a:lnTo>
                <a:lnTo>
                  <a:pt x="4701298" y="434822"/>
                </a:lnTo>
                <a:close/>
              </a:path>
              <a:path w="5345430" h="455294">
                <a:moveTo>
                  <a:pt x="4701298" y="217398"/>
                </a:moveTo>
                <a:lnTo>
                  <a:pt x="4633163" y="217398"/>
                </a:lnTo>
                <a:lnTo>
                  <a:pt x="4633163" y="237515"/>
                </a:lnTo>
                <a:lnTo>
                  <a:pt x="4701298" y="237515"/>
                </a:lnTo>
                <a:lnTo>
                  <a:pt x="4701298" y="217398"/>
                </a:lnTo>
                <a:close/>
              </a:path>
              <a:path w="5345430" h="455294">
                <a:moveTo>
                  <a:pt x="4837569" y="434822"/>
                </a:moveTo>
                <a:lnTo>
                  <a:pt x="4769434" y="434822"/>
                </a:lnTo>
                <a:lnTo>
                  <a:pt x="4769434" y="454952"/>
                </a:lnTo>
                <a:lnTo>
                  <a:pt x="4837569" y="454952"/>
                </a:lnTo>
                <a:lnTo>
                  <a:pt x="4837569" y="434822"/>
                </a:lnTo>
                <a:close/>
              </a:path>
              <a:path w="5345430" h="455294">
                <a:moveTo>
                  <a:pt x="4837569" y="217398"/>
                </a:moveTo>
                <a:lnTo>
                  <a:pt x="4769434" y="217398"/>
                </a:lnTo>
                <a:lnTo>
                  <a:pt x="4769434" y="237515"/>
                </a:lnTo>
                <a:lnTo>
                  <a:pt x="4837569" y="237515"/>
                </a:lnTo>
                <a:lnTo>
                  <a:pt x="4837569" y="217398"/>
                </a:lnTo>
                <a:close/>
              </a:path>
              <a:path w="5345430" h="455294">
                <a:moveTo>
                  <a:pt x="4973840" y="434822"/>
                </a:moveTo>
                <a:lnTo>
                  <a:pt x="4905705" y="434822"/>
                </a:lnTo>
                <a:lnTo>
                  <a:pt x="4905705" y="454952"/>
                </a:lnTo>
                <a:lnTo>
                  <a:pt x="4973840" y="454952"/>
                </a:lnTo>
                <a:lnTo>
                  <a:pt x="4973840" y="434822"/>
                </a:lnTo>
                <a:close/>
              </a:path>
              <a:path w="5345430" h="455294">
                <a:moveTo>
                  <a:pt x="4973840" y="217398"/>
                </a:moveTo>
                <a:lnTo>
                  <a:pt x="4905705" y="217398"/>
                </a:lnTo>
                <a:lnTo>
                  <a:pt x="4905705" y="237515"/>
                </a:lnTo>
                <a:lnTo>
                  <a:pt x="4973840" y="237515"/>
                </a:lnTo>
                <a:lnTo>
                  <a:pt x="4973840" y="217398"/>
                </a:lnTo>
                <a:close/>
              </a:path>
              <a:path w="5345430" h="455294">
                <a:moveTo>
                  <a:pt x="5110111" y="434822"/>
                </a:moveTo>
                <a:lnTo>
                  <a:pt x="5041976" y="434822"/>
                </a:lnTo>
                <a:lnTo>
                  <a:pt x="5041976" y="454952"/>
                </a:lnTo>
                <a:lnTo>
                  <a:pt x="5110111" y="454952"/>
                </a:lnTo>
                <a:lnTo>
                  <a:pt x="5110111" y="434822"/>
                </a:lnTo>
                <a:close/>
              </a:path>
              <a:path w="5345430" h="455294">
                <a:moveTo>
                  <a:pt x="5110111" y="217398"/>
                </a:moveTo>
                <a:lnTo>
                  <a:pt x="5041976" y="217398"/>
                </a:lnTo>
                <a:lnTo>
                  <a:pt x="5041976" y="237515"/>
                </a:lnTo>
                <a:lnTo>
                  <a:pt x="5110111" y="237515"/>
                </a:lnTo>
                <a:lnTo>
                  <a:pt x="5110111" y="217398"/>
                </a:lnTo>
                <a:close/>
              </a:path>
              <a:path w="5345430" h="455294">
                <a:moveTo>
                  <a:pt x="5345290" y="434822"/>
                </a:moveTo>
                <a:lnTo>
                  <a:pt x="5178247" y="434822"/>
                </a:lnTo>
                <a:lnTo>
                  <a:pt x="5178247" y="454952"/>
                </a:lnTo>
                <a:lnTo>
                  <a:pt x="5345290" y="454952"/>
                </a:lnTo>
                <a:lnTo>
                  <a:pt x="5345290" y="434822"/>
                </a:lnTo>
                <a:close/>
              </a:path>
              <a:path w="5345430" h="455294">
                <a:moveTo>
                  <a:pt x="5345290" y="217398"/>
                </a:moveTo>
                <a:lnTo>
                  <a:pt x="5178247" y="217398"/>
                </a:lnTo>
                <a:lnTo>
                  <a:pt x="5178247" y="237515"/>
                </a:lnTo>
                <a:lnTo>
                  <a:pt x="5345290" y="237515"/>
                </a:lnTo>
                <a:lnTo>
                  <a:pt x="5345290" y="21739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2" name="bg object 44"/>
          <p:cNvSpPr/>
          <p:nvPr/>
        </p:nvSpPr>
        <p:spPr>
          <a:xfrm>
            <a:off x="1368360" y="19212480"/>
            <a:ext cx="7947720" cy="685080"/>
          </a:xfrm>
          <a:custGeom>
            <a:avLst/>
            <a:gdLst>
              <a:gd name="textAreaLeft" fmla="*/ 0 w 7947720"/>
              <a:gd name="textAreaRight" fmla="*/ 7948080 w 7947720"/>
              <a:gd name="textAreaTop" fmla="*/ 0 h 685080"/>
              <a:gd name="textAreaBottom" fmla="*/ 685440 h 685080"/>
            </a:gdLst>
            <a:ahLst/>
            <a:cxnLst/>
            <a:rect l="textAreaLeft" t="textAreaTop" r="textAreaRight" b="textAreaBottom"/>
            <a:pathLst>
              <a:path w="5277485" h="455294">
                <a:moveTo>
                  <a:pt x="68135" y="217411"/>
                </a:moveTo>
                <a:lnTo>
                  <a:pt x="0" y="217411"/>
                </a:lnTo>
                <a:lnTo>
                  <a:pt x="0" y="237528"/>
                </a:lnTo>
                <a:lnTo>
                  <a:pt x="68135" y="237528"/>
                </a:lnTo>
                <a:lnTo>
                  <a:pt x="68135" y="217411"/>
                </a:lnTo>
                <a:close/>
              </a:path>
              <a:path w="5277485" h="455294">
                <a:moveTo>
                  <a:pt x="68135" y="0"/>
                </a:moveTo>
                <a:lnTo>
                  <a:pt x="0" y="0"/>
                </a:lnTo>
                <a:lnTo>
                  <a:pt x="0" y="20116"/>
                </a:lnTo>
                <a:lnTo>
                  <a:pt x="68135" y="20116"/>
                </a:lnTo>
                <a:lnTo>
                  <a:pt x="68135" y="0"/>
                </a:lnTo>
                <a:close/>
              </a:path>
              <a:path w="5277485" h="455294">
                <a:moveTo>
                  <a:pt x="204393" y="217411"/>
                </a:moveTo>
                <a:lnTo>
                  <a:pt x="136271" y="217411"/>
                </a:lnTo>
                <a:lnTo>
                  <a:pt x="136271" y="237528"/>
                </a:lnTo>
                <a:lnTo>
                  <a:pt x="204393" y="237528"/>
                </a:lnTo>
                <a:lnTo>
                  <a:pt x="204393" y="217411"/>
                </a:lnTo>
                <a:close/>
              </a:path>
              <a:path w="5277485" h="455294">
                <a:moveTo>
                  <a:pt x="204393" y="0"/>
                </a:moveTo>
                <a:lnTo>
                  <a:pt x="136271" y="0"/>
                </a:lnTo>
                <a:lnTo>
                  <a:pt x="136271" y="20116"/>
                </a:lnTo>
                <a:lnTo>
                  <a:pt x="204393" y="20116"/>
                </a:lnTo>
                <a:lnTo>
                  <a:pt x="204393" y="0"/>
                </a:lnTo>
                <a:close/>
              </a:path>
              <a:path w="5277485" h="455294">
                <a:moveTo>
                  <a:pt x="340677" y="217411"/>
                </a:moveTo>
                <a:lnTo>
                  <a:pt x="272529" y="217411"/>
                </a:lnTo>
                <a:lnTo>
                  <a:pt x="272529" y="237528"/>
                </a:lnTo>
                <a:lnTo>
                  <a:pt x="340677" y="237528"/>
                </a:lnTo>
                <a:lnTo>
                  <a:pt x="340677" y="217411"/>
                </a:lnTo>
                <a:close/>
              </a:path>
              <a:path w="5277485" h="455294">
                <a:moveTo>
                  <a:pt x="340677" y="0"/>
                </a:moveTo>
                <a:lnTo>
                  <a:pt x="272529" y="0"/>
                </a:lnTo>
                <a:lnTo>
                  <a:pt x="272529" y="20116"/>
                </a:lnTo>
                <a:lnTo>
                  <a:pt x="340677" y="20116"/>
                </a:lnTo>
                <a:lnTo>
                  <a:pt x="340677" y="0"/>
                </a:lnTo>
                <a:close/>
              </a:path>
              <a:path w="5277485" h="455294">
                <a:moveTo>
                  <a:pt x="476948" y="217411"/>
                </a:moveTo>
                <a:lnTo>
                  <a:pt x="408800" y="217411"/>
                </a:lnTo>
                <a:lnTo>
                  <a:pt x="408800" y="237528"/>
                </a:lnTo>
                <a:lnTo>
                  <a:pt x="476948" y="237528"/>
                </a:lnTo>
                <a:lnTo>
                  <a:pt x="476948" y="217411"/>
                </a:lnTo>
                <a:close/>
              </a:path>
              <a:path w="5277485" h="455294">
                <a:moveTo>
                  <a:pt x="476948" y="0"/>
                </a:moveTo>
                <a:lnTo>
                  <a:pt x="408800" y="0"/>
                </a:lnTo>
                <a:lnTo>
                  <a:pt x="408800" y="20116"/>
                </a:lnTo>
                <a:lnTo>
                  <a:pt x="476948" y="20116"/>
                </a:lnTo>
                <a:lnTo>
                  <a:pt x="476948" y="0"/>
                </a:lnTo>
                <a:close/>
              </a:path>
              <a:path w="5277485" h="455294">
                <a:moveTo>
                  <a:pt x="613219" y="217411"/>
                </a:moveTo>
                <a:lnTo>
                  <a:pt x="545071" y="217411"/>
                </a:lnTo>
                <a:lnTo>
                  <a:pt x="545071" y="237528"/>
                </a:lnTo>
                <a:lnTo>
                  <a:pt x="613219" y="237528"/>
                </a:lnTo>
                <a:lnTo>
                  <a:pt x="613219" y="217411"/>
                </a:lnTo>
                <a:close/>
              </a:path>
              <a:path w="5277485" h="455294">
                <a:moveTo>
                  <a:pt x="613219" y="0"/>
                </a:moveTo>
                <a:lnTo>
                  <a:pt x="545071" y="0"/>
                </a:lnTo>
                <a:lnTo>
                  <a:pt x="545071" y="20116"/>
                </a:lnTo>
                <a:lnTo>
                  <a:pt x="613219" y="20116"/>
                </a:lnTo>
                <a:lnTo>
                  <a:pt x="613219" y="0"/>
                </a:lnTo>
                <a:close/>
              </a:path>
              <a:path w="5277485" h="455294">
                <a:moveTo>
                  <a:pt x="749490" y="217411"/>
                </a:moveTo>
                <a:lnTo>
                  <a:pt x="681342" y="217411"/>
                </a:lnTo>
                <a:lnTo>
                  <a:pt x="681342" y="237528"/>
                </a:lnTo>
                <a:lnTo>
                  <a:pt x="749490" y="237528"/>
                </a:lnTo>
                <a:lnTo>
                  <a:pt x="749490" y="217411"/>
                </a:lnTo>
                <a:close/>
              </a:path>
              <a:path w="5277485" h="455294">
                <a:moveTo>
                  <a:pt x="749490" y="0"/>
                </a:moveTo>
                <a:lnTo>
                  <a:pt x="681342" y="0"/>
                </a:lnTo>
                <a:lnTo>
                  <a:pt x="681342" y="20116"/>
                </a:lnTo>
                <a:lnTo>
                  <a:pt x="749490" y="20116"/>
                </a:lnTo>
                <a:lnTo>
                  <a:pt x="749490" y="0"/>
                </a:lnTo>
                <a:close/>
              </a:path>
              <a:path w="5277485" h="455294">
                <a:moveTo>
                  <a:pt x="885748" y="217411"/>
                </a:moveTo>
                <a:lnTo>
                  <a:pt x="817626" y="217411"/>
                </a:lnTo>
                <a:lnTo>
                  <a:pt x="817626" y="237528"/>
                </a:lnTo>
                <a:lnTo>
                  <a:pt x="885748" y="237528"/>
                </a:lnTo>
                <a:lnTo>
                  <a:pt x="885748" y="217411"/>
                </a:lnTo>
                <a:close/>
              </a:path>
              <a:path w="5277485" h="455294">
                <a:moveTo>
                  <a:pt x="885748" y="0"/>
                </a:moveTo>
                <a:lnTo>
                  <a:pt x="817626" y="0"/>
                </a:lnTo>
                <a:lnTo>
                  <a:pt x="817626" y="20116"/>
                </a:lnTo>
                <a:lnTo>
                  <a:pt x="885748" y="20116"/>
                </a:lnTo>
                <a:lnTo>
                  <a:pt x="885748" y="0"/>
                </a:lnTo>
                <a:close/>
              </a:path>
              <a:path w="5277485" h="455294">
                <a:moveTo>
                  <a:pt x="1022019" y="217411"/>
                </a:moveTo>
                <a:lnTo>
                  <a:pt x="953897" y="217411"/>
                </a:lnTo>
                <a:lnTo>
                  <a:pt x="953897" y="237528"/>
                </a:lnTo>
                <a:lnTo>
                  <a:pt x="1022019" y="237528"/>
                </a:lnTo>
                <a:lnTo>
                  <a:pt x="1022019" y="217411"/>
                </a:lnTo>
                <a:close/>
              </a:path>
              <a:path w="5277485" h="455294">
                <a:moveTo>
                  <a:pt x="1022019" y="0"/>
                </a:moveTo>
                <a:lnTo>
                  <a:pt x="953897" y="0"/>
                </a:lnTo>
                <a:lnTo>
                  <a:pt x="953897" y="20116"/>
                </a:lnTo>
                <a:lnTo>
                  <a:pt x="1022019" y="20116"/>
                </a:lnTo>
                <a:lnTo>
                  <a:pt x="1022019" y="0"/>
                </a:lnTo>
                <a:close/>
              </a:path>
              <a:path w="5277485" h="455294">
                <a:moveTo>
                  <a:pt x="1158290" y="217411"/>
                </a:moveTo>
                <a:lnTo>
                  <a:pt x="1090155" y="217411"/>
                </a:lnTo>
                <a:lnTo>
                  <a:pt x="1090155" y="237528"/>
                </a:lnTo>
                <a:lnTo>
                  <a:pt x="1158290" y="237528"/>
                </a:lnTo>
                <a:lnTo>
                  <a:pt x="1158290" y="217411"/>
                </a:lnTo>
                <a:close/>
              </a:path>
              <a:path w="5277485" h="455294">
                <a:moveTo>
                  <a:pt x="1430832" y="217411"/>
                </a:moveTo>
                <a:lnTo>
                  <a:pt x="1226426" y="217411"/>
                </a:lnTo>
                <a:lnTo>
                  <a:pt x="1226426" y="237528"/>
                </a:lnTo>
                <a:lnTo>
                  <a:pt x="1430832" y="237528"/>
                </a:lnTo>
                <a:lnTo>
                  <a:pt x="1430832" y="217411"/>
                </a:lnTo>
                <a:close/>
              </a:path>
              <a:path w="5277485" h="455294">
                <a:moveTo>
                  <a:pt x="1430832" y="0"/>
                </a:moveTo>
                <a:lnTo>
                  <a:pt x="1090155" y="0"/>
                </a:lnTo>
                <a:lnTo>
                  <a:pt x="1090155" y="20116"/>
                </a:lnTo>
                <a:lnTo>
                  <a:pt x="1430832" y="20116"/>
                </a:lnTo>
                <a:lnTo>
                  <a:pt x="1430832" y="0"/>
                </a:lnTo>
                <a:close/>
              </a:path>
              <a:path w="5277485" h="455294">
                <a:moveTo>
                  <a:pt x="1567103" y="217411"/>
                </a:moveTo>
                <a:lnTo>
                  <a:pt x="1498955" y="217411"/>
                </a:lnTo>
                <a:lnTo>
                  <a:pt x="1498955" y="237528"/>
                </a:lnTo>
                <a:lnTo>
                  <a:pt x="1567103" y="237528"/>
                </a:lnTo>
                <a:lnTo>
                  <a:pt x="1567103" y="217411"/>
                </a:lnTo>
                <a:close/>
              </a:path>
              <a:path w="5277485" h="455294">
                <a:moveTo>
                  <a:pt x="1567103" y="0"/>
                </a:moveTo>
                <a:lnTo>
                  <a:pt x="1498955" y="0"/>
                </a:lnTo>
                <a:lnTo>
                  <a:pt x="1498955" y="20116"/>
                </a:lnTo>
                <a:lnTo>
                  <a:pt x="1567103" y="20116"/>
                </a:lnTo>
                <a:lnTo>
                  <a:pt x="1567103" y="0"/>
                </a:lnTo>
                <a:close/>
              </a:path>
              <a:path w="5277485" h="455294">
                <a:moveTo>
                  <a:pt x="1703374" y="217411"/>
                </a:moveTo>
                <a:lnTo>
                  <a:pt x="1635226" y="217411"/>
                </a:lnTo>
                <a:lnTo>
                  <a:pt x="1635226" y="237528"/>
                </a:lnTo>
                <a:lnTo>
                  <a:pt x="1703374" y="237528"/>
                </a:lnTo>
                <a:lnTo>
                  <a:pt x="1703374" y="217411"/>
                </a:lnTo>
                <a:close/>
              </a:path>
              <a:path w="5277485" h="455294">
                <a:moveTo>
                  <a:pt x="1703374" y="0"/>
                </a:moveTo>
                <a:lnTo>
                  <a:pt x="1635226" y="0"/>
                </a:lnTo>
                <a:lnTo>
                  <a:pt x="1635226" y="20116"/>
                </a:lnTo>
                <a:lnTo>
                  <a:pt x="1703374" y="20116"/>
                </a:lnTo>
                <a:lnTo>
                  <a:pt x="1703374" y="0"/>
                </a:lnTo>
                <a:close/>
              </a:path>
              <a:path w="5277485" h="455294">
                <a:moveTo>
                  <a:pt x="1839645" y="217411"/>
                </a:moveTo>
                <a:lnTo>
                  <a:pt x="1771497" y="217411"/>
                </a:lnTo>
                <a:lnTo>
                  <a:pt x="1771497" y="237528"/>
                </a:lnTo>
                <a:lnTo>
                  <a:pt x="1839645" y="237528"/>
                </a:lnTo>
                <a:lnTo>
                  <a:pt x="1839645" y="217411"/>
                </a:lnTo>
                <a:close/>
              </a:path>
              <a:path w="5277485" h="455294">
                <a:moveTo>
                  <a:pt x="1839645" y="0"/>
                </a:moveTo>
                <a:lnTo>
                  <a:pt x="1771497" y="0"/>
                </a:lnTo>
                <a:lnTo>
                  <a:pt x="1771497" y="20116"/>
                </a:lnTo>
                <a:lnTo>
                  <a:pt x="1839645" y="20116"/>
                </a:lnTo>
                <a:lnTo>
                  <a:pt x="1839645" y="0"/>
                </a:lnTo>
                <a:close/>
              </a:path>
              <a:path w="5277485" h="455294">
                <a:moveTo>
                  <a:pt x="1975916" y="217411"/>
                </a:moveTo>
                <a:lnTo>
                  <a:pt x="1907768" y="217411"/>
                </a:lnTo>
                <a:lnTo>
                  <a:pt x="1907768" y="237528"/>
                </a:lnTo>
                <a:lnTo>
                  <a:pt x="1975916" y="237528"/>
                </a:lnTo>
                <a:lnTo>
                  <a:pt x="1975916" y="217411"/>
                </a:lnTo>
                <a:close/>
              </a:path>
              <a:path w="5277485" h="455294">
                <a:moveTo>
                  <a:pt x="2112187" y="217411"/>
                </a:moveTo>
                <a:lnTo>
                  <a:pt x="2044039" y="217411"/>
                </a:lnTo>
                <a:lnTo>
                  <a:pt x="2044039" y="237528"/>
                </a:lnTo>
                <a:lnTo>
                  <a:pt x="2112187" y="237528"/>
                </a:lnTo>
                <a:lnTo>
                  <a:pt x="2112187" y="217411"/>
                </a:lnTo>
                <a:close/>
              </a:path>
              <a:path w="5277485" h="455294">
                <a:moveTo>
                  <a:pt x="2112187" y="0"/>
                </a:moveTo>
                <a:lnTo>
                  <a:pt x="1907768" y="0"/>
                </a:lnTo>
                <a:lnTo>
                  <a:pt x="1907768" y="20116"/>
                </a:lnTo>
                <a:lnTo>
                  <a:pt x="2112187" y="20116"/>
                </a:lnTo>
                <a:lnTo>
                  <a:pt x="2112187" y="0"/>
                </a:lnTo>
                <a:close/>
              </a:path>
              <a:path w="5277485" h="455294">
                <a:moveTo>
                  <a:pt x="2384717" y="217411"/>
                </a:moveTo>
                <a:lnTo>
                  <a:pt x="2180310" y="217411"/>
                </a:lnTo>
                <a:lnTo>
                  <a:pt x="2180310" y="237528"/>
                </a:lnTo>
                <a:lnTo>
                  <a:pt x="2384717" y="237528"/>
                </a:lnTo>
                <a:lnTo>
                  <a:pt x="2384717" y="217411"/>
                </a:lnTo>
                <a:close/>
              </a:path>
              <a:path w="5277485" h="455294">
                <a:moveTo>
                  <a:pt x="2384717" y="0"/>
                </a:moveTo>
                <a:lnTo>
                  <a:pt x="2180310" y="0"/>
                </a:lnTo>
                <a:lnTo>
                  <a:pt x="2180310" y="20116"/>
                </a:lnTo>
                <a:lnTo>
                  <a:pt x="2384717" y="20116"/>
                </a:lnTo>
                <a:lnTo>
                  <a:pt x="2384717" y="0"/>
                </a:lnTo>
                <a:close/>
              </a:path>
              <a:path w="5277485" h="455294">
                <a:moveTo>
                  <a:pt x="2520988" y="217411"/>
                </a:moveTo>
                <a:lnTo>
                  <a:pt x="2452852" y="217411"/>
                </a:lnTo>
                <a:lnTo>
                  <a:pt x="2452852" y="237528"/>
                </a:lnTo>
                <a:lnTo>
                  <a:pt x="2520988" y="237528"/>
                </a:lnTo>
                <a:lnTo>
                  <a:pt x="2520988" y="217411"/>
                </a:lnTo>
                <a:close/>
              </a:path>
              <a:path w="5277485" h="455294">
                <a:moveTo>
                  <a:pt x="2520988" y="0"/>
                </a:moveTo>
                <a:lnTo>
                  <a:pt x="2452852" y="0"/>
                </a:lnTo>
                <a:lnTo>
                  <a:pt x="2452852" y="20116"/>
                </a:lnTo>
                <a:lnTo>
                  <a:pt x="2520988" y="20116"/>
                </a:lnTo>
                <a:lnTo>
                  <a:pt x="2520988" y="0"/>
                </a:lnTo>
                <a:close/>
              </a:path>
              <a:path w="5277485" h="455294">
                <a:moveTo>
                  <a:pt x="2657259" y="217411"/>
                </a:moveTo>
                <a:lnTo>
                  <a:pt x="2589123" y="217411"/>
                </a:lnTo>
                <a:lnTo>
                  <a:pt x="2589123" y="237528"/>
                </a:lnTo>
                <a:lnTo>
                  <a:pt x="2657259" y="237528"/>
                </a:lnTo>
                <a:lnTo>
                  <a:pt x="2657259" y="217411"/>
                </a:lnTo>
                <a:close/>
              </a:path>
              <a:path w="5277485" h="455294">
                <a:moveTo>
                  <a:pt x="2657259" y="0"/>
                </a:moveTo>
                <a:lnTo>
                  <a:pt x="2589123" y="0"/>
                </a:lnTo>
                <a:lnTo>
                  <a:pt x="2589123" y="20116"/>
                </a:lnTo>
                <a:lnTo>
                  <a:pt x="2657259" y="20116"/>
                </a:lnTo>
                <a:lnTo>
                  <a:pt x="2657259" y="0"/>
                </a:lnTo>
                <a:close/>
              </a:path>
              <a:path w="5277485" h="455294">
                <a:moveTo>
                  <a:pt x="2793530" y="217411"/>
                </a:moveTo>
                <a:lnTo>
                  <a:pt x="2725394" y="217411"/>
                </a:lnTo>
                <a:lnTo>
                  <a:pt x="2725394" y="237528"/>
                </a:lnTo>
                <a:lnTo>
                  <a:pt x="2793530" y="237528"/>
                </a:lnTo>
                <a:lnTo>
                  <a:pt x="2793530" y="217411"/>
                </a:lnTo>
                <a:close/>
              </a:path>
              <a:path w="5277485" h="455294">
                <a:moveTo>
                  <a:pt x="2793530" y="0"/>
                </a:moveTo>
                <a:lnTo>
                  <a:pt x="2725394" y="0"/>
                </a:lnTo>
                <a:lnTo>
                  <a:pt x="2725394" y="20116"/>
                </a:lnTo>
                <a:lnTo>
                  <a:pt x="2793530" y="20116"/>
                </a:lnTo>
                <a:lnTo>
                  <a:pt x="2793530" y="0"/>
                </a:lnTo>
                <a:close/>
              </a:path>
              <a:path w="5277485" h="455294">
                <a:moveTo>
                  <a:pt x="2929801" y="217411"/>
                </a:moveTo>
                <a:lnTo>
                  <a:pt x="2861665" y="217411"/>
                </a:lnTo>
                <a:lnTo>
                  <a:pt x="2861665" y="237528"/>
                </a:lnTo>
                <a:lnTo>
                  <a:pt x="2929801" y="237528"/>
                </a:lnTo>
                <a:lnTo>
                  <a:pt x="2929801" y="217411"/>
                </a:lnTo>
                <a:close/>
              </a:path>
              <a:path w="5277485" h="455294">
                <a:moveTo>
                  <a:pt x="2929801" y="0"/>
                </a:moveTo>
                <a:lnTo>
                  <a:pt x="2861665" y="0"/>
                </a:lnTo>
                <a:lnTo>
                  <a:pt x="2861665" y="20116"/>
                </a:lnTo>
                <a:lnTo>
                  <a:pt x="2929801" y="20116"/>
                </a:lnTo>
                <a:lnTo>
                  <a:pt x="2929801" y="0"/>
                </a:lnTo>
                <a:close/>
              </a:path>
              <a:path w="5277485" h="455294">
                <a:moveTo>
                  <a:pt x="3066072" y="217411"/>
                </a:moveTo>
                <a:lnTo>
                  <a:pt x="2997936" y="217411"/>
                </a:lnTo>
                <a:lnTo>
                  <a:pt x="2997936" y="237528"/>
                </a:lnTo>
                <a:lnTo>
                  <a:pt x="3066072" y="237528"/>
                </a:lnTo>
                <a:lnTo>
                  <a:pt x="3066072" y="217411"/>
                </a:lnTo>
                <a:close/>
              </a:path>
              <a:path w="5277485" h="455294">
                <a:moveTo>
                  <a:pt x="3066072" y="0"/>
                </a:moveTo>
                <a:lnTo>
                  <a:pt x="2997936" y="0"/>
                </a:lnTo>
                <a:lnTo>
                  <a:pt x="2997936" y="20116"/>
                </a:lnTo>
                <a:lnTo>
                  <a:pt x="3066072" y="20116"/>
                </a:lnTo>
                <a:lnTo>
                  <a:pt x="3066072" y="0"/>
                </a:lnTo>
                <a:close/>
              </a:path>
              <a:path w="5277485" h="455294">
                <a:moveTo>
                  <a:pt x="3202330" y="217411"/>
                </a:moveTo>
                <a:lnTo>
                  <a:pt x="3134207" y="217411"/>
                </a:lnTo>
                <a:lnTo>
                  <a:pt x="3134207" y="237528"/>
                </a:lnTo>
                <a:lnTo>
                  <a:pt x="3202330" y="237528"/>
                </a:lnTo>
                <a:lnTo>
                  <a:pt x="3202330" y="217411"/>
                </a:lnTo>
                <a:close/>
              </a:path>
              <a:path w="5277485" h="455294">
                <a:moveTo>
                  <a:pt x="3202330" y="0"/>
                </a:moveTo>
                <a:lnTo>
                  <a:pt x="3134207" y="0"/>
                </a:lnTo>
                <a:lnTo>
                  <a:pt x="3134207" y="20116"/>
                </a:lnTo>
                <a:lnTo>
                  <a:pt x="3202330" y="20116"/>
                </a:lnTo>
                <a:lnTo>
                  <a:pt x="3202330" y="0"/>
                </a:lnTo>
                <a:close/>
              </a:path>
              <a:path w="5277485" h="455294">
                <a:moveTo>
                  <a:pt x="3338601" y="217411"/>
                </a:moveTo>
                <a:lnTo>
                  <a:pt x="3270466" y="217411"/>
                </a:lnTo>
                <a:lnTo>
                  <a:pt x="3270466" y="237528"/>
                </a:lnTo>
                <a:lnTo>
                  <a:pt x="3338601" y="237528"/>
                </a:lnTo>
                <a:lnTo>
                  <a:pt x="3338601" y="217411"/>
                </a:lnTo>
                <a:close/>
              </a:path>
              <a:path w="5277485" h="455294">
                <a:moveTo>
                  <a:pt x="3338601" y="0"/>
                </a:moveTo>
                <a:lnTo>
                  <a:pt x="3270466" y="0"/>
                </a:lnTo>
                <a:lnTo>
                  <a:pt x="3270466" y="20116"/>
                </a:lnTo>
                <a:lnTo>
                  <a:pt x="3338601" y="20116"/>
                </a:lnTo>
                <a:lnTo>
                  <a:pt x="3338601" y="0"/>
                </a:lnTo>
                <a:close/>
              </a:path>
              <a:path w="5277485" h="455294">
                <a:moveTo>
                  <a:pt x="3474872" y="217411"/>
                </a:moveTo>
                <a:lnTo>
                  <a:pt x="3406737" y="217411"/>
                </a:lnTo>
                <a:lnTo>
                  <a:pt x="3406737" y="237528"/>
                </a:lnTo>
                <a:lnTo>
                  <a:pt x="3474872" y="237528"/>
                </a:lnTo>
                <a:lnTo>
                  <a:pt x="3474872" y="217411"/>
                </a:lnTo>
                <a:close/>
              </a:path>
              <a:path w="5277485" h="455294">
                <a:moveTo>
                  <a:pt x="3474872" y="0"/>
                </a:moveTo>
                <a:lnTo>
                  <a:pt x="3406737" y="0"/>
                </a:lnTo>
                <a:lnTo>
                  <a:pt x="3406737" y="20116"/>
                </a:lnTo>
                <a:lnTo>
                  <a:pt x="3474872" y="20116"/>
                </a:lnTo>
                <a:lnTo>
                  <a:pt x="3474872" y="0"/>
                </a:lnTo>
                <a:close/>
              </a:path>
              <a:path w="5277485" h="455294">
                <a:moveTo>
                  <a:pt x="3611143" y="217411"/>
                </a:moveTo>
                <a:lnTo>
                  <a:pt x="3543008" y="217411"/>
                </a:lnTo>
                <a:lnTo>
                  <a:pt x="3543008" y="237528"/>
                </a:lnTo>
                <a:lnTo>
                  <a:pt x="3611143" y="237528"/>
                </a:lnTo>
                <a:lnTo>
                  <a:pt x="3611143" y="217411"/>
                </a:lnTo>
                <a:close/>
              </a:path>
              <a:path w="5277485" h="455294">
                <a:moveTo>
                  <a:pt x="3611143" y="0"/>
                </a:moveTo>
                <a:lnTo>
                  <a:pt x="3543008" y="0"/>
                </a:lnTo>
                <a:lnTo>
                  <a:pt x="3543008" y="20116"/>
                </a:lnTo>
                <a:lnTo>
                  <a:pt x="3611143" y="20116"/>
                </a:lnTo>
                <a:lnTo>
                  <a:pt x="3611143" y="0"/>
                </a:lnTo>
                <a:close/>
              </a:path>
              <a:path w="5277485" h="455294">
                <a:moveTo>
                  <a:pt x="3747414" y="217411"/>
                </a:moveTo>
                <a:lnTo>
                  <a:pt x="3679279" y="217411"/>
                </a:lnTo>
                <a:lnTo>
                  <a:pt x="3679279" y="237528"/>
                </a:lnTo>
                <a:lnTo>
                  <a:pt x="3747414" y="237528"/>
                </a:lnTo>
                <a:lnTo>
                  <a:pt x="3747414" y="217411"/>
                </a:lnTo>
                <a:close/>
              </a:path>
              <a:path w="5277485" h="455294">
                <a:moveTo>
                  <a:pt x="3747414" y="0"/>
                </a:moveTo>
                <a:lnTo>
                  <a:pt x="3679279" y="0"/>
                </a:lnTo>
                <a:lnTo>
                  <a:pt x="3679279" y="20116"/>
                </a:lnTo>
                <a:lnTo>
                  <a:pt x="3747414" y="20116"/>
                </a:lnTo>
                <a:lnTo>
                  <a:pt x="3747414" y="0"/>
                </a:lnTo>
                <a:close/>
              </a:path>
              <a:path w="5277485" h="455294">
                <a:moveTo>
                  <a:pt x="3883685" y="217411"/>
                </a:moveTo>
                <a:lnTo>
                  <a:pt x="3815550" y="217411"/>
                </a:lnTo>
                <a:lnTo>
                  <a:pt x="3815550" y="237528"/>
                </a:lnTo>
                <a:lnTo>
                  <a:pt x="3883685" y="237528"/>
                </a:lnTo>
                <a:lnTo>
                  <a:pt x="3883685" y="217411"/>
                </a:lnTo>
                <a:close/>
              </a:path>
              <a:path w="5277485" h="455294">
                <a:moveTo>
                  <a:pt x="3883685" y="0"/>
                </a:moveTo>
                <a:lnTo>
                  <a:pt x="3815550" y="0"/>
                </a:lnTo>
                <a:lnTo>
                  <a:pt x="3815550" y="20116"/>
                </a:lnTo>
                <a:lnTo>
                  <a:pt x="3883685" y="20116"/>
                </a:lnTo>
                <a:lnTo>
                  <a:pt x="3883685" y="0"/>
                </a:lnTo>
                <a:close/>
              </a:path>
              <a:path w="5277485" h="455294">
                <a:moveTo>
                  <a:pt x="4019956" y="217411"/>
                </a:moveTo>
                <a:lnTo>
                  <a:pt x="3951821" y="217411"/>
                </a:lnTo>
                <a:lnTo>
                  <a:pt x="3951821" y="237528"/>
                </a:lnTo>
                <a:lnTo>
                  <a:pt x="4019956" y="237528"/>
                </a:lnTo>
                <a:lnTo>
                  <a:pt x="4019956" y="217411"/>
                </a:lnTo>
                <a:close/>
              </a:path>
              <a:path w="5277485" h="455294">
                <a:moveTo>
                  <a:pt x="4088079" y="434809"/>
                </a:moveTo>
                <a:lnTo>
                  <a:pt x="4019956" y="434809"/>
                </a:lnTo>
                <a:lnTo>
                  <a:pt x="4019956" y="454926"/>
                </a:lnTo>
                <a:lnTo>
                  <a:pt x="4088079" y="454926"/>
                </a:lnTo>
                <a:lnTo>
                  <a:pt x="4088079" y="434809"/>
                </a:lnTo>
                <a:close/>
              </a:path>
              <a:path w="5277485" h="455294">
                <a:moveTo>
                  <a:pt x="4156227" y="217411"/>
                </a:moveTo>
                <a:lnTo>
                  <a:pt x="4088079" y="217411"/>
                </a:lnTo>
                <a:lnTo>
                  <a:pt x="4088079" y="237528"/>
                </a:lnTo>
                <a:lnTo>
                  <a:pt x="4156227" y="237528"/>
                </a:lnTo>
                <a:lnTo>
                  <a:pt x="4156227" y="217411"/>
                </a:lnTo>
                <a:close/>
              </a:path>
              <a:path w="5277485" h="455294">
                <a:moveTo>
                  <a:pt x="4156227" y="0"/>
                </a:moveTo>
                <a:lnTo>
                  <a:pt x="3951821" y="0"/>
                </a:lnTo>
                <a:lnTo>
                  <a:pt x="3951821" y="20116"/>
                </a:lnTo>
                <a:lnTo>
                  <a:pt x="4156227" y="20116"/>
                </a:lnTo>
                <a:lnTo>
                  <a:pt x="4156227" y="0"/>
                </a:lnTo>
                <a:close/>
              </a:path>
              <a:path w="5277485" h="455294">
                <a:moveTo>
                  <a:pt x="4224350" y="434809"/>
                </a:moveTo>
                <a:lnTo>
                  <a:pt x="4156214" y="434809"/>
                </a:lnTo>
                <a:lnTo>
                  <a:pt x="4156214" y="454926"/>
                </a:lnTo>
                <a:lnTo>
                  <a:pt x="4224350" y="454926"/>
                </a:lnTo>
                <a:lnTo>
                  <a:pt x="4224350" y="434809"/>
                </a:lnTo>
                <a:close/>
              </a:path>
              <a:path w="5277485" h="455294">
                <a:moveTo>
                  <a:pt x="4292498" y="217411"/>
                </a:moveTo>
                <a:lnTo>
                  <a:pt x="4224350" y="217411"/>
                </a:lnTo>
                <a:lnTo>
                  <a:pt x="4224350" y="237528"/>
                </a:lnTo>
                <a:lnTo>
                  <a:pt x="4292498" y="237528"/>
                </a:lnTo>
                <a:lnTo>
                  <a:pt x="4292498" y="217411"/>
                </a:lnTo>
                <a:close/>
              </a:path>
              <a:path w="5277485" h="455294">
                <a:moveTo>
                  <a:pt x="4360621" y="434809"/>
                </a:moveTo>
                <a:lnTo>
                  <a:pt x="4292485" y="434809"/>
                </a:lnTo>
                <a:lnTo>
                  <a:pt x="4292485" y="454926"/>
                </a:lnTo>
                <a:lnTo>
                  <a:pt x="4360621" y="454926"/>
                </a:lnTo>
                <a:lnTo>
                  <a:pt x="4360621" y="434809"/>
                </a:lnTo>
                <a:close/>
              </a:path>
              <a:path w="5277485" h="455294">
                <a:moveTo>
                  <a:pt x="4428756" y="217411"/>
                </a:moveTo>
                <a:lnTo>
                  <a:pt x="4360621" y="217411"/>
                </a:lnTo>
                <a:lnTo>
                  <a:pt x="4360621" y="237528"/>
                </a:lnTo>
                <a:lnTo>
                  <a:pt x="4428756" y="237528"/>
                </a:lnTo>
                <a:lnTo>
                  <a:pt x="4428756" y="217411"/>
                </a:lnTo>
                <a:close/>
              </a:path>
              <a:path w="5277485" h="455294">
                <a:moveTo>
                  <a:pt x="4496892" y="434809"/>
                </a:moveTo>
                <a:lnTo>
                  <a:pt x="4428756" y="434809"/>
                </a:lnTo>
                <a:lnTo>
                  <a:pt x="4428756" y="454926"/>
                </a:lnTo>
                <a:lnTo>
                  <a:pt x="4496892" y="454926"/>
                </a:lnTo>
                <a:lnTo>
                  <a:pt x="4496892" y="434809"/>
                </a:lnTo>
                <a:close/>
              </a:path>
              <a:path w="5277485" h="455294">
                <a:moveTo>
                  <a:pt x="4565040" y="217411"/>
                </a:moveTo>
                <a:lnTo>
                  <a:pt x="4496892" y="217411"/>
                </a:lnTo>
                <a:lnTo>
                  <a:pt x="4496892" y="237528"/>
                </a:lnTo>
                <a:lnTo>
                  <a:pt x="4565040" y="237528"/>
                </a:lnTo>
                <a:lnTo>
                  <a:pt x="4565040" y="217411"/>
                </a:lnTo>
                <a:close/>
              </a:path>
              <a:path w="5277485" h="455294">
                <a:moveTo>
                  <a:pt x="4633163" y="434809"/>
                </a:moveTo>
                <a:lnTo>
                  <a:pt x="4565027" y="434809"/>
                </a:lnTo>
                <a:lnTo>
                  <a:pt x="4565027" y="454926"/>
                </a:lnTo>
                <a:lnTo>
                  <a:pt x="4633163" y="454926"/>
                </a:lnTo>
                <a:lnTo>
                  <a:pt x="4633163" y="434809"/>
                </a:lnTo>
                <a:close/>
              </a:path>
              <a:path w="5277485" h="455294">
                <a:moveTo>
                  <a:pt x="4701298" y="217411"/>
                </a:moveTo>
                <a:lnTo>
                  <a:pt x="4633163" y="217411"/>
                </a:lnTo>
                <a:lnTo>
                  <a:pt x="4633163" y="237528"/>
                </a:lnTo>
                <a:lnTo>
                  <a:pt x="4701298" y="237528"/>
                </a:lnTo>
                <a:lnTo>
                  <a:pt x="4701298" y="217411"/>
                </a:lnTo>
                <a:close/>
              </a:path>
              <a:path w="5277485" h="455294">
                <a:moveTo>
                  <a:pt x="4769434" y="434809"/>
                </a:moveTo>
                <a:lnTo>
                  <a:pt x="4701298" y="434809"/>
                </a:lnTo>
                <a:lnTo>
                  <a:pt x="4701298" y="454926"/>
                </a:lnTo>
                <a:lnTo>
                  <a:pt x="4769434" y="454926"/>
                </a:lnTo>
                <a:lnTo>
                  <a:pt x="4769434" y="434809"/>
                </a:lnTo>
                <a:close/>
              </a:path>
              <a:path w="5277485" h="455294">
                <a:moveTo>
                  <a:pt x="4905705" y="434809"/>
                </a:moveTo>
                <a:lnTo>
                  <a:pt x="4837569" y="434809"/>
                </a:lnTo>
                <a:lnTo>
                  <a:pt x="4837569" y="454926"/>
                </a:lnTo>
                <a:lnTo>
                  <a:pt x="4905705" y="454926"/>
                </a:lnTo>
                <a:lnTo>
                  <a:pt x="4905705" y="434809"/>
                </a:lnTo>
                <a:close/>
              </a:path>
              <a:path w="5277485" h="455294">
                <a:moveTo>
                  <a:pt x="5041976" y="434809"/>
                </a:moveTo>
                <a:lnTo>
                  <a:pt x="4973840" y="434809"/>
                </a:lnTo>
                <a:lnTo>
                  <a:pt x="4973840" y="454926"/>
                </a:lnTo>
                <a:lnTo>
                  <a:pt x="5041976" y="454926"/>
                </a:lnTo>
                <a:lnTo>
                  <a:pt x="5041976" y="434809"/>
                </a:lnTo>
                <a:close/>
              </a:path>
              <a:path w="5277485" h="455294">
                <a:moveTo>
                  <a:pt x="5110111" y="217411"/>
                </a:moveTo>
                <a:lnTo>
                  <a:pt x="4769434" y="217411"/>
                </a:lnTo>
                <a:lnTo>
                  <a:pt x="4769434" y="237528"/>
                </a:lnTo>
                <a:lnTo>
                  <a:pt x="5110111" y="237528"/>
                </a:lnTo>
                <a:lnTo>
                  <a:pt x="5110111" y="217411"/>
                </a:lnTo>
                <a:close/>
              </a:path>
              <a:path w="5277485" h="455294">
                <a:moveTo>
                  <a:pt x="5178247" y="434809"/>
                </a:moveTo>
                <a:lnTo>
                  <a:pt x="5110111" y="434809"/>
                </a:lnTo>
                <a:lnTo>
                  <a:pt x="5110111" y="454926"/>
                </a:lnTo>
                <a:lnTo>
                  <a:pt x="5178247" y="454926"/>
                </a:lnTo>
                <a:lnTo>
                  <a:pt x="5178247" y="434809"/>
                </a:lnTo>
                <a:close/>
              </a:path>
              <a:path w="5277485" h="455294">
                <a:moveTo>
                  <a:pt x="5246382" y="217411"/>
                </a:moveTo>
                <a:lnTo>
                  <a:pt x="5178247" y="217411"/>
                </a:lnTo>
                <a:lnTo>
                  <a:pt x="5178247" y="237528"/>
                </a:lnTo>
                <a:lnTo>
                  <a:pt x="5246382" y="237528"/>
                </a:lnTo>
                <a:lnTo>
                  <a:pt x="5246382" y="217411"/>
                </a:lnTo>
                <a:close/>
              </a:path>
              <a:path w="5277485" h="455294">
                <a:moveTo>
                  <a:pt x="5277155" y="434809"/>
                </a:moveTo>
                <a:lnTo>
                  <a:pt x="5246370" y="434809"/>
                </a:lnTo>
                <a:lnTo>
                  <a:pt x="5246370" y="454926"/>
                </a:lnTo>
                <a:lnTo>
                  <a:pt x="5277155" y="454926"/>
                </a:lnTo>
                <a:lnTo>
                  <a:pt x="5277155" y="43480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3" name="bg object 45"/>
          <p:cNvSpPr/>
          <p:nvPr/>
        </p:nvSpPr>
        <p:spPr>
          <a:xfrm>
            <a:off x="1368360" y="17902440"/>
            <a:ext cx="7947720" cy="1340280"/>
          </a:xfrm>
          <a:custGeom>
            <a:avLst/>
            <a:gdLst>
              <a:gd name="textAreaLeft" fmla="*/ 0 w 7947720"/>
              <a:gd name="textAreaRight" fmla="*/ 7948080 w 7947720"/>
              <a:gd name="textAreaTop" fmla="*/ 0 h 1340280"/>
              <a:gd name="textAreaBottom" fmla="*/ 1340640 h 1340280"/>
            </a:gdLst>
            <a:ahLst/>
            <a:cxnLst/>
            <a:rect l="textAreaLeft" t="textAreaTop" r="textAreaRight" b="textAreaBottom"/>
            <a:pathLst>
              <a:path w="5277485" h="890270">
                <a:moveTo>
                  <a:pt x="68135" y="652221"/>
                </a:moveTo>
                <a:lnTo>
                  <a:pt x="0" y="652221"/>
                </a:lnTo>
                <a:lnTo>
                  <a:pt x="0" y="672350"/>
                </a:lnTo>
                <a:lnTo>
                  <a:pt x="68135" y="672350"/>
                </a:lnTo>
                <a:lnTo>
                  <a:pt x="68135" y="652221"/>
                </a:lnTo>
                <a:close/>
              </a:path>
              <a:path w="5277485" h="890270">
                <a:moveTo>
                  <a:pt x="68135" y="434809"/>
                </a:moveTo>
                <a:lnTo>
                  <a:pt x="0" y="434809"/>
                </a:lnTo>
                <a:lnTo>
                  <a:pt x="0" y="454926"/>
                </a:lnTo>
                <a:lnTo>
                  <a:pt x="68135" y="454926"/>
                </a:lnTo>
                <a:lnTo>
                  <a:pt x="68135" y="434809"/>
                </a:lnTo>
                <a:close/>
              </a:path>
              <a:path w="5277485" h="890270">
                <a:moveTo>
                  <a:pt x="68135" y="217398"/>
                </a:moveTo>
                <a:lnTo>
                  <a:pt x="0" y="217398"/>
                </a:lnTo>
                <a:lnTo>
                  <a:pt x="0" y="237528"/>
                </a:lnTo>
                <a:lnTo>
                  <a:pt x="68135" y="237528"/>
                </a:lnTo>
                <a:lnTo>
                  <a:pt x="68135" y="217398"/>
                </a:lnTo>
                <a:close/>
              </a:path>
              <a:path w="5277485" h="890270">
                <a:moveTo>
                  <a:pt x="340677" y="652221"/>
                </a:moveTo>
                <a:lnTo>
                  <a:pt x="136271" y="652221"/>
                </a:lnTo>
                <a:lnTo>
                  <a:pt x="136271" y="672350"/>
                </a:lnTo>
                <a:lnTo>
                  <a:pt x="340677" y="672350"/>
                </a:lnTo>
                <a:lnTo>
                  <a:pt x="340677" y="652221"/>
                </a:lnTo>
                <a:close/>
              </a:path>
              <a:path w="5277485" h="890270">
                <a:moveTo>
                  <a:pt x="340677" y="434809"/>
                </a:moveTo>
                <a:lnTo>
                  <a:pt x="136271" y="434809"/>
                </a:lnTo>
                <a:lnTo>
                  <a:pt x="136271" y="454926"/>
                </a:lnTo>
                <a:lnTo>
                  <a:pt x="340677" y="454926"/>
                </a:lnTo>
                <a:lnTo>
                  <a:pt x="340677" y="434809"/>
                </a:lnTo>
                <a:close/>
              </a:path>
              <a:path w="5277485" h="890270">
                <a:moveTo>
                  <a:pt x="476948" y="652221"/>
                </a:moveTo>
                <a:lnTo>
                  <a:pt x="408800" y="652221"/>
                </a:lnTo>
                <a:lnTo>
                  <a:pt x="408800" y="672350"/>
                </a:lnTo>
                <a:lnTo>
                  <a:pt x="476948" y="672350"/>
                </a:lnTo>
                <a:lnTo>
                  <a:pt x="476948" y="652221"/>
                </a:lnTo>
                <a:close/>
              </a:path>
              <a:path w="5277485" h="890270">
                <a:moveTo>
                  <a:pt x="613219" y="652221"/>
                </a:moveTo>
                <a:lnTo>
                  <a:pt x="545071" y="652221"/>
                </a:lnTo>
                <a:lnTo>
                  <a:pt x="545071" y="672350"/>
                </a:lnTo>
                <a:lnTo>
                  <a:pt x="613219" y="672350"/>
                </a:lnTo>
                <a:lnTo>
                  <a:pt x="613219" y="652221"/>
                </a:lnTo>
                <a:close/>
              </a:path>
              <a:path w="5277485" h="890270">
                <a:moveTo>
                  <a:pt x="613219" y="434809"/>
                </a:moveTo>
                <a:lnTo>
                  <a:pt x="408800" y="434809"/>
                </a:lnTo>
                <a:lnTo>
                  <a:pt x="408800" y="454926"/>
                </a:lnTo>
                <a:lnTo>
                  <a:pt x="613219" y="454926"/>
                </a:lnTo>
                <a:lnTo>
                  <a:pt x="613219" y="434809"/>
                </a:lnTo>
                <a:close/>
              </a:path>
              <a:path w="5277485" h="890270">
                <a:moveTo>
                  <a:pt x="613219" y="217398"/>
                </a:moveTo>
                <a:lnTo>
                  <a:pt x="136271" y="217398"/>
                </a:lnTo>
                <a:lnTo>
                  <a:pt x="136271" y="237528"/>
                </a:lnTo>
                <a:lnTo>
                  <a:pt x="613219" y="237528"/>
                </a:lnTo>
                <a:lnTo>
                  <a:pt x="613219" y="217398"/>
                </a:lnTo>
                <a:close/>
              </a:path>
              <a:path w="5277485" h="890270">
                <a:moveTo>
                  <a:pt x="749490" y="652221"/>
                </a:moveTo>
                <a:lnTo>
                  <a:pt x="681342" y="652221"/>
                </a:lnTo>
                <a:lnTo>
                  <a:pt x="681342" y="672350"/>
                </a:lnTo>
                <a:lnTo>
                  <a:pt x="749490" y="672350"/>
                </a:lnTo>
                <a:lnTo>
                  <a:pt x="749490" y="652221"/>
                </a:lnTo>
                <a:close/>
              </a:path>
              <a:path w="5277485" h="890270">
                <a:moveTo>
                  <a:pt x="1022019" y="652221"/>
                </a:moveTo>
                <a:lnTo>
                  <a:pt x="817626" y="652221"/>
                </a:lnTo>
                <a:lnTo>
                  <a:pt x="817626" y="672350"/>
                </a:lnTo>
                <a:lnTo>
                  <a:pt x="1022019" y="672350"/>
                </a:lnTo>
                <a:lnTo>
                  <a:pt x="1022019" y="652221"/>
                </a:lnTo>
                <a:close/>
              </a:path>
              <a:path w="5277485" h="890270">
                <a:moveTo>
                  <a:pt x="1022019" y="434809"/>
                </a:moveTo>
                <a:lnTo>
                  <a:pt x="681342" y="434809"/>
                </a:lnTo>
                <a:lnTo>
                  <a:pt x="681342" y="454926"/>
                </a:lnTo>
                <a:lnTo>
                  <a:pt x="1022019" y="454926"/>
                </a:lnTo>
                <a:lnTo>
                  <a:pt x="1022019" y="434809"/>
                </a:lnTo>
                <a:close/>
              </a:path>
              <a:path w="5277485" h="890270">
                <a:moveTo>
                  <a:pt x="1430832" y="652221"/>
                </a:moveTo>
                <a:lnTo>
                  <a:pt x="1090155" y="652221"/>
                </a:lnTo>
                <a:lnTo>
                  <a:pt x="1090155" y="672350"/>
                </a:lnTo>
                <a:lnTo>
                  <a:pt x="1430832" y="672350"/>
                </a:lnTo>
                <a:lnTo>
                  <a:pt x="1430832" y="652221"/>
                </a:lnTo>
                <a:close/>
              </a:path>
              <a:path w="5277485" h="890270">
                <a:moveTo>
                  <a:pt x="1567103" y="652221"/>
                </a:moveTo>
                <a:lnTo>
                  <a:pt x="1498955" y="652221"/>
                </a:lnTo>
                <a:lnTo>
                  <a:pt x="1498955" y="672350"/>
                </a:lnTo>
                <a:lnTo>
                  <a:pt x="1567103" y="672350"/>
                </a:lnTo>
                <a:lnTo>
                  <a:pt x="1567103" y="652221"/>
                </a:lnTo>
                <a:close/>
              </a:path>
              <a:path w="5277485" h="890270">
                <a:moveTo>
                  <a:pt x="1567103" y="434809"/>
                </a:moveTo>
                <a:lnTo>
                  <a:pt x="1090155" y="434809"/>
                </a:lnTo>
                <a:lnTo>
                  <a:pt x="1090155" y="454926"/>
                </a:lnTo>
                <a:lnTo>
                  <a:pt x="1567103" y="454926"/>
                </a:lnTo>
                <a:lnTo>
                  <a:pt x="1567103" y="434809"/>
                </a:lnTo>
                <a:close/>
              </a:path>
              <a:path w="5277485" h="890270">
                <a:moveTo>
                  <a:pt x="1703374" y="652221"/>
                </a:moveTo>
                <a:lnTo>
                  <a:pt x="1635226" y="652221"/>
                </a:lnTo>
                <a:lnTo>
                  <a:pt x="1635226" y="672350"/>
                </a:lnTo>
                <a:lnTo>
                  <a:pt x="1703374" y="672350"/>
                </a:lnTo>
                <a:lnTo>
                  <a:pt x="1703374" y="652221"/>
                </a:lnTo>
                <a:close/>
              </a:path>
              <a:path w="5277485" h="890270">
                <a:moveTo>
                  <a:pt x="1703374" y="434809"/>
                </a:moveTo>
                <a:lnTo>
                  <a:pt x="1635226" y="434809"/>
                </a:lnTo>
                <a:lnTo>
                  <a:pt x="1635226" y="454926"/>
                </a:lnTo>
                <a:lnTo>
                  <a:pt x="1703374" y="454926"/>
                </a:lnTo>
                <a:lnTo>
                  <a:pt x="1703374" y="434809"/>
                </a:lnTo>
                <a:close/>
              </a:path>
              <a:path w="5277485" h="890270">
                <a:moveTo>
                  <a:pt x="1703374" y="217398"/>
                </a:moveTo>
                <a:lnTo>
                  <a:pt x="681342" y="217398"/>
                </a:lnTo>
                <a:lnTo>
                  <a:pt x="681342" y="237528"/>
                </a:lnTo>
                <a:lnTo>
                  <a:pt x="1703374" y="237528"/>
                </a:lnTo>
                <a:lnTo>
                  <a:pt x="1703374" y="217398"/>
                </a:lnTo>
                <a:close/>
              </a:path>
              <a:path w="5277485" h="890270">
                <a:moveTo>
                  <a:pt x="1839645" y="652221"/>
                </a:moveTo>
                <a:lnTo>
                  <a:pt x="1771497" y="652221"/>
                </a:lnTo>
                <a:lnTo>
                  <a:pt x="1771497" y="672350"/>
                </a:lnTo>
                <a:lnTo>
                  <a:pt x="1839645" y="672350"/>
                </a:lnTo>
                <a:lnTo>
                  <a:pt x="1839645" y="652221"/>
                </a:lnTo>
                <a:close/>
              </a:path>
              <a:path w="5277485" h="890270">
                <a:moveTo>
                  <a:pt x="2384717" y="652221"/>
                </a:moveTo>
                <a:lnTo>
                  <a:pt x="1907768" y="652221"/>
                </a:lnTo>
                <a:lnTo>
                  <a:pt x="1907768" y="672350"/>
                </a:lnTo>
                <a:lnTo>
                  <a:pt x="2384717" y="672350"/>
                </a:lnTo>
                <a:lnTo>
                  <a:pt x="2384717" y="652221"/>
                </a:lnTo>
                <a:close/>
              </a:path>
              <a:path w="5277485" h="890270">
                <a:moveTo>
                  <a:pt x="2520988" y="652221"/>
                </a:moveTo>
                <a:lnTo>
                  <a:pt x="2452852" y="652221"/>
                </a:lnTo>
                <a:lnTo>
                  <a:pt x="2452852" y="672350"/>
                </a:lnTo>
                <a:lnTo>
                  <a:pt x="2520988" y="672350"/>
                </a:lnTo>
                <a:lnTo>
                  <a:pt x="2520988" y="652221"/>
                </a:lnTo>
                <a:close/>
              </a:path>
              <a:path w="5277485" h="890270">
                <a:moveTo>
                  <a:pt x="2520988" y="434809"/>
                </a:moveTo>
                <a:lnTo>
                  <a:pt x="1771497" y="434809"/>
                </a:lnTo>
                <a:lnTo>
                  <a:pt x="1771497" y="454926"/>
                </a:lnTo>
                <a:lnTo>
                  <a:pt x="2520988" y="454926"/>
                </a:lnTo>
                <a:lnTo>
                  <a:pt x="2520988" y="434809"/>
                </a:lnTo>
                <a:close/>
              </a:path>
              <a:path w="5277485" h="890270">
                <a:moveTo>
                  <a:pt x="2657259" y="652221"/>
                </a:moveTo>
                <a:lnTo>
                  <a:pt x="2589123" y="652221"/>
                </a:lnTo>
                <a:lnTo>
                  <a:pt x="2589123" y="672350"/>
                </a:lnTo>
                <a:lnTo>
                  <a:pt x="2657259" y="672350"/>
                </a:lnTo>
                <a:lnTo>
                  <a:pt x="2657259" y="652221"/>
                </a:lnTo>
                <a:close/>
              </a:path>
              <a:path w="5277485" h="890270">
                <a:moveTo>
                  <a:pt x="2929801" y="652221"/>
                </a:moveTo>
                <a:lnTo>
                  <a:pt x="2725394" y="652221"/>
                </a:lnTo>
                <a:lnTo>
                  <a:pt x="2725394" y="672350"/>
                </a:lnTo>
                <a:lnTo>
                  <a:pt x="2929801" y="672350"/>
                </a:lnTo>
                <a:lnTo>
                  <a:pt x="2929801" y="652221"/>
                </a:lnTo>
                <a:close/>
              </a:path>
              <a:path w="5277485" h="890270">
                <a:moveTo>
                  <a:pt x="2929801" y="434809"/>
                </a:moveTo>
                <a:lnTo>
                  <a:pt x="2589123" y="434809"/>
                </a:lnTo>
                <a:lnTo>
                  <a:pt x="2589123" y="454926"/>
                </a:lnTo>
                <a:lnTo>
                  <a:pt x="2929801" y="454926"/>
                </a:lnTo>
                <a:lnTo>
                  <a:pt x="2929801" y="434809"/>
                </a:lnTo>
                <a:close/>
              </a:path>
              <a:path w="5277485" h="890270">
                <a:moveTo>
                  <a:pt x="3066072" y="652221"/>
                </a:moveTo>
                <a:lnTo>
                  <a:pt x="2997936" y="652221"/>
                </a:lnTo>
                <a:lnTo>
                  <a:pt x="2997936" y="672350"/>
                </a:lnTo>
                <a:lnTo>
                  <a:pt x="3066072" y="672350"/>
                </a:lnTo>
                <a:lnTo>
                  <a:pt x="3066072" y="652221"/>
                </a:lnTo>
                <a:close/>
              </a:path>
              <a:path w="5277485" h="890270">
                <a:moveTo>
                  <a:pt x="3066072" y="434809"/>
                </a:moveTo>
                <a:lnTo>
                  <a:pt x="2997936" y="434809"/>
                </a:lnTo>
                <a:lnTo>
                  <a:pt x="2997936" y="454926"/>
                </a:lnTo>
                <a:lnTo>
                  <a:pt x="3066072" y="454926"/>
                </a:lnTo>
                <a:lnTo>
                  <a:pt x="3066072" y="434809"/>
                </a:lnTo>
                <a:close/>
              </a:path>
              <a:path w="5277485" h="890270">
                <a:moveTo>
                  <a:pt x="3066072" y="217398"/>
                </a:moveTo>
                <a:lnTo>
                  <a:pt x="1771497" y="217398"/>
                </a:lnTo>
                <a:lnTo>
                  <a:pt x="1771497" y="237528"/>
                </a:lnTo>
                <a:lnTo>
                  <a:pt x="3066072" y="237528"/>
                </a:lnTo>
                <a:lnTo>
                  <a:pt x="3066072" y="217398"/>
                </a:lnTo>
                <a:close/>
              </a:path>
              <a:path w="5277485" h="890270">
                <a:moveTo>
                  <a:pt x="3066072" y="0"/>
                </a:moveTo>
                <a:lnTo>
                  <a:pt x="0" y="0"/>
                </a:lnTo>
                <a:lnTo>
                  <a:pt x="0" y="20116"/>
                </a:lnTo>
                <a:lnTo>
                  <a:pt x="3066072" y="20116"/>
                </a:lnTo>
                <a:lnTo>
                  <a:pt x="3066072" y="0"/>
                </a:lnTo>
                <a:close/>
              </a:path>
              <a:path w="5277485" h="890270">
                <a:moveTo>
                  <a:pt x="3202330" y="652221"/>
                </a:moveTo>
                <a:lnTo>
                  <a:pt x="3134207" y="652221"/>
                </a:lnTo>
                <a:lnTo>
                  <a:pt x="3134207" y="672350"/>
                </a:lnTo>
                <a:lnTo>
                  <a:pt x="3202330" y="672350"/>
                </a:lnTo>
                <a:lnTo>
                  <a:pt x="3202330" y="652221"/>
                </a:lnTo>
                <a:close/>
              </a:path>
              <a:path w="5277485" h="890270">
                <a:moveTo>
                  <a:pt x="3338601" y="652221"/>
                </a:moveTo>
                <a:lnTo>
                  <a:pt x="3270466" y="652221"/>
                </a:lnTo>
                <a:lnTo>
                  <a:pt x="3270466" y="672350"/>
                </a:lnTo>
                <a:lnTo>
                  <a:pt x="3338601" y="672350"/>
                </a:lnTo>
                <a:lnTo>
                  <a:pt x="3338601" y="652221"/>
                </a:lnTo>
                <a:close/>
              </a:path>
              <a:path w="5277485" h="890270">
                <a:moveTo>
                  <a:pt x="3338601" y="434809"/>
                </a:moveTo>
                <a:lnTo>
                  <a:pt x="3134207" y="434809"/>
                </a:lnTo>
                <a:lnTo>
                  <a:pt x="3134207" y="454926"/>
                </a:lnTo>
                <a:lnTo>
                  <a:pt x="3338601" y="454926"/>
                </a:lnTo>
                <a:lnTo>
                  <a:pt x="3338601" y="434809"/>
                </a:lnTo>
                <a:close/>
              </a:path>
              <a:path w="5277485" h="890270">
                <a:moveTo>
                  <a:pt x="3338601" y="217398"/>
                </a:moveTo>
                <a:lnTo>
                  <a:pt x="3134207" y="217398"/>
                </a:lnTo>
                <a:lnTo>
                  <a:pt x="3134207" y="237528"/>
                </a:lnTo>
                <a:lnTo>
                  <a:pt x="3338601" y="237528"/>
                </a:lnTo>
                <a:lnTo>
                  <a:pt x="3338601" y="217398"/>
                </a:lnTo>
                <a:close/>
              </a:path>
              <a:path w="5277485" h="890270">
                <a:moveTo>
                  <a:pt x="3474872" y="652221"/>
                </a:moveTo>
                <a:lnTo>
                  <a:pt x="3406737" y="652221"/>
                </a:lnTo>
                <a:lnTo>
                  <a:pt x="3406737" y="672350"/>
                </a:lnTo>
                <a:lnTo>
                  <a:pt x="3474872" y="672350"/>
                </a:lnTo>
                <a:lnTo>
                  <a:pt x="3474872" y="652221"/>
                </a:lnTo>
                <a:close/>
              </a:path>
              <a:path w="5277485" h="890270">
                <a:moveTo>
                  <a:pt x="3474872" y="434809"/>
                </a:moveTo>
                <a:lnTo>
                  <a:pt x="3406737" y="434809"/>
                </a:lnTo>
                <a:lnTo>
                  <a:pt x="3406737" y="454926"/>
                </a:lnTo>
                <a:lnTo>
                  <a:pt x="3474872" y="454926"/>
                </a:lnTo>
                <a:lnTo>
                  <a:pt x="3474872" y="434809"/>
                </a:lnTo>
                <a:close/>
              </a:path>
              <a:path w="5277485" h="890270">
                <a:moveTo>
                  <a:pt x="3474872" y="217398"/>
                </a:moveTo>
                <a:lnTo>
                  <a:pt x="3406737" y="217398"/>
                </a:lnTo>
                <a:lnTo>
                  <a:pt x="3406737" y="237528"/>
                </a:lnTo>
                <a:lnTo>
                  <a:pt x="3474872" y="237528"/>
                </a:lnTo>
                <a:lnTo>
                  <a:pt x="3474872" y="217398"/>
                </a:lnTo>
                <a:close/>
              </a:path>
              <a:path w="5277485" h="890270">
                <a:moveTo>
                  <a:pt x="3474872" y="0"/>
                </a:moveTo>
                <a:lnTo>
                  <a:pt x="3134207" y="0"/>
                </a:lnTo>
                <a:lnTo>
                  <a:pt x="3134207" y="20116"/>
                </a:lnTo>
                <a:lnTo>
                  <a:pt x="3474872" y="20116"/>
                </a:lnTo>
                <a:lnTo>
                  <a:pt x="3474872" y="0"/>
                </a:lnTo>
                <a:close/>
              </a:path>
              <a:path w="5277485" h="890270">
                <a:moveTo>
                  <a:pt x="3747414" y="652221"/>
                </a:moveTo>
                <a:lnTo>
                  <a:pt x="3543008" y="652221"/>
                </a:lnTo>
                <a:lnTo>
                  <a:pt x="3543008" y="672350"/>
                </a:lnTo>
                <a:lnTo>
                  <a:pt x="3747414" y="672350"/>
                </a:lnTo>
                <a:lnTo>
                  <a:pt x="3747414" y="652221"/>
                </a:lnTo>
                <a:close/>
              </a:path>
              <a:path w="5277485" h="890270">
                <a:moveTo>
                  <a:pt x="3883685" y="652221"/>
                </a:moveTo>
                <a:lnTo>
                  <a:pt x="3815550" y="652221"/>
                </a:lnTo>
                <a:lnTo>
                  <a:pt x="3815550" y="672350"/>
                </a:lnTo>
                <a:lnTo>
                  <a:pt x="3883685" y="672350"/>
                </a:lnTo>
                <a:lnTo>
                  <a:pt x="3883685" y="652221"/>
                </a:lnTo>
                <a:close/>
              </a:path>
              <a:path w="5277485" h="890270">
                <a:moveTo>
                  <a:pt x="4156227" y="869619"/>
                </a:moveTo>
                <a:lnTo>
                  <a:pt x="3951821" y="869619"/>
                </a:lnTo>
                <a:lnTo>
                  <a:pt x="3951821" y="889736"/>
                </a:lnTo>
                <a:lnTo>
                  <a:pt x="4156227" y="889736"/>
                </a:lnTo>
                <a:lnTo>
                  <a:pt x="4156227" y="869619"/>
                </a:lnTo>
                <a:close/>
              </a:path>
              <a:path w="5277485" h="890270">
                <a:moveTo>
                  <a:pt x="4156227" y="652221"/>
                </a:moveTo>
                <a:lnTo>
                  <a:pt x="3951821" y="652221"/>
                </a:lnTo>
                <a:lnTo>
                  <a:pt x="3951821" y="672350"/>
                </a:lnTo>
                <a:lnTo>
                  <a:pt x="4156227" y="672350"/>
                </a:lnTo>
                <a:lnTo>
                  <a:pt x="4156227" y="652221"/>
                </a:lnTo>
                <a:close/>
              </a:path>
              <a:path w="5277485" h="890270">
                <a:moveTo>
                  <a:pt x="4156227" y="434809"/>
                </a:moveTo>
                <a:lnTo>
                  <a:pt x="3543008" y="434809"/>
                </a:lnTo>
                <a:lnTo>
                  <a:pt x="3543008" y="454926"/>
                </a:lnTo>
                <a:lnTo>
                  <a:pt x="4156227" y="454926"/>
                </a:lnTo>
                <a:lnTo>
                  <a:pt x="4156227" y="434809"/>
                </a:lnTo>
                <a:close/>
              </a:path>
              <a:path w="5277485" h="890270">
                <a:moveTo>
                  <a:pt x="4292498" y="869619"/>
                </a:moveTo>
                <a:lnTo>
                  <a:pt x="4224350" y="869619"/>
                </a:lnTo>
                <a:lnTo>
                  <a:pt x="4224350" y="889736"/>
                </a:lnTo>
                <a:lnTo>
                  <a:pt x="4292498" y="889736"/>
                </a:lnTo>
                <a:lnTo>
                  <a:pt x="4292498" y="869619"/>
                </a:lnTo>
                <a:close/>
              </a:path>
              <a:path w="5277485" h="890270">
                <a:moveTo>
                  <a:pt x="4292498" y="652221"/>
                </a:moveTo>
                <a:lnTo>
                  <a:pt x="4224350" y="652221"/>
                </a:lnTo>
                <a:lnTo>
                  <a:pt x="4224350" y="672350"/>
                </a:lnTo>
                <a:lnTo>
                  <a:pt x="4292498" y="672350"/>
                </a:lnTo>
                <a:lnTo>
                  <a:pt x="4292498" y="652221"/>
                </a:lnTo>
                <a:close/>
              </a:path>
              <a:path w="5277485" h="890270">
                <a:moveTo>
                  <a:pt x="4292498" y="434809"/>
                </a:moveTo>
                <a:lnTo>
                  <a:pt x="4224350" y="434809"/>
                </a:lnTo>
                <a:lnTo>
                  <a:pt x="4224350" y="454926"/>
                </a:lnTo>
                <a:lnTo>
                  <a:pt x="4292498" y="454926"/>
                </a:lnTo>
                <a:lnTo>
                  <a:pt x="4292498" y="434809"/>
                </a:lnTo>
                <a:close/>
              </a:path>
              <a:path w="5277485" h="890270">
                <a:moveTo>
                  <a:pt x="4292498" y="217398"/>
                </a:moveTo>
                <a:lnTo>
                  <a:pt x="3543008" y="217398"/>
                </a:lnTo>
                <a:lnTo>
                  <a:pt x="3543008" y="237528"/>
                </a:lnTo>
                <a:lnTo>
                  <a:pt x="4292498" y="237528"/>
                </a:lnTo>
                <a:lnTo>
                  <a:pt x="4292498" y="217398"/>
                </a:lnTo>
                <a:close/>
              </a:path>
              <a:path w="5277485" h="890270">
                <a:moveTo>
                  <a:pt x="4292498" y="0"/>
                </a:moveTo>
                <a:lnTo>
                  <a:pt x="3543008" y="0"/>
                </a:lnTo>
                <a:lnTo>
                  <a:pt x="3543008" y="20116"/>
                </a:lnTo>
                <a:lnTo>
                  <a:pt x="4292498" y="20116"/>
                </a:lnTo>
                <a:lnTo>
                  <a:pt x="4292498" y="0"/>
                </a:lnTo>
                <a:close/>
              </a:path>
              <a:path w="5277485" h="890270">
                <a:moveTo>
                  <a:pt x="4428756" y="869619"/>
                </a:moveTo>
                <a:lnTo>
                  <a:pt x="4360621" y="869619"/>
                </a:lnTo>
                <a:lnTo>
                  <a:pt x="4360621" y="889736"/>
                </a:lnTo>
                <a:lnTo>
                  <a:pt x="4428756" y="889736"/>
                </a:lnTo>
                <a:lnTo>
                  <a:pt x="4428756" y="869619"/>
                </a:lnTo>
                <a:close/>
              </a:path>
              <a:path w="5277485" h="890270">
                <a:moveTo>
                  <a:pt x="4428756" y="652221"/>
                </a:moveTo>
                <a:lnTo>
                  <a:pt x="4360621" y="652221"/>
                </a:lnTo>
                <a:lnTo>
                  <a:pt x="4360621" y="672350"/>
                </a:lnTo>
                <a:lnTo>
                  <a:pt x="4428756" y="672350"/>
                </a:lnTo>
                <a:lnTo>
                  <a:pt x="4428756" y="652221"/>
                </a:lnTo>
                <a:close/>
              </a:path>
              <a:path w="5277485" h="890270">
                <a:moveTo>
                  <a:pt x="4428756" y="434809"/>
                </a:moveTo>
                <a:lnTo>
                  <a:pt x="4360621" y="434809"/>
                </a:lnTo>
                <a:lnTo>
                  <a:pt x="4360621" y="454926"/>
                </a:lnTo>
                <a:lnTo>
                  <a:pt x="4428756" y="454926"/>
                </a:lnTo>
                <a:lnTo>
                  <a:pt x="4428756" y="434809"/>
                </a:lnTo>
                <a:close/>
              </a:path>
              <a:path w="5277485" h="890270">
                <a:moveTo>
                  <a:pt x="4428756" y="217398"/>
                </a:moveTo>
                <a:lnTo>
                  <a:pt x="4360621" y="217398"/>
                </a:lnTo>
                <a:lnTo>
                  <a:pt x="4360621" y="237528"/>
                </a:lnTo>
                <a:lnTo>
                  <a:pt x="4428756" y="237528"/>
                </a:lnTo>
                <a:lnTo>
                  <a:pt x="4428756" y="217398"/>
                </a:lnTo>
                <a:close/>
              </a:path>
              <a:path w="5277485" h="890270">
                <a:moveTo>
                  <a:pt x="4565040" y="869619"/>
                </a:moveTo>
                <a:lnTo>
                  <a:pt x="4496892" y="869619"/>
                </a:lnTo>
                <a:lnTo>
                  <a:pt x="4496892" y="889736"/>
                </a:lnTo>
                <a:lnTo>
                  <a:pt x="4565040" y="889736"/>
                </a:lnTo>
                <a:lnTo>
                  <a:pt x="4565040" y="869619"/>
                </a:lnTo>
                <a:close/>
              </a:path>
              <a:path w="5277485" h="890270">
                <a:moveTo>
                  <a:pt x="4565040" y="652221"/>
                </a:moveTo>
                <a:lnTo>
                  <a:pt x="4496892" y="652221"/>
                </a:lnTo>
                <a:lnTo>
                  <a:pt x="4496892" y="672350"/>
                </a:lnTo>
                <a:lnTo>
                  <a:pt x="4565040" y="672350"/>
                </a:lnTo>
                <a:lnTo>
                  <a:pt x="4565040" y="652221"/>
                </a:lnTo>
                <a:close/>
              </a:path>
              <a:path w="5277485" h="890270">
                <a:moveTo>
                  <a:pt x="5110111" y="869619"/>
                </a:moveTo>
                <a:lnTo>
                  <a:pt x="4633163" y="869619"/>
                </a:lnTo>
                <a:lnTo>
                  <a:pt x="4633163" y="889736"/>
                </a:lnTo>
                <a:lnTo>
                  <a:pt x="5110111" y="889736"/>
                </a:lnTo>
                <a:lnTo>
                  <a:pt x="5110111" y="869619"/>
                </a:lnTo>
                <a:close/>
              </a:path>
              <a:path w="5277485" h="890270">
                <a:moveTo>
                  <a:pt x="5246382" y="869619"/>
                </a:moveTo>
                <a:lnTo>
                  <a:pt x="5178247" y="869619"/>
                </a:lnTo>
                <a:lnTo>
                  <a:pt x="5178247" y="889736"/>
                </a:lnTo>
                <a:lnTo>
                  <a:pt x="5246382" y="889736"/>
                </a:lnTo>
                <a:lnTo>
                  <a:pt x="5246382" y="869619"/>
                </a:lnTo>
                <a:close/>
              </a:path>
              <a:path w="5277485" h="890270">
                <a:moveTo>
                  <a:pt x="5246382" y="652221"/>
                </a:moveTo>
                <a:lnTo>
                  <a:pt x="4633163" y="652221"/>
                </a:lnTo>
                <a:lnTo>
                  <a:pt x="4633163" y="672350"/>
                </a:lnTo>
                <a:lnTo>
                  <a:pt x="5246382" y="672350"/>
                </a:lnTo>
                <a:lnTo>
                  <a:pt x="5246382" y="652221"/>
                </a:lnTo>
                <a:close/>
              </a:path>
              <a:path w="5277485" h="890270">
                <a:moveTo>
                  <a:pt x="5246382" y="434809"/>
                </a:moveTo>
                <a:lnTo>
                  <a:pt x="4496892" y="434809"/>
                </a:lnTo>
                <a:lnTo>
                  <a:pt x="4496892" y="454926"/>
                </a:lnTo>
                <a:lnTo>
                  <a:pt x="5246382" y="454926"/>
                </a:lnTo>
                <a:lnTo>
                  <a:pt x="5246382" y="434809"/>
                </a:lnTo>
                <a:close/>
              </a:path>
              <a:path w="5277485" h="890270">
                <a:moveTo>
                  <a:pt x="5277155" y="217398"/>
                </a:moveTo>
                <a:lnTo>
                  <a:pt x="4496892" y="217398"/>
                </a:lnTo>
                <a:lnTo>
                  <a:pt x="4496892" y="237528"/>
                </a:lnTo>
                <a:lnTo>
                  <a:pt x="5277155" y="237528"/>
                </a:lnTo>
                <a:lnTo>
                  <a:pt x="5277155" y="217398"/>
                </a:lnTo>
                <a:close/>
              </a:path>
              <a:path w="5277485" h="890270">
                <a:moveTo>
                  <a:pt x="5277155" y="0"/>
                </a:moveTo>
                <a:lnTo>
                  <a:pt x="4360621" y="0"/>
                </a:lnTo>
                <a:lnTo>
                  <a:pt x="4360621" y="20116"/>
                </a:lnTo>
                <a:lnTo>
                  <a:pt x="5277155" y="20116"/>
                </a:lnTo>
                <a:lnTo>
                  <a:pt x="527715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4" name="bg object 46"/>
          <p:cNvSpPr/>
          <p:nvPr/>
        </p:nvSpPr>
        <p:spPr>
          <a:xfrm>
            <a:off x="1265400" y="17845560"/>
            <a:ext cx="307080" cy="1869840"/>
          </a:xfrm>
          <a:custGeom>
            <a:avLst/>
            <a:gdLst>
              <a:gd name="textAreaLeft" fmla="*/ 0 w 307080"/>
              <a:gd name="textAreaRight" fmla="*/ 307440 w 307080"/>
              <a:gd name="textAreaTop" fmla="*/ 0 h 1869840"/>
              <a:gd name="textAreaBottom" fmla="*/ 1870200 h 1869840"/>
            </a:gdLst>
            <a:ahLst/>
            <a:cxnLst/>
            <a:rect l="textAreaLeft" t="textAreaTop" r="textAreaRight" b="textAreaBottom"/>
            <a:pathLst>
              <a:path w="204469" h="1242059">
                <a:moveTo>
                  <a:pt x="68135" y="0"/>
                </a:moveTo>
                <a:lnTo>
                  <a:pt x="0" y="0"/>
                </a:lnTo>
                <a:lnTo>
                  <a:pt x="0" y="1241666"/>
                </a:lnTo>
                <a:lnTo>
                  <a:pt x="68135" y="1241666"/>
                </a:lnTo>
                <a:lnTo>
                  <a:pt x="68135" y="0"/>
                </a:lnTo>
                <a:close/>
              </a:path>
              <a:path w="204469" h="1242059">
                <a:moveTo>
                  <a:pt x="204406" y="228460"/>
                </a:moveTo>
                <a:lnTo>
                  <a:pt x="136271" y="228460"/>
                </a:lnTo>
                <a:lnTo>
                  <a:pt x="136271" y="1241666"/>
                </a:lnTo>
                <a:lnTo>
                  <a:pt x="204406" y="1241666"/>
                </a:lnTo>
                <a:lnTo>
                  <a:pt x="204406" y="22846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65" name="bg object 47"/>
          <p:cNvSpPr/>
          <p:nvPr/>
        </p:nvSpPr>
        <p:spPr>
          <a:xfrm>
            <a:off x="1675800" y="18930960"/>
            <a:ext cx="102960" cy="784440"/>
          </a:xfrm>
          <a:custGeom>
            <a:avLst/>
            <a:gdLst>
              <a:gd name="textAreaLeft" fmla="*/ 0 w 102960"/>
              <a:gd name="textAreaRight" fmla="*/ 103320 w 102960"/>
              <a:gd name="textAreaTop" fmla="*/ 0 h 784440"/>
              <a:gd name="textAreaBottom" fmla="*/ 784800 h 784440"/>
            </a:gdLst>
            <a:ahLst/>
            <a:cxnLst/>
            <a:rect l="textAreaLeft" t="textAreaTop" r="textAreaRight" b="textAreaBottom"/>
            <a:pathLst>
              <a:path w="68580" h="521334">
                <a:moveTo>
                  <a:pt x="68139" y="0"/>
                </a:moveTo>
                <a:lnTo>
                  <a:pt x="0" y="0"/>
                </a:lnTo>
                <a:lnTo>
                  <a:pt x="0" y="521125"/>
                </a:lnTo>
                <a:lnTo>
                  <a:pt x="68139" y="521125"/>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6" name="bg object 48"/>
          <p:cNvSpPr/>
          <p:nvPr/>
        </p:nvSpPr>
        <p:spPr>
          <a:xfrm>
            <a:off x="1881360" y="1829088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10"/>
                </a:lnTo>
                <a:lnTo>
                  <a:pt x="68131" y="106691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67" name="bg object 49"/>
          <p:cNvSpPr/>
          <p:nvPr/>
        </p:nvSpPr>
        <p:spPr>
          <a:xfrm>
            <a:off x="2086200" y="18603000"/>
            <a:ext cx="102960" cy="1293840"/>
          </a:xfrm>
          <a:custGeom>
            <a:avLst/>
            <a:gdLst>
              <a:gd name="textAreaLeft" fmla="*/ 0 w 102960"/>
              <a:gd name="textAreaRight" fmla="*/ 103320 w 102960"/>
              <a:gd name="textAreaTop" fmla="*/ 0 h 1293840"/>
              <a:gd name="textAreaBottom" fmla="*/ 1294200 h 1293840"/>
            </a:gdLst>
            <a:ahLst/>
            <a:cxnLst/>
            <a:rect l="textAreaLeft" t="textAreaTop" r="textAreaRight" b="textAreaBottom"/>
            <a:pathLst>
              <a:path w="68580" h="859790">
                <a:moveTo>
                  <a:pt x="68131" y="0"/>
                </a:moveTo>
                <a:lnTo>
                  <a:pt x="0" y="0"/>
                </a:lnTo>
                <a:lnTo>
                  <a:pt x="0" y="859564"/>
                </a:lnTo>
                <a:lnTo>
                  <a:pt x="68131" y="859564"/>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68" name="bg object 50"/>
          <p:cNvSpPr/>
          <p:nvPr/>
        </p:nvSpPr>
        <p:spPr>
          <a:xfrm>
            <a:off x="2291760" y="1793268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69" name="bg object 51"/>
          <p:cNvSpPr/>
          <p:nvPr/>
        </p:nvSpPr>
        <p:spPr>
          <a:xfrm>
            <a:off x="2496600" y="18706680"/>
            <a:ext cx="102960" cy="1190880"/>
          </a:xfrm>
          <a:custGeom>
            <a:avLst/>
            <a:gdLst>
              <a:gd name="textAreaLeft" fmla="*/ 0 w 102960"/>
              <a:gd name="textAreaRight" fmla="*/ 103320 w 102960"/>
              <a:gd name="textAreaTop" fmla="*/ 0 h 1190880"/>
              <a:gd name="textAreaBottom" fmla="*/ 1191240 h 1190880"/>
            </a:gdLst>
            <a:ahLst/>
            <a:cxnLst/>
            <a:rect l="textAreaLeft" t="textAreaTop" r="textAreaRight" b="textAreaBottom"/>
            <a:pathLst>
              <a:path w="68580" h="791209">
                <a:moveTo>
                  <a:pt x="68131" y="0"/>
                </a:moveTo>
                <a:lnTo>
                  <a:pt x="0" y="0"/>
                </a:lnTo>
                <a:lnTo>
                  <a:pt x="0" y="790902"/>
                </a:lnTo>
                <a:lnTo>
                  <a:pt x="68131" y="79090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0" name="bg object 52"/>
          <p:cNvSpPr/>
          <p:nvPr/>
        </p:nvSpPr>
        <p:spPr>
          <a:xfrm>
            <a:off x="2702160" y="1906704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9" y="0"/>
                </a:moveTo>
                <a:lnTo>
                  <a:pt x="0" y="0"/>
                </a:lnTo>
                <a:lnTo>
                  <a:pt x="0" y="551375"/>
                </a:lnTo>
                <a:lnTo>
                  <a:pt x="68139" y="551375"/>
                </a:lnTo>
                <a:lnTo>
                  <a:pt x="68139"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71" name="bg object 53"/>
          <p:cNvSpPr/>
          <p:nvPr/>
        </p:nvSpPr>
        <p:spPr>
          <a:xfrm>
            <a:off x="2907000" y="1829088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01"/>
                </a:lnTo>
                <a:lnTo>
                  <a:pt x="68131" y="1066901"/>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72" name="bg object 54"/>
          <p:cNvSpPr/>
          <p:nvPr/>
        </p:nvSpPr>
        <p:spPr>
          <a:xfrm>
            <a:off x="3112560" y="19405080"/>
            <a:ext cx="307080" cy="492480"/>
          </a:xfrm>
          <a:custGeom>
            <a:avLst/>
            <a:gdLst>
              <a:gd name="textAreaLeft" fmla="*/ 0 w 307080"/>
              <a:gd name="textAreaRight" fmla="*/ 307440 w 307080"/>
              <a:gd name="textAreaTop" fmla="*/ 0 h 492480"/>
              <a:gd name="textAreaBottom" fmla="*/ 492840 h 492480"/>
            </a:gdLst>
            <a:ahLst/>
            <a:cxnLst/>
            <a:rect l="textAreaLeft" t="textAreaTop" r="textAreaRight" b="textAreaBottom"/>
            <a:pathLst>
              <a:path w="204469" h="327659">
                <a:moveTo>
                  <a:pt x="68135" y="0"/>
                </a:moveTo>
                <a:lnTo>
                  <a:pt x="0" y="0"/>
                </a:lnTo>
                <a:lnTo>
                  <a:pt x="0" y="327088"/>
                </a:lnTo>
                <a:lnTo>
                  <a:pt x="68135" y="327088"/>
                </a:lnTo>
                <a:lnTo>
                  <a:pt x="68135" y="0"/>
                </a:lnTo>
                <a:close/>
              </a:path>
              <a:path w="204469" h="327659">
                <a:moveTo>
                  <a:pt x="204406" y="119748"/>
                </a:moveTo>
                <a:lnTo>
                  <a:pt x="136271" y="119748"/>
                </a:lnTo>
                <a:lnTo>
                  <a:pt x="136271" y="327088"/>
                </a:lnTo>
                <a:lnTo>
                  <a:pt x="204406" y="327088"/>
                </a:lnTo>
                <a:lnTo>
                  <a:pt x="204406" y="119748"/>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3" name="bg object 55"/>
          <p:cNvSpPr/>
          <p:nvPr/>
        </p:nvSpPr>
        <p:spPr>
          <a:xfrm>
            <a:off x="3522960" y="18856800"/>
            <a:ext cx="102960" cy="1040760"/>
          </a:xfrm>
          <a:custGeom>
            <a:avLst/>
            <a:gdLst>
              <a:gd name="textAreaLeft" fmla="*/ 0 w 102960"/>
              <a:gd name="textAreaRight" fmla="*/ 103320 w 102960"/>
              <a:gd name="textAreaTop" fmla="*/ 0 h 1040760"/>
              <a:gd name="textAreaBottom" fmla="*/ 1041120 h 1040760"/>
            </a:gdLst>
            <a:ahLst/>
            <a:cxnLst/>
            <a:rect l="textAreaLeft" t="textAreaTop" r="textAreaRight" b="textAreaBottom"/>
            <a:pathLst>
              <a:path w="68580" h="691515">
                <a:moveTo>
                  <a:pt x="68131" y="0"/>
                </a:moveTo>
                <a:lnTo>
                  <a:pt x="0" y="0"/>
                </a:lnTo>
                <a:lnTo>
                  <a:pt x="0" y="691213"/>
                </a:lnTo>
                <a:lnTo>
                  <a:pt x="68131" y="69121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74" name="bg object 56"/>
          <p:cNvSpPr/>
          <p:nvPr/>
        </p:nvSpPr>
        <p:spPr>
          <a:xfrm>
            <a:off x="3728520" y="18371520"/>
            <a:ext cx="102960" cy="1525680"/>
          </a:xfrm>
          <a:custGeom>
            <a:avLst/>
            <a:gdLst>
              <a:gd name="textAreaLeft" fmla="*/ 0 w 102960"/>
              <a:gd name="textAreaRight" fmla="*/ 103320 w 102960"/>
              <a:gd name="textAreaTop" fmla="*/ 0 h 1525680"/>
              <a:gd name="textAreaBottom" fmla="*/ 1526040 h 1525680"/>
            </a:gdLst>
            <a:ahLst/>
            <a:cxnLst/>
            <a:rect l="textAreaLeft" t="textAreaTop" r="textAreaRight" b="textAreaBottom"/>
            <a:pathLst>
              <a:path w="68580" h="1013459">
                <a:moveTo>
                  <a:pt x="68131" y="0"/>
                </a:moveTo>
                <a:lnTo>
                  <a:pt x="0" y="0"/>
                </a:lnTo>
                <a:lnTo>
                  <a:pt x="0" y="1013199"/>
                </a:lnTo>
                <a:lnTo>
                  <a:pt x="68131" y="1013199"/>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5" name="bg object 57"/>
          <p:cNvSpPr/>
          <p:nvPr/>
        </p:nvSpPr>
        <p:spPr>
          <a:xfrm>
            <a:off x="3933360" y="1793268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76" name="bg object 58"/>
          <p:cNvSpPr/>
          <p:nvPr/>
        </p:nvSpPr>
        <p:spPr>
          <a:xfrm>
            <a:off x="4138920" y="18682200"/>
            <a:ext cx="102960" cy="1215720"/>
          </a:xfrm>
          <a:custGeom>
            <a:avLst/>
            <a:gdLst>
              <a:gd name="textAreaLeft" fmla="*/ 0 w 102960"/>
              <a:gd name="textAreaRight" fmla="*/ 103320 w 102960"/>
              <a:gd name="textAreaTop" fmla="*/ 0 h 1215720"/>
              <a:gd name="textAreaBottom" fmla="*/ 1216080 h 1215720"/>
            </a:gdLst>
            <a:ahLst/>
            <a:cxnLst/>
            <a:rect l="textAreaLeft" t="textAreaTop" r="textAreaRight" b="textAreaBottom"/>
            <a:pathLst>
              <a:path w="68580" h="807719">
                <a:moveTo>
                  <a:pt x="68131" y="0"/>
                </a:moveTo>
                <a:lnTo>
                  <a:pt x="0" y="0"/>
                </a:lnTo>
                <a:lnTo>
                  <a:pt x="0" y="807102"/>
                </a:lnTo>
                <a:lnTo>
                  <a:pt x="68131" y="807102"/>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7" name="bg object 59"/>
          <p:cNvSpPr/>
          <p:nvPr/>
        </p:nvSpPr>
        <p:spPr>
          <a:xfrm>
            <a:off x="4343760" y="19447560"/>
            <a:ext cx="102960" cy="450000"/>
          </a:xfrm>
          <a:custGeom>
            <a:avLst/>
            <a:gdLst>
              <a:gd name="textAreaLeft" fmla="*/ 0 w 102960"/>
              <a:gd name="textAreaRight" fmla="*/ 103320 w 102960"/>
              <a:gd name="textAreaTop" fmla="*/ 0 h 450000"/>
              <a:gd name="textAreaBottom" fmla="*/ 450360 h 450000"/>
            </a:gdLst>
            <a:ahLst/>
            <a:cxnLst/>
            <a:rect l="textAreaLeft" t="textAreaTop" r="textAreaRight" b="textAreaBottom"/>
            <a:pathLst>
              <a:path w="68580" h="299084">
                <a:moveTo>
                  <a:pt x="68131" y="0"/>
                </a:moveTo>
                <a:lnTo>
                  <a:pt x="0" y="0"/>
                </a:lnTo>
                <a:lnTo>
                  <a:pt x="0" y="298600"/>
                </a:lnTo>
                <a:lnTo>
                  <a:pt x="68131" y="29860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78" name="bg object 60"/>
          <p:cNvSpPr/>
          <p:nvPr/>
        </p:nvSpPr>
        <p:spPr>
          <a:xfrm>
            <a:off x="4549320" y="1906704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1" y="0"/>
                </a:moveTo>
                <a:lnTo>
                  <a:pt x="0" y="0"/>
                </a:lnTo>
                <a:lnTo>
                  <a:pt x="0" y="551375"/>
                </a:lnTo>
                <a:lnTo>
                  <a:pt x="68131" y="55137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9" name="bg object 61"/>
          <p:cNvSpPr/>
          <p:nvPr/>
        </p:nvSpPr>
        <p:spPr>
          <a:xfrm>
            <a:off x="4754160" y="19642320"/>
            <a:ext cx="102960" cy="254880"/>
          </a:xfrm>
          <a:custGeom>
            <a:avLst/>
            <a:gdLst>
              <a:gd name="textAreaLeft" fmla="*/ 0 w 102960"/>
              <a:gd name="textAreaRight" fmla="*/ 103320 w 102960"/>
              <a:gd name="textAreaTop" fmla="*/ 0 h 254880"/>
              <a:gd name="textAreaBottom" fmla="*/ 255240 h 254880"/>
            </a:gdLst>
            <a:ahLst/>
            <a:cxnLst/>
            <a:rect l="textAreaLeft" t="textAreaTop" r="textAreaRight" b="textAreaBottom"/>
            <a:pathLst>
              <a:path w="68580" h="169544">
                <a:moveTo>
                  <a:pt x="68131" y="0"/>
                </a:moveTo>
                <a:lnTo>
                  <a:pt x="0" y="0"/>
                </a:lnTo>
                <a:lnTo>
                  <a:pt x="0" y="169421"/>
                </a:lnTo>
                <a:lnTo>
                  <a:pt x="68131" y="169421"/>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0" name="bg object 62"/>
          <p:cNvSpPr/>
          <p:nvPr/>
        </p:nvSpPr>
        <p:spPr>
          <a:xfrm>
            <a:off x="4959720" y="18618120"/>
            <a:ext cx="102960" cy="1279080"/>
          </a:xfrm>
          <a:custGeom>
            <a:avLst/>
            <a:gdLst>
              <a:gd name="textAreaLeft" fmla="*/ 0 w 102960"/>
              <a:gd name="textAreaRight" fmla="*/ 103320 w 102960"/>
              <a:gd name="textAreaTop" fmla="*/ 0 h 1279080"/>
              <a:gd name="textAreaBottom" fmla="*/ 1279440 h 1279080"/>
            </a:gdLst>
            <a:ahLst/>
            <a:cxnLst/>
            <a:rect l="textAreaLeft" t="textAreaTop" r="textAreaRight" b="textAreaBottom"/>
            <a:pathLst>
              <a:path w="68579" h="849630">
                <a:moveTo>
                  <a:pt x="68131" y="0"/>
                </a:moveTo>
                <a:lnTo>
                  <a:pt x="0" y="0"/>
                </a:lnTo>
                <a:lnTo>
                  <a:pt x="0" y="849503"/>
                </a:lnTo>
                <a:lnTo>
                  <a:pt x="68131" y="84950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81" name="bg object 63"/>
          <p:cNvSpPr/>
          <p:nvPr/>
        </p:nvSpPr>
        <p:spPr>
          <a:xfrm>
            <a:off x="5164560" y="18270720"/>
            <a:ext cx="102960" cy="1596600"/>
          </a:xfrm>
          <a:custGeom>
            <a:avLst/>
            <a:gdLst>
              <a:gd name="textAreaLeft" fmla="*/ 0 w 102960"/>
              <a:gd name="textAreaRight" fmla="*/ 103320 w 102960"/>
              <a:gd name="textAreaTop" fmla="*/ 0 h 1596600"/>
              <a:gd name="textAreaBottom" fmla="*/ 1596960 h 1596600"/>
            </a:gdLst>
            <a:ahLst/>
            <a:cxnLst/>
            <a:rect l="textAreaLeft" t="textAreaTop" r="textAreaRight" b="textAreaBottom"/>
            <a:pathLst>
              <a:path w="68579" h="1060450">
                <a:moveTo>
                  <a:pt x="68131" y="0"/>
                </a:moveTo>
                <a:lnTo>
                  <a:pt x="0" y="0"/>
                </a:lnTo>
                <a:lnTo>
                  <a:pt x="0" y="1060155"/>
                </a:lnTo>
                <a:lnTo>
                  <a:pt x="68131" y="106015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2" name="bg object 64"/>
          <p:cNvSpPr/>
          <p:nvPr/>
        </p:nvSpPr>
        <p:spPr>
          <a:xfrm>
            <a:off x="5370120" y="18791640"/>
            <a:ext cx="102960" cy="1074960"/>
          </a:xfrm>
          <a:custGeom>
            <a:avLst/>
            <a:gdLst>
              <a:gd name="textAreaLeft" fmla="*/ 0 w 102960"/>
              <a:gd name="textAreaRight" fmla="*/ 103320 w 102960"/>
              <a:gd name="textAreaTop" fmla="*/ 0 h 1074960"/>
              <a:gd name="textAreaBottom" fmla="*/ 1075320 h 1074960"/>
            </a:gdLst>
            <a:ahLst/>
            <a:cxnLst/>
            <a:rect l="textAreaLeft" t="textAreaTop" r="textAreaRight" b="textAreaBottom"/>
            <a:pathLst>
              <a:path w="68579" h="714375">
                <a:moveTo>
                  <a:pt x="68131" y="0"/>
                </a:moveTo>
                <a:lnTo>
                  <a:pt x="0" y="0"/>
                </a:lnTo>
                <a:lnTo>
                  <a:pt x="0" y="714118"/>
                </a:lnTo>
                <a:lnTo>
                  <a:pt x="68131" y="714118"/>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3" name="bg object 65"/>
          <p:cNvSpPr/>
          <p:nvPr/>
        </p:nvSpPr>
        <p:spPr>
          <a:xfrm>
            <a:off x="5575320" y="18442800"/>
            <a:ext cx="307080" cy="1424160"/>
          </a:xfrm>
          <a:custGeom>
            <a:avLst/>
            <a:gdLst>
              <a:gd name="textAreaLeft" fmla="*/ 0 w 307080"/>
              <a:gd name="textAreaRight" fmla="*/ 307440 w 307080"/>
              <a:gd name="textAreaTop" fmla="*/ 0 h 1424160"/>
              <a:gd name="textAreaBottom" fmla="*/ 1424520 h 1424160"/>
            </a:gdLst>
            <a:ahLst/>
            <a:cxnLst/>
            <a:rect l="textAreaLeft" t="textAreaTop" r="textAreaRight" b="textAreaBottom"/>
            <a:pathLst>
              <a:path w="204470" h="946150">
                <a:moveTo>
                  <a:pt x="68135" y="404863"/>
                </a:moveTo>
                <a:lnTo>
                  <a:pt x="0" y="404863"/>
                </a:lnTo>
                <a:lnTo>
                  <a:pt x="0" y="946111"/>
                </a:lnTo>
                <a:lnTo>
                  <a:pt x="68135" y="946111"/>
                </a:lnTo>
                <a:lnTo>
                  <a:pt x="68135" y="404863"/>
                </a:lnTo>
                <a:close/>
              </a:path>
              <a:path w="204470" h="946150">
                <a:moveTo>
                  <a:pt x="204406" y="0"/>
                </a:moveTo>
                <a:lnTo>
                  <a:pt x="136271" y="0"/>
                </a:lnTo>
                <a:lnTo>
                  <a:pt x="136271" y="946111"/>
                </a:lnTo>
                <a:lnTo>
                  <a:pt x="204406" y="946111"/>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4" name="bg object 66"/>
          <p:cNvSpPr/>
          <p:nvPr/>
        </p:nvSpPr>
        <p:spPr>
          <a:xfrm>
            <a:off x="5985360" y="17902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85" name="bg object 67"/>
          <p:cNvSpPr/>
          <p:nvPr/>
        </p:nvSpPr>
        <p:spPr>
          <a:xfrm>
            <a:off x="6190920" y="18706680"/>
            <a:ext cx="102960" cy="1159920"/>
          </a:xfrm>
          <a:custGeom>
            <a:avLst/>
            <a:gdLst>
              <a:gd name="textAreaLeft" fmla="*/ 0 w 102960"/>
              <a:gd name="textAreaRight" fmla="*/ 103320 w 102960"/>
              <a:gd name="textAreaTop" fmla="*/ 0 h 1159920"/>
              <a:gd name="textAreaBottom" fmla="*/ 1160280 h 1159920"/>
            </a:gdLst>
            <a:ahLst/>
            <a:cxnLst/>
            <a:rect l="textAreaLeft" t="textAreaTop" r="textAreaRight" b="textAreaBottom"/>
            <a:pathLst>
              <a:path w="68579" h="770890">
                <a:moveTo>
                  <a:pt x="68131" y="0"/>
                </a:moveTo>
                <a:lnTo>
                  <a:pt x="0" y="0"/>
                </a:lnTo>
                <a:lnTo>
                  <a:pt x="0" y="770763"/>
                </a:lnTo>
                <a:lnTo>
                  <a:pt x="68131" y="77076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6" name="bg object 68"/>
          <p:cNvSpPr/>
          <p:nvPr/>
        </p:nvSpPr>
        <p:spPr>
          <a:xfrm>
            <a:off x="6396120" y="17902440"/>
            <a:ext cx="718200" cy="1964880"/>
          </a:xfrm>
          <a:custGeom>
            <a:avLst/>
            <a:gdLst>
              <a:gd name="textAreaLeft" fmla="*/ 0 w 718200"/>
              <a:gd name="textAreaRight" fmla="*/ 718560 w 718200"/>
              <a:gd name="textAreaTop" fmla="*/ 0 h 1964880"/>
              <a:gd name="textAreaBottom" fmla="*/ 1965240 h 1964880"/>
            </a:gdLst>
            <a:ahLst/>
            <a:cxnLst/>
            <a:rect l="textAreaLeft" t="textAreaTop" r="textAreaRight" b="textAreaBottom"/>
            <a:pathLst>
              <a:path w="477520" h="1304925">
                <a:moveTo>
                  <a:pt x="68135" y="130238"/>
                </a:moveTo>
                <a:lnTo>
                  <a:pt x="0" y="130238"/>
                </a:lnTo>
                <a:lnTo>
                  <a:pt x="0" y="1304429"/>
                </a:lnTo>
                <a:lnTo>
                  <a:pt x="68135" y="1304429"/>
                </a:lnTo>
                <a:lnTo>
                  <a:pt x="68135" y="130238"/>
                </a:lnTo>
                <a:close/>
              </a:path>
              <a:path w="477520" h="1304925">
                <a:moveTo>
                  <a:pt x="204406" y="0"/>
                </a:moveTo>
                <a:lnTo>
                  <a:pt x="136271" y="0"/>
                </a:lnTo>
                <a:lnTo>
                  <a:pt x="136271" y="1304429"/>
                </a:lnTo>
                <a:lnTo>
                  <a:pt x="204406" y="1304429"/>
                </a:lnTo>
                <a:lnTo>
                  <a:pt x="204406" y="0"/>
                </a:lnTo>
                <a:close/>
              </a:path>
              <a:path w="477520" h="1304925">
                <a:moveTo>
                  <a:pt x="340677" y="865695"/>
                </a:moveTo>
                <a:lnTo>
                  <a:pt x="272542" y="865695"/>
                </a:lnTo>
                <a:lnTo>
                  <a:pt x="272542" y="1304429"/>
                </a:lnTo>
                <a:lnTo>
                  <a:pt x="340677" y="1304429"/>
                </a:lnTo>
                <a:lnTo>
                  <a:pt x="340677" y="865695"/>
                </a:lnTo>
                <a:close/>
              </a:path>
              <a:path w="477520" h="1304925">
                <a:moveTo>
                  <a:pt x="476948" y="454926"/>
                </a:moveTo>
                <a:lnTo>
                  <a:pt x="408813" y="454926"/>
                </a:lnTo>
                <a:lnTo>
                  <a:pt x="408813" y="1304429"/>
                </a:lnTo>
                <a:lnTo>
                  <a:pt x="476948" y="1304429"/>
                </a:lnTo>
                <a:lnTo>
                  <a:pt x="476948" y="454926"/>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7" name="bg object 69"/>
          <p:cNvSpPr/>
          <p:nvPr/>
        </p:nvSpPr>
        <p:spPr>
          <a:xfrm>
            <a:off x="7217280" y="1888488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10"/>
                </a:lnTo>
                <a:lnTo>
                  <a:pt x="68131" y="652210"/>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88" name="bg object 70"/>
          <p:cNvSpPr/>
          <p:nvPr/>
        </p:nvSpPr>
        <p:spPr>
          <a:xfrm>
            <a:off x="7422480" y="18340920"/>
            <a:ext cx="307080" cy="1525680"/>
          </a:xfrm>
          <a:custGeom>
            <a:avLst/>
            <a:gdLst>
              <a:gd name="textAreaLeft" fmla="*/ 0 w 307080"/>
              <a:gd name="textAreaRight" fmla="*/ 307440 w 307080"/>
              <a:gd name="textAreaTop" fmla="*/ 0 h 1525680"/>
              <a:gd name="textAreaBottom" fmla="*/ 1526040 h 1525680"/>
            </a:gdLst>
            <a:ahLst/>
            <a:cxnLst/>
            <a:rect l="textAreaLeft" t="textAreaTop" r="textAreaRight" b="textAreaBottom"/>
            <a:pathLst>
              <a:path w="204470" h="1013459">
                <a:moveTo>
                  <a:pt x="68122" y="636016"/>
                </a:moveTo>
                <a:lnTo>
                  <a:pt x="0" y="636016"/>
                </a:lnTo>
                <a:lnTo>
                  <a:pt x="0" y="1013206"/>
                </a:lnTo>
                <a:lnTo>
                  <a:pt x="68122" y="1013206"/>
                </a:lnTo>
                <a:lnTo>
                  <a:pt x="68122" y="636016"/>
                </a:lnTo>
                <a:close/>
              </a:path>
              <a:path w="204470" h="1013459">
                <a:moveTo>
                  <a:pt x="204393" y="0"/>
                </a:moveTo>
                <a:lnTo>
                  <a:pt x="136271" y="0"/>
                </a:lnTo>
                <a:lnTo>
                  <a:pt x="136271" y="1013206"/>
                </a:lnTo>
                <a:lnTo>
                  <a:pt x="204393" y="1013206"/>
                </a:lnTo>
                <a:lnTo>
                  <a:pt x="2043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89" name="bg object 71"/>
          <p:cNvSpPr/>
          <p:nvPr/>
        </p:nvSpPr>
        <p:spPr>
          <a:xfrm>
            <a:off x="7832880" y="17902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0" name="bg object 72"/>
          <p:cNvSpPr/>
          <p:nvPr/>
        </p:nvSpPr>
        <p:spPr>
          <a:xfrm>
            <a:off x="8038080" y="18145800"/>
            <a:ext cx="102960" cy="1721880"/>
          </a:xfrm>
          <a:custGeom>
            <a:avLst/>
            <a:gdLst>
              <a:gd name="textAreaLeft" fmla="*/ 0 w 102960"/>
              <a:gd name="textAreaRight" fmla="*/ 103320 w 102960"/>
              <a:gd name="textAreaTop" fmla="*/ 0 h 1721880"/>
              <a:gd name="textAreaBottom" fmla="*/ 1722240 h 1721880"/>
            </a:gdLst>
            <a:ahLst/>
            <a:cxnLst/>
            <a:rect l="textAreaLeft" t="textAreaTop" r="textAreaRight" b="textAreaBottom"/>
            <a:pathLst>
              <a:path w="68579" h="1143634">
                <a:moveTo>
                  <a:pt x="68139" y="0"/>
                </a:moveTo>
                <a:lnTo>
                  <a:pt x="0" y="0"/>
                </a:lnTo>
                <a:lnTo>
                  <a:pt x="0" y="1143070"/>
                </a:lnTo>
                <a:lnTo>
                  <a:pt x="68139" y="1143070"/>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91" name="bg object 73"/>
          <p:cNvSpPr/>
          <p:nvPr/>
        </p:nvSpPr>
        <p:spPr>
          <a:xfrm>
            <a:off x="8242920" y="18621720"/>
            <a:ext cx="102960" cy="1245240"/>
          </a:xfrm>
          <a:custGeom>
            <a:avLst/>
            <a:gdLst>
              <a:gd name="textAreaLeft" fmla="*/ 0 w 102960"/>
              <a:gd name="textAreaRight" fmla="*/ 103320 w 102960"/>
              <a:gd name="textAreaTop" fmla="*/ 0 h 1245240"/>
              <a:gd name="textAreaBottom" fmla="*/ 1245600 h 1245240"/>
            </a:gdLst>
            <a:ahLst/>
            <a:cxnLst/>
            <a:rect l="textAreaLeft" t="textAreaTop" r="textAreaRight" b="textAreaBottom"/>
            <a:pathLst>
              <a:path w="68579" h="827405">
                <a:moveTo>
                  <a:pt x="68131" y="0"/>
                </a:moveTo>
                <a:lnTo>
                  <a:pt x="0" y="0"/>
                </a:lnTo>
                <a:lnTo>
                  <a:pt x="0" y="827223"/>
                </a:lnTo>
                <a:lnTo>
                  <a:pt x="68131" y="82722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92" name="bg object 74"/>
          <p:cNvSpPr/>
          <p:nvPr/>
        </p:nvSpPr>
        <p:spPr>
          <a:xfrm>
            <a:off x="8448480" y="19271520"/>
            <a:ext cx="102960" cy="595440"/>
          </a:xfrm>
          <a:custGeom>
            <a:avLst/>
            <a:gdLst>
              <a:gd name="textAreaLeft" fmla="*/ 0 w 102960"/>
              <a:gd name="textAreaRight" fmla="*/ 103320 w 102960"/>
              <a:gd name="textAreaTop" fmla="*/ 0 h 595440"/>
              <a:gd name="textAreaBottom" fmla="*/ 595800 h 595440"/>
            </a:gdLst>
            <a:ahLst/>
            <a:cxnLst/>
            <a:rect l="textAreaLeft" t="textAreaTop" r="textAreaRight" b="textAreaBottom"/>
            <a:pathLst>
              <a:path w="68579" h="395605">
                <a:moveTo>
                  <a:pt x="68131" y="0"/>
                </a:moveTo>
                <a:lnTo>
                  <a:pt x="0" y="0"/>
                </a:lnTo>
                <a:lnTo>
                  <a:pt x="0" y="395446"/>
                </a:lnTo>
                <a:lnTo>
                  <a:pt x="68131" y="39544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3" name="bg object 75"/>
          <p:cNvSpPr/>
          <p:nvPr/>
        </p:nvSpPr>
        <p:spPr>
          <a:xfrm>
            <a:off x="8653680" y="19553040"/>
            <a:ext cx="307080" cy="313560"/>
          </a:xfrm>
          <a:custGeom>
            <a:avLst/>
            <a:gdLst>
              <a:gd name="textAreaLeft" fmla="*/ 0 w 307080"/>
              <a:gd name="textAreaRight" fmla="*/ 307440 w 307080"/>
              <a:gd name="textAreaTop" fmla="*/ 0 h 313560"/>
              <a:gd name="textAreaBottom" fmla="*/ 313920 h 313560"/>
            </a:gdLst>
            <a:ahLst/>
            <a:cxnLst/>
            <a:rect l="textAreaLeft" t="textAreaTop" r="textAreaRight" b="textAreaBottom"/>
            <a:pathLst>
              <a:path w="204470" h="208915">
                <a:moveTo>
                  <a:pt x="68135" y="0"/>
                </a:moveTo>
                <a:lnTo>
                  <a:pt x="0" y="0"/>
                </a:lnTo>
                <a:lnTo>
                  <a:pt x="0" y="208724"/>
                </a:lnTo>
                <a:lnTo>
                  <a:pt x="68135" y="208724"/>
                </a:lnTo>
                <a:lnTo>
                  <a:pt x="68135" y="0"/>
                </a:lnTo>
                <a:close/>
              </a:path>
              <a:path w="204470" h="208915">
                <a:moveTo>
                  <a:pt x="204406" y="105054"/>
                </a:moveTo>
                <a:lnTo>
                  <a:pt x="136271" y="105054"/>
                </a:lnTo>
                <a:lnTo>
                  <a:pt x="136271" y="208724"/>
                </a:lnTo>
                <a:lnTo>
                  <a:pt x="204406" y="208724"/>
                </a:lnTo>
                <a:lnTo>
                  <a:pt x="204406" y="105054"/>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94" name="bg object 76"/>
          <p:cNvSpPr/>
          <p:nvPr/>
        </p:nvSpPr>
        <p:spPr>
          <a:xfrm>
            <a:off x="9064080" y="1919736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79" h="445134">
                <a:moveTo>
                  <a:pt x="68131" y="0"/>
                </a:moveTo>
                <a:lnTo>
                  <a:pt x="0" y="0"/>
                </a:lnTo>
                <a:lnTo>
                  <a:pt x="0" y="444873"/>
                </a:lnTo>
                <a:lnTo>
                  <a:pt x="68131" y="44487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5" name="bg object 77"/>
          <p:cNvSpPr/>
          <p:nvPr/>
        </p:nvSpPr>
        <p:spPr>
          <a:xfrm>
            <a:off x="9269280" y="1855728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79" h="869950">
                <a:moveTo>
                  <a:pt x="68131" y="0"/>
                </a:moveTo>
                <a:lnTo>
                  <a:pt x="0" y="0"/>
                </a:lnTo>
                <a:lnTo>
                  <a:pt x="0" y="869625"/>
                </a:lnTo>
                <a:lnTo>
                  <a:pt x="68131" y="86962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96" name="bg object 78"/>
          <p:cNvSpPr/>
          <p:nvPr/>
        </p:nvSpPr>
        <p:spPr>
          <a:xfrm>
            <a:off x="9167040" y="19867320"/>
            <a:ext cx="102960" cy="267120"/>
          </a:xfrm>
          <a:custGeom>
            <a:avLst/>
            <a:gdLst>
              <a:gd name="textAreaLeft" fmla="*/ 0 w 102960"/>
              <a:gd name="textAreaRight" fmla="*/ 103320 w 102960"/>
              <a:gd name="textAreaTop" fmla="*/ 0 h 267120"/>
              <a:gd name="textAreaBottom" fmla="*/ 267480 h 267120"/>
            </a:gdLst>
            <a:ahLst/>
            <a:cxnLst/>
            <a:rect l="textAreaLeft" t="textAreaTop" r="textAreaRight" b="textAreaBottom"/>
            <a:pathLst>
              <a:path w="68579" h="177800">
                <a:moveTo>
                  <a:pt x="68131" y="0"/>
                </a:moveTo>
                <a:lnTo>
                  <a:pt x="0" y="0"/>
                </a:lnTo>
                <a:lnTo>
                  <a:pt x="0" y="177618"/>
                </a:lnTo>
                <a:lnTo>
                  <a:pt x="68131" y="17761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97" name="bg object 79"/>
          <p:cNvSpPr/>
          <p:nvPr/>
        </p:nvSpPr>
        <p:spPr>
          <a:xfrm>
            <a:off x="8756280" y="19867320"/>
            <a:ext cx="307080" cy="1607040"/>
          </a:xfrm>
          <a:custGeom>
            <a:avLst/>
            <a:gdLst>
              <a:gd name="textAreaLeft" fmla="*/ 0 w 307080"/>
              <a:gd name="textAreaRight" fmla="*/ 307440 w 307080"/>
              <a:gd name="textAreaTop" fmla="*/ 0 h 1607040"/>
              <a:gd name="textAreaBottom" fmla="*/ 1607400 h 1607040"/>
            </a:gdLst>
            <a:ahLst/>
            <a:cxnLst/>
            <a:rect l="textAreaLeft" t="textAreaTop" r="textAreaRight" b="textAreaBottom"/>
            <a:pathLst>
              <a:path w="204470" h="1067434">
                <a:moveTo>
                  <a:pt x="68135" y="0"/>
                </a:moveTo>
                <a:lnTo>
                  <a:pt x="0" y="0"/>
                </a:lnTo>
                <a:lnTo>
                  <a:pt x="0" y="1066914"/>
                </a:lnTo>
                <a:lnTo>
                  <a:pt x="68135" y="1066914"/>
                </a:lnTo>
                <a:lnTo>
                  <a:pt x="68135" y="0"/>
                </a:lnTo>
                <a:close/>
              </a:path>
              <a:path w="204470" h="1067434">
                <a:moveTo>
                  <a:pt x="204406" y="12"/>
                </a:moveTo>
                <a:lnTo>
                  <a:pt x="136271" y="12"/>
                </a:lnTo>
                <a:lnTo>
                  <a:pt x="136271" y="583323"/>
                </a:lnTo>
                <a:lnTo>
                  <a:pt x="204406" y="583323"/>
                </a:lnTo>
                <a:lnTo>
                  <a:pt x="204406" y="12"/>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98" name="bg object 80"/>
          <p:cNvSpPr/>
          <p:nvPr/>
        </p:nvSpPr>
        <p:spPr>
          <a:xfrm>
            <a:off x="8551080" y="19867320"/>
            <a:ext cx="102960" cy="850320"/>
          </a:xfrm>
          <a:custGeom>
            <a:avLst/>
            <a:gdLst>
              <a:gd name="textAreaLeft" fmla="*/ 0 w 102960"/>
              <a:gd name="textAreaRight" fmla="*/ 103320 w 102960"/>
              <a:gd name="textAreaTop" fmla="*/ 0 h 850320"/>
              <a:gd name="textAreaBottom" fmla="*/ 850680 h 850320"/>
            </a:gdLst>
            <a:ahLst/>
            <a:cxnLst/>
            <a:rect l="textAreaLeft" t="textAreaTop" r="textAreaRight" b="textAreaBottom"/>
            <a:pathLst>
              <a:path w="68579" h="565150">
                <a:moveTo>
                  <a:pt x="68139" y="0"/>
                </a:moveTo>
                <a:lnTo>
                  <a:pt x="0" y="0"/>
                </a:lnTo>
                <a:lnTo>
                  <a:pt x="0" y="565003"/>
                </a:lnTo>
                <a:lnTo>
                  <a:pt x="68139" y="565003"/>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99" name="bg object 81"/>
          <p:cNvSpPr/>
          <p:nvPr/>
        </p:nvSpPr>
        <p:spPr>
          <a:xfrm>
            <a:off x="8345520" y="19867320"/>
            <a:ext cx="102960" cy="1340280"/>
          </a:xfrm>
          <a:custGeom>
            <a:avLst/>
            <a:gdLst>
              <a:gd name="textAreaLeft" fmla="*/ 0 w 102960"/>
              <a:gd name="textAreaRight" fmla="*/ 103320 w 102960"/>
              <a:gd name="textAreaTop" fmla="*/ 0 h 1340280"/>
              <a:gd name="textAreaBottom" fmla="*/ 1340640 h 1340280"/>
            </a:gdLst>
            <a:ahLst/>
            <a:cxnLst/>
            <a:rect l="textAreaLeft" t="textAreaTop" r="textAreaRight" b="textAreaBottom"/>
            <a:pathLst>
              <a:path w="68579" h="890269">
                <a:moveTo>
                  <a:pt x="68131" y="0"/>
                </a:moveTo>
                <a:lnTo>
                  <a:pt x="0" y="0"/>
                </a:lnTo>
                <a:lnTo>
                  <a:pt x="0" y="889738"/>
                </a:lnTo>
                <a:lnTo>
                  <a:pt x="68131" y="889738"/>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0" name="bg object 82"/>
          <p:cNvSpPr/>
          <p:nvPr/>
        </p:nvSpPr>
        <p:spPr>
          <a:xfrm>
            <a:off x="7935120" y="19867320"/>
            <a:ext cx="307080" cy="1964880"/>
          </a:xfrm>
          <a:custGeom>
            <a:avLst/>
            <a:gdLst>
              <a:gd name="textAreaLeft" fmla="*/ 0 w 307080"/>
              <a:gd name="textAreaRight" fmla="*/ 307440 w 307080"/>
              <a:gd name="textAreaTop" fmla="*/ 0 h 1964880"/>
              <a:gd name="textAreaBottom" fmla="*/ 1965240 h 1964880"/>
            </a:gdLst>
            <a:ahLst/>
            <a:cxnLst/>
            <a:rect l="textAreaLeft" t="textAreaTop" r="textAreaRight" b="textAreaBottom"/>
            <a:pathLst>
              <a:path w="204470" h="1304925">
                <a:moveTo>
                  <a:pt x="68135" y="12"/>
                </a:moveTo>
                <a:lnTo>
                  <a:pt x="0" y="12"/>
                </a:lnTo>
                <a:lnTo>
                  <a:pt x="0" y="1130020"/>
                </a:lnTo>
                <a:lnTo>
                  <a:pt x="68135" y="1130020"/>
                </a:lnTo>
                <a:lnTo>
                  <a:pt x="68135" y="12"/>
                </a:lnTo>
                <a:close/>
              </a:path>
              <a:path w="204470" h="1304925">
                <a:moveTo>
                  <a:pt x="204406" y="0"/>
                </a:moveTo>
                <a:lnTo>
                  <a:pt x="136271" y="0"/>
                </a:lnTo>
                <a:lnTo>
                  <a:pt x="136271" y="1304429"/>
                </a:lnTo>
                <a:lnTo>
                  <a:pt x="204406" y="1304429"/>
                </a:lnTo>
                <a:lnTo>
                  <a:pt x="204406"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01" name="bg object 83"/>
          <p:cNvSpPr/>
          <p:nvPr/>
        </p:nvSpPr>
        <p:spPr>
          <a:xfrm>
            <a:off x="7730280" y="1986732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27"/>
                </a:lnTo>
                <a:lnTo>
                  <a:pt x="68131" y="652227"/>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2" name="bg object 84"/>
          <p:cNvSpPr/>
          <p:nvPr/>
        </p:nvSpPr>
        <p:spPr>
          <a:xfrm>
            <a:off x="7524720" y="19867320"/>
            <a:ext cx="102960" cy="685440"/>
          </a:xfrm>
          <a:custGeom>
            <a:avLst/>
            <a:gdLst>
              <a:gd name="textAreaLeft" fmla="*/ 0 w 102960"/>
              <a:gd name="textAreaRight" fmla="*/ 103320 w 102960"/>
              <a:gd name="textAreaTop" fmla="*/ 0 h 685440"/>
              <a:gd name="textAreaBottom" fmla="*/ 685800 h 685440"/>
            </a:gdLst>
            <a:ahLst/>
            <a:cxnLst/>
            <a:rect l="textAreaLeft" t="textAreaTop" r="textAreaRight" b="textAreaBottom"/>
            <a:pathLst>
              <a:path w="68579" h="455294">
                <a:moveTo>
                  <a:pt x="68131" y="0"/>
                </a:moveTo>
                <a:lnTo>
                  <a:pt x="0" y="0"/>
                </a:lnTo>
                <a:lnTo>
                  <a:pt x="0" y="454951"/>
                </a:lnTo>
                <a:lnTo>
                  <a:pt x="68131" y="454951"/>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3" name="bg object 85"/>
          <p:cNvSpPr/>
          <p:nvPr/>
        </p:nvSpPr>
        <p:spPr>
          <a:xfrm>
            <a:off x="7319880" y="19867320"/>
            <a:ext cx="102960" cy="221040"/>
          </a:xfrm>
          <a:custGeom>
            <a:avLst/>
            <a:gdLst>
              <a:gd name="textAreaLeft" fmla="*/ 0 w 102960"/>
              <a:gd name="textAreaRight" fmla="*/ 103320 w 102960"/>
              <a:gd name="textAreaTop" fmla="*/ 0 h 221040"/>
              <a:gd name="textAreaBottom" fmla="*/ 221400 h 221040"/>
            </a:gdLst>
            <a:ahLst/>
            <a:cxnLst/>
            <a:rect l="textAreaLeft" t="textAreaTop" r="textAreaRight" b="textAreaBottom"/>
            <a:pathLst>
              <a:path w="68579" h="147319">
                <a:moveTo>
                  <a:pt x="68131" y="0"/>
                </a:moveTo>
                <a:lnTo>
                  <a:pt x="0" y="0"/>
                </a:lnTo>
                <a:lnTo>
                  <a:pt x="0" y="146905"/>
                </a:lnTo>
                <a:lnTo>
                  <a:pt x="68131" y="146905"/>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4" name="bg object 86"/>
          <p:cNvSpPr/>
          <p:nvPr/>
        </p:nvSpPr>
        <p:spPr>
          <a:xfrm>
            <a:off x="7114320" y="1986732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79" h="1039494">
                <a:moveTo>
                  <a:pt x="68131" y="0"/>
                </a:moveTo>
                <a:lnTo>
                  <a:pt x="0" y="0"/>
                </a:lnTo>
                <a:lnTo>
                  <a:pt x="0" y="1039452"/>
                </a:lnTo>
                <a:lnTo>
                  <a:pt x="68131" y="1039452"/>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05" name="bg object 87"/>
          <p:cNvSpPr/>
          <p:nvPr/>
        </p:nvSpPr>
        <p:spPr>
          <a:xfrm>
            <a:off x="6909480" y="19867320"/>
            <a:ext cx="102960" cy="783000"/>
          </a:xfrm>
          <a:custGeom>
            <a:avLst/>
            <a:gdLst>
              <a:gd name="textAreaLeft" fmla="*/ 0 w 102960"/>
              <a:gd name="textAreaRight" fmla="*/ 103320 w 102960"/>
              <a:gd name="textAreaTop" fmla="*/ 0 h 783000"/>
              <a:gd name="textAreaBottom" fmla="*/ 783360 h 783000"/>
            </a:gdLst>
            <a:ahLst/>
            <a:cxnLst/>
            <a:rect l="textAreaLeft" t="textAreaTop" r="textAreaRight" b="textAreaBottom"/>
            <a:pathLst>
              <a:path w="68579" h="520065">
                <a:moveTo>
                  <a:pt x="68131" y="0"/>
                </a:moveTo>
                <a:lnTo>
                  <a:pt x="0" y="0"/>
                </a:lnTo>
                <a:lnTo>
                  <a:pt x="0" y="519726"/>
                </a:lnTo>
                <a:lnTo>
                  <a:pt x="68131" y="51972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6" name="bg object 88"/>
          <p:cNvSpPr/>
          <p:nvPr/>
        </p:nvSpPr>
        <p:spPr>
          <a:xfrm>
            <a:off x="6499080" y="19867320"/>
            <a:ext cx="307080" cy="1340280"/>
          </a:xfrm>
          <a:custGeom>
            <a:avLst/>
            <a:gdLst>
              <a:gd name="textAreaLeft" fmla="*/ 0 w 307080"/>
              <a:gd name="textAreaRight" fmla="*/ 307440 w 307080"/>
              <a:gd name="textAreaTop" fmla="*/ 0 h 1340280"/>
              <a:gd name="textAreaBottom" fmla="*/ 1340640 h 1340280"/>
            </a:gdLst>
            <a:ahLst/>
            <a:cxnLst/>
            <a:rect l="textAreaLeft" t="textAreaTop" r="textAreaRight" b="textAreaBottom"/>
            <a:pathLst>
              <a:path w="204470" h="890269">
                <a:moveTo>
                  <a:pt x="68135" y="0"/>
                </a:moveTo>
                <a:lnTo>
                  <a:pt x="0" y="0"/>
                </a:lnTo>
                <a:lnTo>
                  <a:pt x="0" y="354177"/>
                </a:lnTo>
                <a:lnTo>
                  <a:pt x="68135" y="354177"/>
                </a:lnTo>
                <a:lnTo>
                  <a:pt x="68135" y="0"/>
                </a:lnTo>
                <a:close/>
              </a:path>
              <a:path w="204470" h="890269">
                <a:moveTo>
                  <a:pt x="204406" y="0"/>
                </a:moveTo>
                <a:lnTo>
                  <a:pt x="136271" y="0"/>
                </a:lnTo>
                <a:lnTo>
                  <a:pt x="136271" y="889736"/>
                </a:lnTo>
                <a:lnTo>
                  <a:pt x="204406" y="889736"/>
                </a:lnTo>
                <a:lnTo>
                  <a:pt x="204406"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7" name="bg object 89"/>
          <p:cNvSpPr/>
          <p:nvPr/>
        </p:nvSpPr>
        <p:spPr>
          <a:xfrm>
            <a:off x="6293520" y="1986732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08" name="bg object 90"/>
          <p:cNvSpPr/>
          <p:nvPr/>
        </p:nvSpPr>
        <p:spPr>
          <a:xfrm>
            <a:off x="6088320" y="19867320"/>
            <a:ext cx="102960" cy="1466280"/>
          </a:xfrm>
          <a:custGeom>
            <a:avLst/>
            <a:gdLst>
              <a:gd name="textAreaLeft" fmla="*/ 0 w 102960"/>
              <a:gd name="textAreaRight" fmla="*/ 103320 w 102960"/>
              <a:gd name="textAreaTop" fmla="*/ 0 h 1466280"/>
              <a:gd name="textAreaBottom" fmla="*/ 1466640 h 1466280"/>
            </a:gdLst>
            <a:ahLst/>
            <a:cxnLst/>
            <a:rect l="textAreaLeft" t="textAreaTop" r="textAreaRight" b="textAreaBottom"/>
            <a:pathLst>
              <a:path w="68579" h="974090">
                <a:moveTo>
                  <a:pt x="68131" y="0"/>
                </a:moveTo>
                <a:lnTo>
                  <a:pt x="0" y="0"/>
                </a:lnTo>
                <a:lnTo>
                  <a:pt x="0" y="973563"/>
                </a:lnTo>
                <a:lnTo>
                  <a:pt x="68131" y="973563"/>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9" name="bg object 91"/>
          <p:cNvSpPr/>
          <p:nvPr/>
        </p:nvSpPr>
        <p:spPr>
          <a:xfrm>
            <a:off x="5883120" y="1986732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79" h="549909">
                <a:moveTo>
                  <a:pt x="68131" y="0"/>
                </a:moveTo>
                <a:lnTo>
                  <a:pt x="0" y="0"/>
                </a:lnTo>
                <a:lnTo>
                  <a:pt x="0" y="549773"/>
                </a:lnTo>
                <a:lnTo>
                  <a:pt x="68131" y="54977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10" name="bg object 92"/>
          <p:cNvSpPr/>
          <p:nvPr/>
        </p:nvSpPr>
        <p:spPr>
          <a:xfrm>
            <a:off x="5472720" y="19867320"/>
            <a:ext cx="307080" cy="1520280"/>
          </a:xfrm>
          <a:custGeom>
            <a:avLst/>
            <a:gdLst>
              <a:gd name="textAreaLeft" fmla="*/ 0 w 307080"/>
              <a:gd name="textAreaRight" fmla="*/ 307440 w 307080"/>
              <a:gd name="textAreaTop" fmla="*/ 0 h 1520280"/>
              <a:gd name="textAreaBottom" fmla="*/ 1520640 h 1520280"/>
            </a:gdLst>
            <a:ahLst/>
            <a:cxnLst/>
            <a:rect l="textAreaLeft" t="textAreaTop" r="textAreaRight" b="textAreaBottom"/>
            <a:pathLst>
              <a:path w="204470" h="1009650">
                <a:moveTo>
                  <a:pt x="68122" y="0"/>
                </a:moveTo>
                <a:lnTo>
                  <a:pt x="0" y="0"/>
                </a:lnTo>
                <a:lnTo>
                  <a:pt x="0" y="708329"/>
                </a:lnTo>
                <a:lnTo>
                  <a:pt x="68122" y="708329"/>
                </a:lnTo>
                <a:lnTo>
                  <a:pt x="68122" y="0"/>
                </a:lnTo>
                <a:close/>
              </a:path>
              <a:path w="204470" h="1009650">
                <a:moveTo>
                  <a:pt x="204393" y="0"/>
                </a:moveTo>
                <a:lnTo>
                  <a:pt x="136271" y="0"/>
                </a:lnTo>
                <a:lnTo>
                  <a:pt x="136271" y="1009269"/>
                </a:lnTo>
                <a:lnTo>
                  <a:pt x="204393" y="1009269"/>
                </a:lnTo>
                <a:lnTo>
                  <a:pt x="2043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1" name="bg object 93"/>
          <p:cNvSpPr/>
          <p:nvPr/>
        </p:nvSpPr>
        <p:spPr>
          <a:xfrm>
            <a:off x="5062320" y="19867320"/>
            <a:ext cx="307080" cy="609480"/>
          </a:xfrm>
          <a:custGeom>
            <a:avLst/>
            <a:gdLst>
              <a:gd name="textAreaLeft" fmla="*/ 0 w 307080"/>
              <a:gd name="textAreaRight" fmla="*/ 307440 w 307080"/>
              <a:gd name="textAreaTop" fmla="*/ 0 h 609480"/>
              <a:gd name="textAreaBottom" fmla="*/ 609840 h 609480"/>
            </a:gdLst>
            <a:ahLst/>
            <a:cxnLst/>
            <a:rect l="textAreaLeft" t="textAreaTop" r="textAreaRight" b="textAreaBottom"/>
            <a:pathLst>
              <a:path w="204470" h="405130">
                <a:moveTo>
                  <a:pt x="68122" y="20116"/>
                </a:moveTo>
                <a:lnTo>
                  <a:pt x="0" y="20116"/>
                </a:lnTo>
                <a:lnTo>
                  <a:pt x="0" y="197739"/>
                </a:lnTo>
                <a:lnTo>
                  <a:pt x="68122" y="197739"/>
                </a:lnTo>
                <a:lnTo>
                  <a:pt x="68122" y="20116"/>
                </a:lnTo>
                <a:close/>
              </a:path>
              <a:path w="204470" h="405130">
                <a:moveTo>
                  <a:pt x="204393" y="0"/>
                </a:moveTo>
                <a:lnTo>
                  <a:pt x="136271" y="0"/>
                </a:lnTo>
                <a:lnTo>
                  <a:pt x="136271" y="404622"/>
                </a:lnTo>
                <a:lnTo>
                  <a:pt x="204393" y="404622"/>
                </a:lnTo>
                <a:lnTo>
                  <a:pt x="2043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2" name="bg object 94"/>
          <p:cNvSpPr/>
          <p:nvPr/>
        </p:nvSpPr>
        <p:spPr>
          <a:xfrm>
            <a:off x="4857120" y="19897920"/>
            <a:ext cx="102960" cy="1212480"/>
          </a:xfrm>
          <a:custGeom>
            <a:avLst/>
            <a:gdLst>
              <a:gd name="textAreaLeft" fmla="*/ 0 w 102960"/>
              <a:gd name="textAreaRight" fmla="*/ 103320 w 102960"/>
              <a:gd name="textAreaTop" fmla="*/ 0 h 1212480"/>
              <a:gd name="textAreaBottom" fmla="*/ 1212840 h 1212480"/>
            </a:gdLst>
            <a:ahLst/>
            <a:cxnLst/>
            <a:rect l="textAreaLeft" t="textAreaTop" r="textAreaRight" b="textAreaBottom"/>
            <a:pathLst>
              <a:path w="68579" h="805815">
                <a:moveTo>
                  <a:pt x="68139" y="0"/>
                </a:moveTo>
                <a:lnTo>
                  <a:pt x="0" y="0"/>
                </a:lnTo>
                <a:lnTo>
                  <a:pt x="0" y="805786"/>
                </a:lnTo>
                <a:lnTo>
                  <a:pt x="68139" y="805786"/>
                </a:lnTo>
                <a:lnTo>
                  <a:pt x="68139"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3" name="bg object 95"/>
          <p:cNvSpPr/>
          <p:nvPr/>
        </p:nvSpPr>
        <p:spPr>
          <a:xfrm>
            <a:off x="4651560" y="1989792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80" h="445134">
                <a:moveTo>
                  <a:pt x="68139" y="0"/>
                </a:moveTo>
                <a:lnTo>
                  <a:pt x="0" y="0"/>
                </a:lnTo>
                <a:lnTo>
                  <a:pt x="0" y="444890"/>
                </a:lnTo>
                <a:lnTo>
                  <a:pt x="68139" y="444890"/>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4" name="bg object 96"/>
          <p:cNvSpPr/>
          <p:nvPr/>
        </p:nvSpPr>
        <p:spPr>
          <a:xfrm>
            <a:off x="4241520" y="19897560"/>
            <a:ext cx="307080" cy="1520280"/>
          </a:xfrm>
          <a:custGeom>
            <a:avLst/>
            <a:gdLst>
              <a:gd name="textAreaLeft" fmla="*/ 0 w 307080"/>
              <a:gd name="textAreaRight" fmla="*/ 307440 w 307080"/>
              <a:gd name="textAreaTop" fmla="*/ 0 h 1520280"/>
              <a:gd name="textAreaBottom" fmla="*/ 1520640 h 1520280"/>
            </a:gdLst>
            <a:ahLst/>
            <a:cxnLst/>
            <a:rect l="textAreaLeft" t="textAreaTop" r="textAreaRight" b="textAreaBottom"/>
            <a:pathLst>
              <a:path w="204469" h="1009650">
                <a:moveTo>
                  <a:pt x="68135" y="0"/>
                </a:moveTo>
                <a:lnTo>
                  <a:pt x="0" y="0"/>
                </a:lnTo>
                <a:lnTo>
                  <a:pt x="0" y="583323"/>
                </a:lnTo>
                <a:lnTo>
                  <a:pt x="68135" y="583323"/>
                </a:lnTo>
                <a:lnTo>
                  <a:pt x="68135" y="0"/>
                </a:lnTo>
                <a:close/>
              </a:path>
              <a:path w="204469" h="1009650">
                <a:moveTo>
                  <a:pt x="204406" y="0"/>
                </a:moveTo>
                <a:lnTo>
                  <a:pt x="136271" y="0"/>
                </a:lnTo>
                <a:lnTo>
                  <a:pt x="136271" y="1009269"/>
                </a:lnTo>
                <a:lnTo>
                  <a:pt x="204406" y="1009269"/>
                </a:lnTo>
                <a:lnTo>
                  <a:pt x="204406"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15" name="bg object 97"/>
          <p:cNvSpPr/>
          <p:nvPr/>
        </p:nvSpPr>
        <p:spPr>
          <a:xfrm>
            <a:off x="4035960" y="1989792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80" h="869950">
                <a:moveTo>
                  <a:pt x="68131" y="0"/>
                </a:moveTo>
                <a:lnTo>
                  <a:pt x="0" y="0"/>
                </a:lnTo>
                <a:lnTo>
                  <a:pt x="0" y="869616"/>
                </a:lnTo>
                <a:lnTo>
                  <a:pt x="68131" y="869616"/>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6" name="bg object 98"/>
          <p:cNvSpPr/>
          <p:nvPr/>
        </p:nvSpPr>
        <p:spPr>
          <a:xfrm>
            <a:off x="3830760" y="19897560"/>
            <a:ext cx="102960" cy="1789560"/>
          </a:xfrm>
          <a:custGeom>
            <a:avLst/>
            <a:gdLst>
              <a:gd name="textAreaLeft" fmla="*/ 0 w 102960"/>
              <a:gd name="textAreaRight" fmla="*/ 103320 w 102960"/>
              <a:gd name="textAreaTop" fmla="*/ 0 h 1789560"/>
              <a:gd name="textAreaBottom" fmla="*/ 1789920 h 1789560"/>
            </a:gdLst>
            <a:ahLst/>
            <a:cxnLst/>
            <a:rect l="textAreaLeft" t="textAreaTop" r="textAreaRight" b="textAreaBottom"/>
            <a:pathLst>
              <a:path w="68580" h="1188719">
                <a:moveTo>
                  <a:pt x="68131" y="0"/>
                </a:moveTo>
                <a:lnTo>
                  <a:pt x="0" y="0"/>
                </a:lnTo>
                <a:lnTo>
                  <a:pt x="0" y="1188187"/>
                </a:lnTo>
                <a:lnTo>
                  <a:pt x="68131" y="118818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17" name="bg object 99"/>
          <p:cNvSpPr/>
          <p:nvPr/>
        </p:nvSpPr>
        <p:spPr>
          <a:xfrm>
            <a:off x="3420720" y="19897560"/>
            <a:ext cx="307080" cy="1122120"/>
          </a:xfrm>
          <a:custGeom>
            <a:avLst/>
            <a:gdLst>
              <a:gd name="textAreaLeft" fmla="*/ 0 w 307080"/>
              <a:gd name="textAreaRight" fmla="*/ 307440 w 307080"/>
              <a:gd name="textAreaTop" fmla="*/ 0 h 1122120"/>
              <a:gd name="textAreaBottom" fmla="*/ 1122480 h 1122120"/>
            </a:gdLst>
            <a:ahLst/>
            <a:cxnLst/>
            <a:rect l="textAreaLeft" t="textAreaTop" r="textAreaRight" b="textAreaBottom"/>
            <a:pathLst>
              <a:path w="204469" h="745490">
                <a:moveTo>
                  <a:pt x="68135" y="0"/>
                </a:moveTo>
                <a:lnTo>
                  <a:pt x="0" y="0"/>
                </a:lnTo>
                <a:lnTo>
                  <a:pt x="0" y="118757"/>
                </a:lnTo>
                <a:lnTo>
                  <a:pt x="68135" y="118757"/>
                </a:lnTo>
                <a:lnTo>
                  <a:pt x="68135" y="0"/>
                </a:lnTo>
                <a:close/>
              </a:path>
              <a:path w="204469" h="745490">
                <a:moveTo>
                  <a:pt x="204406" y="0"/>
                </a:moveTo>
                <a:lnTo>
                  <a:pt x="136258" y="0"/>
                </a:lnTo>
                <a:lnTo>
                  <a:pt x="136258" y="745413"/>
                </a:lnTo>
                <a:lnTo>
                  <a:pt x="204406" y="745413"/>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8" name="bg object 100"/>
          <p:cNvSpPr/>
          <p:nvPr/>
        </p:nvSpPr>
        <p:spPr>
          <a:xfrm>
            <a:off x="3214800" y="19897920"/>
            <a:ext cx="102960" cy="357480"/>
          </a:xfrm>
          <a:custGeom>
            <a:avLst/>
            <a:gdLst>
              <a:gd name="textAreaLeft" fmla="*/ 0 w 102960"/>
              <a:gd name="textAreaRight" fmla="*/ 103320 w 102960"/>
              <a:gd name="textAreaTop" fmla="*/ 0 h 357480"/>
              <a:gd name="textAreaBottom" fmla="*/ 357840 h 357480"/>
            </a:gdLst>
            <a:ahLst/>
            <a:cxnLst/>
            <a:rect l="textAreaLeft" t="textAreaTop" r="textAreaRight" b="textAreaBottom"/>
            <a:pathLst>
              <a:path w="68580" h="238125">
                <a:moveTo>
                  <a:pt x="68131" y="0"/>
                </a:moveTo>
                <a:lnTo>
                  <a:pt x="0" y="0"/>
                </a:lnTo>
                <a:lnTo>
                  <a:pt x="0" y="237519"/>
                </a:lnTo>
                <a:lnTo>
                  <a:pt x="68131" y="23751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19" name="bg object 101"/>
          <p:cNvSpPr/>
          <p:nvPr/>
        </p:nvSpPr>
        <p:spPr>
          <a:xfrm>
            <a:off x="3010320" y="19897920"/>
            <a:ext cx="102960" cy="833040"/>
          </a:xfrm>
          <a:custGeom>
            <a:avLst/>
            <a:gdLst>
              <a:gd name="textAreaLeft" fmla="*/ 0 w 102960"/>
              <a:gd name="textAreaRight" fmla="*/ 103320 w 102960"/>
              <a:gd name="textAreaTop" fmla="*/ 0 h 833040"/>
              <a:gd name="textAreaBottom" fmla="*/ 833400 h 833040"/>
            </a:gdLst>
            <a:ahLst/>
            <a:cxnLst/>
            <a:rect l="textAreaLeft" t="textAreaTop" r="textAreaRight" b="textAreaBottom"/>
            <a:pathLst>
              <a:path w="68580" h="553719">
                <a:moveTo>
                  <a:pt x="68131" y="0"/>
                </a:moveTo>
                <a:lnTo>
                  <a:pt x="0" y="0"/>
                </a:lnTo>
                <a:lnTo>
                  <a:pt x="0" y="553568"/>
                </a:lnTo>
                <a:lnTo>
                  <a:pt x="68131" y="55356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0" name="bg object 102"/>
          <p:cNvSpPr/>
          <p:nvPr/>
        </p:nvSpPr>
        <p:spPr>
          <a:xfrm>
            <a:off x="2804400" y="19897920"/>
            <a:ext cx="102960" cy="1847880"/>
          </a:xfrm>
          <a:custGeom>
            <a:avLst/>
            <a:gdLst>
              <a:gd name="textAreaLeft" fmla="*/ 0 w 102960"/>
              <a:gd name="textAreaRight" fmla="*/ 103320 w 102960"/>
              <a:gd name="textAreaTop" fmla="*/ 0 h 1847880"/>
              <a:gd name="textAreaBottom" fmla="*/ 1848240 h 1847880"/>
            </a:gdLst>
            <a:ahLst/>
            <a:cxnLst/>
            <a:rect l="textAreaLeft" t="textAreaTop" r="textAreaRight" b="textAreaBottom"/>
            <a:pathLst>
              <a:path w="68580" h="1227455">
                <a:moveTo>
                  <a:pt x="68131" y="0"/>
                </a:moveTo>
                <a:lnTo>
                  <a:pt x="0" y="0"/>
                </a:lnTo>
                <a:lnTo>
                  <a:pt x="0" y="1227055"/>
                </a:lnTo>
                <a:lnTo>
                  <a:pt x="68131" y="122705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1" name="bg object 103"/>
          <p:cNvSpPr/>
          <p:nvPr/>
        </p:nvSpPr>
        <p:spPr>
          <a:xfrm>
            <a:off x="2394000" y="19897560"/>
            <a:ext cx="307440" cy="1167840"/>
          </a:xfrm>
          <a:custGeom>
            <a:avLst/>
            <a:gdLst>
              <a:gd name="textAreaLeft" fmla="*/ 0 w 307440"/>
              <a:gd name="textAreaRight" fmla="*/ 307800 w 307440"/>
              <a:gd name="textAreaTop" fmla="*/ 0 h 1167840"/>
              <a:gd name="textAreaBottom" fmla="*/ 1168200 h 1167840"/>
            </a:gdLst>
            <a:ahLst/>
            <a:cxnLst/>
            <a:rect l="textAreaLeft" t="textAreaTop" r="textAreaRight" b="textAreaBottom"/>
            <a:pathLst>
              <a:path w="204469" h="775969">
                <a:moveTo>
                  <a:pt x="68135" y="0"/>
                </a:moveTo>
                <a:lnTo>
                  <a:pt x="0" y="0"/>
                </a:lnTo>
                <a:lnTo>
                  <a:pt x="0" y="775601"/>
                </a:lnTo>
                <a:lnTo>
                  <a:pt x="68135" y="775601"/>
                </a:lnTo>
                <a:lnTo>
                  <a:pt x="68135" y="0"/>
                </a:lnTo>
                <a:close/>
              </a:path>
              <a:path w="204469" h="775969">
                <a:moveTo>
                  <a:pt x="204406" y="0"/>
                </a:moveTo>
                <a:lnTo>
                  <a:pt x="136283" y="0"/>
                </a:lnTo>
                <a:lnTo>
                  <a:pt x="136283" y="355244"/>
                </a:lnTo>
                <a:lnTo>
                  <a:pt x="204406" y="355244"/>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2" name="bg object 104"/>
          <p:cNvSpPr/>
          <p:nvPr/>
        </p:nvSpPr>
        <p:spPr>
          <a:xfrm>
            <a:off x="2189160" y="19897920"/>
            <a:ext cx="102960" cy="1666800"/>
          </a:xfrm>
          <a:custGeom>
            <a:avLst/>
            <a:gdLst>
              <a:gd name="textAreaLeft" fmla="*/ 0 w 102960"/>
              <a:gd name="textAreaRight" fmla="*/ 103320 w 102960"/>
              <a:gd name="textAreaTop" fmla="*/ 0 h 1666800"/>
              <a:gd name="textAreaBottom" fmla="*/ 1667160 h 1666800"/>
            </a:gdLst>
            <a:ahLst/>
            <a:cxnLst/>
            <a:rect l="textAreaLeft" t="textAreaTop" r="textAreaRight" b="textAreaBottom"/>
            <a:pathLst>
              <a:path w="68580" h="1107440">
                <a:moveTo>
                  <a:pt x="68131" y="0"/>
                </a:moveTo>
                <a:lnTo>
                  <a:pt x="0" y="0"/>
                </a:lnTo>
                <a:lnTo>
                  <a:pt x="0" y="1107153"/>
                </a:lnTo>
                <a:lnTo>
                  <a:pt x="68131" y="110715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3" name="bg object 105"/>
          <p:cNvSpPr/>
          <p:nvPr/>
        </p:nvSpPr>
        <p:spPr>
          <a:xfrm>
            <a:off x="1983960" y="1989792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80" h="549909">
                <a:moveTo>
                  <a:pt x="68131" y="0"/>
                </a:moveTo>
                <a:lnTo>
                  <a:pt x="0" y="0"/>
                </a:lnTo>
                <a:lnTo>
                  <a:pt x="0" y="549773"/>
                </a:lnTo>
                <a:lnTo>
                  <a:pt x="68131" y="54977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4" name="bg object 106"/>
          <p:cNvSpPr/>
          <p:nvPr/>
        </p:nvSpPr>
        <p:spPr>
          <a:xfrm>
            <a:off x="1778760" y="1971540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80" h="1039494">
                <a:moveTo>
                  <a:pt x="68131" y="0"/>
                </a:moveTo>
                <a:lnTo>
                  <a:pt x="0" y="0"/>
                </a:lnTo>
                <a:lnTo>
                  <a:pt x="0" y="1039452"/>
                </a:lnTo>
                <a:lnTo>
                  <a:pt x="68131" y="103945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5" name="bg object 107"/>
          <p:cNvSpPr/>
          <p:nvPr/>
        </p:nvSpPr>
        <p:spPr>
          <a:xfrm>
            <a:off x="1573200" y="19715760"/>
            <a:ext cx="102960" cy="534960"/>
          </a:xfrm>
          <a:custGeom>
            <a:avLst/>
            <a:gdLst>
              <a:gd name="textAreaLeft" fmla="*/ 0 w 102960"/>
              <a:gd name="textAreaRight" fmla="*/ 103320 w 102960"/>
              <a:gd name="textAreaTop" fmla="*/ 0 h 534960"/>
              <a:gd name="textAreaBottom" fmla="*/ 535320 h 534960"/>
            </a:gdLst>
            <a:ahLst/>
            <a:cxnLst/>
            <a:rect l="textAreaLeft" t="textAreaTop" r="textAreaRight" b="textAreaBottom"/>
            <a:pathLst>
              <a:path w="68580" h="355600">
                <a:moveTo>
                  <a:pt x="68131" y="0"/>
                </a:moveTo>
                <a:lnTo>
                  <a:pt x="0" y="0"/>
                </a:lnTo>
                <a:lnTo>
                  <a:pt x="0" y="355237"/>
                </a:lnTo>
                <a:lnTo>
                  <a:pt x="68131" y="35523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6" name="bg object 108"/>
          <p:cNvSpPr/>
          <p:nvPr/>
        </p:nvSpPr>
        <p:spPr>
          <a:xfrm>
            <a:off x="1368360" y="19715400"/>
            <a:ext cx="102960" cy="1258920"/>
          </a:xfrm>
          <a:custGeom>
            <a:avLst/>
            <a:gdLst>
              <a:gd name="textAreaLeft" fmla="*/ 0 w 102960"/>
              <a:gd name="textAreaRight" fmla="*/ 103320 w 102960"/>
              <a:gd name="textAreaTop" fmla="*/ 0 h 1258920"/>
              <a:gd name="textAreaBottom" fmla="*/ 1259280 h 1258920"/>
            </a:gdLst>
            <a:ahLst/>
            <a:cxnLst/>
            <a:rect l="textAreaLeft" t="textAreaTop" r="textAreaRight" b="textAreaBottom"/>
            <a:pathLst>
              <a:path w="68580" h="836294">
                <a:moveTo>
                  <a:pt x="68131" y="0"/>
                </a:moveTo>
                <a:lnTo>
                  <a:pt x="0" y="0"/>
                </a:lnTo>
                <a:lnTo>
                  <a:pt x="0" y="836036"/>
                </a:lnTo>
                <a:lnTo>
                  <a:pt x="68131" y="836036"/>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7" name="bg object 109"/>
          <p:cNvSpPr/>
          <p:nvPr/>
        </p:nvSpPr>
        <p:spPr>
          <a:xfrm>
            <a:off x="1234800" y="17845560"/>
            <a:ext cx="8080560" cy="4031280"/>
          </a:xfrm>
          <a:custGeom>
            <a:avLst/>
            <a:gdLst>
              <a:gd name="textAreaLeft" fmla="*/ 0 w 8080560"/>
              <a:gd name="textAreaRight" fmla="*/ 8080920 w 8080560"/>
              <a:gd name="textAreaTop" fmla="*/ 0 h 4031280"/>
              <a:gd name="textAreaBottom" fmla="*/ 4031640 h 4031280"/>
            </a:gdLst>
            <a:ahLst/>
            <a:cxnLst/>
            <a:rect l="textAreaLeft" t="textAreaTop" r="textAreaRight" b="textAreaBottom"/>
            <a:pathLst>
              <a:path w="5365750" h="2677159">
                <a:moveTo>
                  <a:pt x="5365420" y="2636520"/>
                </a:moveTo>
                <a:lnTo>
                  <a:pt x="40259" y="2636520"/>
                </a:lnTo>
                <a:lnTo>
                  <a:pt x="40259" y="0"/>
                </a:lnTo>
                <a:lnTo>
                  <a:pt x="0" y="0"/>
                </a:lnTo>
                <a:lnTo>
                  <a:pt x="0" y="2636520"/>
                </a:lnTo>
                <a:lnTo>
                  <a:pt x="0" y="2677160"/>
                </a:lnTo>
                <a:lnTo>
                  <a:pt x="5365420" y="2677160"/>
                </a:lnTo>
                <a:lnTo>
                  <a:pt x="5365420" y="263652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8" name="bg object 110"/>
          <p:cNvSpPr/>
          <p:nvPr/>
        </p:nvSpPr>
        <p:spPr>
          <a:xfrm>
            <a:off x="11487240" y="1807200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8" y="2514600"/>
                </a:moveTo>
                <a:lnTo>
                  <a:pt x="111637" y="2514600"/>
                </a:lnTo>
                <a:lnTo>
                  <a:pt x="111637" y="2616200"/>
                </a:lnTo>
                <a:lnTo>
                  <a:pt x="117878" y="2616200"/>
                </a:lnTo>
                <a:lnTo>
                  <a:pt x="117878" y="2514600"/>
                </a:lnTo>
                <a:close/>
              </a:path>
              <a:path w="2616834" h="2616200">
                <a:moveTo>
                  <a:pt x="243490" y="2514600"/>
                </a:moveTo>
                <a:lnTo>
                  <a:pt x="237257" y="2514600"/>
                </a:lnTo>
                <a:lnTo>
                  <a:pt x="237257" y="2616200"/>
                </a:lnTo>
                <a:lnTo>
                  <a:pt x="243490" y="2616200"/>
                </a:lnTo>
                <a:lnTo>
                  <a:pt x="243490" y="2514600"/>
                </a:lnTo>
                <a:close/>
              </a:path>
              <a:path w="2616834" h="2616200">
                <a:moveTo>
                  <a:pt x="369118" y="2514600"/>
                </a:moveTo>
                <a:lnTo>
                  <a:pt x="362878" y="2514600"/>
                </a:lnTo>
                <a:lnTo>
                  <a:pt x="362878" y="2616200"/>
                </a:lnTo>
                <a:lnTo>
                  <a:pt x="369118" y="2616200"/>
                </a:lnTo>
                <a:lnTo>
                  <a:pt x="369118" y="2514600"/>
                </a:lnTo>
                <a:close/>
              </a:path>
              <a:path w="2616834" h="2616200">
                <a:moveTo>
                  <a:pt x="494730" y="2514600"/>
                </a:moveTo>
                <a:lnTo>
                  <a:pt x="488498" y="2514600"/>
                </a:lnTo>
                <a:lnTo>
                  <a:pt x="488498" y="2616200"/>
                </a:lnTo>
                <a:lnTo>
                  <a:pt x="494730" y="2616200"/>
                </a:lnTo>
                <a:lnTo>
                  <a:pt x="494730" y="2514600"/>
                </a:lnTo>
                <a:close/>
              </a:path>
              <a:path w="2616834" h="2616200">
                <a:moveTo>
                  <a:pt x="620350" y="2514600"/>
                </a:moveTo>
                <a:lnTo>
                  <a:pt x="614109" y="2514600"/>
                </a:lnTo>
                <a:lnTo>
                  <a:pt x="614109" y="2616200"/>
                </a:lnTo>
                <a:lnTo>
                  <a:pt x="620350" y="2616200"/>
                </a:lnTo>
                <a:lnTo>
                  <a:pt x="620350" y="2514600"/>
                </a:lnTo>
                <a:close/>
              </a:path>
              <a:path w="2616834" h="2616200">
                <a:moveTo>
                  <a:pt x="745961" y="2514600"/>
                </a:moveTo>
                <a:lnTo>
                  <a:pt x="739721" y="2514600"/>
                </a:lnTo>
                <a:lnTo>
                  <a:pt x="739721" y="2616200"/>
                </a:lnTo>
                <a:lnTo>
                  <a:pt x="745961" y="2616200"/>
                </a:lnTo>
                <a:lnTo>
                  <a:pt x="745961" y="2514600"/>
                </a:lnTo>
                <a:close/>
              </a:path>
              <a:path w="2616834" h="2616200">
                <a:moveTo>
                  <a:pt x="871590" y="2514600"/>
                </a:moveTo>
                <a:lnTo>
                  <a:pt x="865349" y="2514600"/>
                </a:lnTo>
                <a:lnTo>
                  <a:pt x="865349" y="2616200"/>
                </a:lnTo>
                <a:lnTo>
                  <a:pt x="871590" y="2616200"/>
                </a:lnTo>
                <a:lnTo>
                  <a:pt x="871590" y="2514600"/>
                </a:lnTo>
                <a:close/>
              </a:path>
              <a:path w="2616834" h="2616200">
                <a:moveTo>
                  <a:pt x="997201" y="2514600"/>
                </a:moveTo>
                <a:lnTo>
                  <a:pt x="990969" y="2514600"/>
                </a:lnTo>
                <a:lnTo>
                  <a:pt x="990969" y="2616200"/>
                </a:lnTo>
                <a:lnTo>
                  <a:pt x="997201" y="2616200"/>
                </a:lnTo>
                <a:lnTo>
                  <a:pt x="997201" y="2514600"/>
                </a:lnTo>
                <a:close/>
              </a:path>
              <a:path w="2616834" h="2616200">
                <a:moveTo>
                  <a:pt x="1122813" y="2514600"/>
                </a:moveTo>
                <a:lnTo>
                  <a:pt x="1116581" y="2514600"/>
                </a:lnTo>
                <a:lnTo>
                  <a:pt x="1116581" y="2616200"/>
                </a:lnTo>
                <a:lnTo>
                  <a:pt x="1122813" y="2616200"/>
                </a:lnTo>
                <a:lnTo>
                  <a:pt x="1122813" y="2514600"/>
                </a:lnTo>
                <a:close/>
              </a:path>
              <a:path w="2616834" h="2616200">
                <a:moveTo>
                  <a:pt x="1248433" y="2514600"/>
                </a:moveTo>
                <a:lnTo>
                  <a:pt x="1242193" y="2514600"/>
                </a:lnTo>
                <a:lnTo>
                  <a:pt x="1242193" y="2616200"/>
                </a:lnTo>
                <a:lnTo>
                  <a:pt x="1248433" y="2616200"/>
                </a:lnTo>
                <a:lnTo>
                  <a:pt x="1248433" y="2514600"/>
                </a:lnTo>
                <a:close/>
              </a:path>
              <a:path w="2616834" h="2616200">
                <a:moveTo>
                  <a:pt x="1374053" y="2514600"/>
                </a:moveTo>
                <a:lnTo>
                  <a:pt x="1367821" y="2514600"/>
                </a:lnTo>
                <a:lnTo>
                  <a:pt x="1367821" y="2616200"/>
                </a:lnTo>
                <a:lnTo>
                  <a:pt x="1374053" y="2616200"/>
                </a:lnTo>
                <a:lnTo>
                  <a:pt x="1374053" y="2514600"/>
                </a:lnTo>
                <a:close/>
              </a:path>
              <a:path w="2616834" h="2616200">
                <a:moveTo>
                  <a:pt x="1499673" y="2514600"/>
                </a:moveTo>
                <a:lnTo>
                  <a:pt x="1493433" y="2514600"/>
                </a:lnTo>
                <a:lnTo>
                  <a:pt x="1493433" y="2616200"/>
                </a:lnTo>
                <a:lnTo>
                  <a:pt x="1499673" y="2616200"/>
                </a:lnTo>
                <a:lnTo>
                  <a:pt x="1499673" y="2514600"/>
                </a:lnTo>
                <a:close/>
              </a:path>
              <a:path w="2616834" h="2616200">
                <a:moveTo>
                  <a:pt x="1625285" y="2514600"/>
                </a:moveTo>
                <a:lnTo>
                  <a:pt x="1619053" y="2514600"/>
                </a:lnTo>
                <a:lnTo>
                  <a:pt x="1619053" y="2616200"/>
                </a:lnTo>
                <a:lnTo>
                  <a:pt x="1625285" y="2616200"/>
                </a:lnTo>
                <a:lnTo>
                  <a:pt x="1625285" y="2514600"/>
                </a:lnTo>
                <a:close/>
              </a:path>
              <a:path w="2616834" h="2616200">
                <a:moveTo>
                  <a:pt x="1750913" y="2514600"/>
                </a:moveTo>
                <a:lnTo>
                  <a:pt x="1744673" y="2514600"/>
                </a:lnTo>
                <a:lnTo>
                  <a:pt x="1744673" y="2616200"/>
                </a:lnTo>
                <a:lnTo>
                  <a:pt x="1750913" y="2616200"/>
                </a:lnTo>
                <a:lnTo>
                  <a:pt x="1750913" y="2514600"/>
                </a:lnTo>
                <a:close/>
              </a:path>
              <a:path w="2616834" h="2616200">
                <a:moveTo>
                  <a:pt x="1876525" y="2514600"/>
                </a:moveTo>
                <a:lnTo>
                  <a:pt x="1870284" y="2514600"/>
                </a:lnTo>
                <a:lnTo>
                  <a:pt x="1870284" y="2616200"/>
                </a:lnTo>
                <a:lnTo>
                  <a:pt x="1876525" y="2616200"/>
                </a:lnTo>
                <a:lnTo>
                  <a:pt x="1876525" y="2514600"/>
                </a:lnTo>
                <a:close/>
              </a:path>
              <a:path w="2616834" h="2616200">
                <a:moveTo>
                  <a:pt x="2002137" y="2514600"/>
                </a:moveTo>
                <a:lnTo>
                  <a:pt x="1995905" y="2514600"/>
                </a:lnTo>
                <a:lnTo>
                  <a:pt x="1995905" y="2616200"/>
                </a:lnTo>
                <a:lnTo>
                  <a:pt x="2002137" y="2616200"/>
                </a:lnTo>
                <a:lnTo>
                  <a:pt x="2002137" y="2514600"/>
                </a:lnTo>
                <a:close/>
              </a:path>
              <a:path w="2616834" h="2616200">
                <a:moveTo>
                  <a:pt x="2127757" y="2514600"/>
                </a:moveTo>
                <a:lnTo>
                  <a:pt x="2121516" y="2514600"/>
                </a:lnTo>
                <a:lnTo>
                  <a:pt x="2121516" y="2616200"/>
                </a:lnTo>
                <a:lnTo>
                  <a:pt x="2127757" y="2616200"/>
                </a:lnTo>
                <a:lnTo>
                  <a:pt x="2127757" y="2514600"/>
                </a:lnTo>
                <a:close/>
              </a:path>
              <a:path w="2616834" h="2616200">
                <a:moveTo>
                  <a:pt x="2253385" y="2514600"/>
                </a:moveTo>
                <a:lnTo>
                  <a:pt x="2247145" y="2514600"/>
                </a:lnTo>
                <a:lnTo>
                  <a:pt x="2247145" y="2616200"/>
                </a:lnTo>
                <a:lnTo>
                  <a:pt x="2253385" y="2616200"/>
                </a:lnTo>
                <a:lnTo>
                  <a:pt x="2253385" y="2514600"/>
                </a:lnTo>
                <a:close/>
              </a:path>
              <a:path w="2616834" h="2616200">
                <a:moveTo>
                  <a:pt x="2378997" y="2514600"/>
                </a:moveTo>
                <a:lnTo>
                  <a:pt x="2372756" y="2514600"/>
                </a:lnTo>
                <a:lnTo>
                  <a:pt x="2372756" y="2616200"/>
                </a:lnTo>
                <a:lnTo>
                  <a:pt x="2378997" y="2616200"/>
                </a:lnTo>
                <a:lnTo>
                  <a:pt x="2378997" y="2514600"/>
                </a:lnTo>
                <a:close/>
              </a:path>
              <a:path w="2616834" h="2616200">
                <a:moveTo>
                  <a:pt x="2504608" y="2514600"/>
                </a:moveTo>
                <a:lnTo>
                  <a:pt x="2498368" y="2514600"/>
                </a:lnTo>
                <a:lnTo>
                  <a:pt x="2498368" y="2616200"/>
                </a:lnTo>
                <a:lnTo>
                  <a:pt x="2504608" y="2616200"/>
                </a:lnTo>
                <a:lnTo>
                  <a:pt x="2504608" y="2514600"/>
                </a:lnTo>
                <a:close/>
              </a:path>
              <a:path w="2616834" h="2616200">
                <a:moveTo>
                  <a:pt x="2616246" y="2501900"/>
                </a:moveTo>
                <a:lnTo>
                  <a:pt x="0" y="2501900"/>
                </a:lnTo>
                <a:lnTo>
                  <a:pt x="0" y="2514600"/>
                </a:lnTo>
                <a:lnTo>
                  <a:pt x="2616246" y="2514600"/>
                </a:lnTo>
                <a:lnTo>
                  <a:pt x="2616246" y="2501900"/>
                </a:lnTo>
                <a:close/>
              </a:path>
              <a:path w="2616834" h="2616200">
                <a:moveTo>
                  <a:pt x="117878" y="2387600"/>
                </a:moveTo>
                <a:lnTo>
                  <a:pt x="111637" y="2387600"/>
                </a:lnTo>
                <a:lnTo>
                  <a:pt x="111637" y="2501900"/>
                </a:lnTo>
                <a:lnTo>
                  <a:pt x="117878" y="2501900"/>
                </a:lnTo>
                <a:lnTo>
                  <a:pt x="117878" y="2387600"/>
                </a:lnTo>
                <a:close/>
              </a:path>
              <a:path w="2616834" h="2616200">
                <a:moveTo>
                  <a:pt x="243490" y="2387600"/>
                </a:moveTo>
                <a:lnTo>
                  <a:pt x="237257" y="2387600"/>
                </a:lnTo>
                <a:lnTo>
                  <a:pt x="237257" y="2501900"/>
                </a:lnTo>
                <a:lnTo>
                  <a:pt x="243490" y="2501900"/>
                </a:lnTo>
                <a:lnTo>
                  <a:pt x="243490" y="2387600"/>
                </a:lnTo>
                <a:close/>
              </a:path>
              <a:path w="2616834" h="2616200">
                <a:moveTo>
                  <a:pt x="369118" y="2387600"/>
                </a:moveTo>
                <a:lnTo>
                  <a:pt x="362878" y="2387600"/>
                </a:lnTo>
                <a:lnTo>
                  <a:pt x="362878" y="2501900"/>
                </a:lnTo>
                <a:lnTo>
                  <a:pt x="369118" y="2501900"/>
                </a:lnTo>
                <a:lnTo>
                  <a:pt x="369118" y="2387600"/>
                </a:lnTo>
                <a:close/>
              </a:path>
              <a:path w="2616834" h="2616200">
                <a:moveTo>
                  <a:pt x="494730" y="2387600"/>
                </a:moveTo>
                <a:lnTo>
                  <a:pt x="488498" y="2387600"/>
                </a:lnTo>
                <a:lnTo>
                  <a:pt x="488498" y="2501900"/>
                </a:lnTo>
                <a:lnTo>
                  <a:pt x="494730" y="2501900"/>
                </a:lnTo>
                <a:lnTo>
                  <a:pt x="494730" y="2387600"/>
                </a:lnTo>
                <a:close/>
              </a:path>
              <a:path w="2616834" h="2616200">
                <a:moveTo>
                  <a:pt x="620350" y="2387600"/>
                </a:moveTo>
                <a:lnTo>
                  <a:pt x="614109" y="2387600"/>
                </a:lnTo>
                <a:lnTo>
                  <a:pt x="614109" y="2501900"/>
                </a:lnTo>
                <a:lnTo>
                  <a:pt x="620350" y="2501900"/>
                </a:lnTo>
                <a:lnTo>
                  <a:pt x="620350" y="2387600"/>
                </a:lnTo>
                <a:close/>
              </a:path>
              <a:path w="2616834" h="2616200">
                <a:moveTo>
                  <a:pt x="745961" y="2387600"/>
                </a:moveTo>
                <a:lnTo>
                  <a:pt x="739729" y="2387600"/>
                </a:lnTo>
                <a:lnTo>
                  <a:pt x="739729" y="2501900"/>
                </a:lnTo>
                <a:lnTo>
                  <a:pt x="745961" y="2501900"/>
                </a:lnTo>
                <a:lnTo>
                  <a:pt x="745961" y="2387600"/>
                </a:lnTo>
                <a:close/>
              </a:path>
              <a:path w="2616834" h="2616200">
                <a:moveTo>
                  <a:pt x="871590" y="2387600"/>
                </a:moveTo>
                <a:lnTo>
                  <a:pt x="865349" y="2387600"/>
                </a:lnTo>
                <a:lnTo>
                  <a:pt x="865349" y="2501900"/>
                </a:lnTo>
                <a:lnTo>
                  <a:pt x="871590" y="2501900"/>
                </a:lnTo>
                <a:lnTo>
                  <a:pt x="871590" y="2387600"/>
                </a:lnTo>
                <a:close/>
              </a:path>
              <a:path w="2616834" h="2616200">
                <a:moveTo>
                  <a:pt x="997201" y="2387600"/>
                </a:moveTo>
                <a:lnTo>
                  <a:pt x="990969" y="2387600"/>
                </a:lnTo>
                <a:lnTo>
                  <a:pt x="990969" y="2501900"/>
                </a:lnTo>
                <a:lnTo>
                  <a:pt x="997201" y="2501900"/>
                </a:lnTo>
                <a:lnTo>
                  <a:pt x="997201" y="2387600"/>
                </a:lnTo>
                <a:close/>
              </a:path>
              <a:path w="2616834" h="2616200">
                <a:moveTo>
                  <a:pt x="1122813" y="2387600"/>
                </a:moveTo>
                <a:lnTo>
                  <a:pt x="1116581" y="2387600"/>
                </a:lnTo>
                <a:lnTo>
                  <a:pt x="1116581" y="2501900"/>
                </a:lnTo>
                <a:lnTo>
                  <a:pt x="1122813" y="2501900"/>
                </a:lnTo>
                <a:lnTo>
                  <a:pt x="1122813" y="2387600"/>
                </a:lnTo>
                <a:close/>
              </a:path>
              <a:path w="2616834" h="2616200">
                <a:moveTo>
                  <a:pt x="1248433" y="2387600"/>
                </a:moveTo>
                <a:lnTo>
                  <a:pt x="1242193" y="2387600"/>
                </a:lnTo>
                <a:lnTo>
                  <a:pt x="1242193" y="2501900"/>
                </a:lnTo>
                <a:lnTo>
                  <a:pt x="1248433" y="2501900"/>
                </a:lnTo>
                <a:lnTo>
                  <a:pt x="1248433" y="2387600"/>
                </a:lnTo>
                <a:close/>
              </a:path>
              <a:path w="2616834" h="2616200">
                <a:moveTo>
                  <a:pt x="1374053" y="2387600"/>
                </a:moveTo>
                <a:lnTo>
                  <a:pt x="1367821" y="2387600"/>
                </a:lnTo>
                <a:lnTo>
                  <a:pt x="1367821" y="2501900"/>
                </a:lnTo>
                <a:lnTo>
                  <a:pt x="1374053" y="2501900"/>
                </a:lnTo>
                <a:lnTo>
                  <a:pt x="1374053" y="2387600"/>
                </a:lnTo>
                <a:close/>
              </a:path>
              <a:path w="2616834" h="2616200">
                <a:moveTo>
                  <a:pt x="1499673" y="2387600"/>
                </a:moveTo>
                <a:lnTo>
                  <a:pt x="1493433" y="2387600"/>
                </a:lnTo>
                <a:lnTo>
                  <a:pt x="1493433" y="2501900"/>
                </a:lnTo>
                <a:lnTo>
                  <a:pt x="1499673" y="2501900"/>
                </a:lnTo>
                <a:lnTo>
                  <a:pt x="1499673" y="2387600"/>
                </a:lnTo>
                <a:close/>
              </a:path>
              <a:path w="2616834" h="2616200">
                <a:moveTo>
                  <a:pt x="1625285" y="2387600"/>
                </a:moveTo>
                <a:lnTo>
                  <a:pt x="1619053" y="2387600"/>
                </a:lnTo>
                <a:lnTo>
                  <a:pt x="1619053" y="2501900"/>
                </a:lnTo>
                <a:lnTo>
                  <a:pt x="1625285" y="2501900"/>
                </a:lnTo>
                <a:lnTo>
                  <a:pt x="1625285" y="2387600"/>
                </a:lnTo>
                <a:close/>
              </a:path>
              <a:path w="2616834" h="2616200">
                <a:moveTo>
                  <a:pt x="1750913" y="2387600"/>
                </a:moveTo>
                <a:lnTo>
                  <a:pt x="1744673" y="2387600"/>
                </a:lnTo>
                <a:lnTo>
                  <a:pt x="1744673" y="2501900"/>
                </a:lnTo>
                <a:lnTo>
                  <a:pt x="1750913" y="2501900"/>
                </a:lnTo>
                <a:lnTo>
                  <a:pt x="1750913" y="2387600"/>
                </a:lnTo>
                <a:close/>
              </a:path>
              <a:path w="2616834" h="2616200">
                <a:moveTo>
                  <a:pt x="1876525" y="2387600"/>
                </a:moveTo>
                <a:lnTo>
                  <a:pt x="1870293" y="2387600"/>
                </a:lnTo>
                <a:lnTo>
                  <a:pt x="1870293" y="2501900"/>
                </a:lnTo>
                <a:lnTo>
                  <a:pt x="1876525" y="2501900"/>
                </a:lnTo>
                <a:lnTo>
                  <a:pt x="1876525" y="2387600"/>
                </a:lnTo>
                <a:close/>
              </a:path>
              <a:path w="2616834" h="2616200">
                <a:moveTo>
                  <a:pt x="2002137" y="2387600"/>
                </a:moveTo>
                <a:lnTo>
                  <a:pt x="1995905" y="2387600"/>
                </a:lnTo>
                <a:lnTo>
                  <a:pt x="1995905" y="2501900"/>
                </a:lnTo>
                <a:lnTo>
                  <a:pt x="2002137" y="2501900"/>
                </a:lnTo>
                <a:lnTo>
                  <a:pt x="2002137" y="2387600"/>
                </a:lnTo>
                <a:close/>
              </a:path>
              <a:path w="2616834" h="2616200">
                <a:moveTo>
                  <a:pt x="2127757" y="2387600"/>
                </a:moveTo>
                <a:lnTo>
                  <a:pt x="2121516" y="2387600"/>
                </a:lnTo>
                <a:lnTo>
                  <a:pt x="2121516" y="2501900"/>
                </a:lnTo>
                <a:lnTo>
                  <a:pt x="2127757" y="2501900"/>
                </a:lnTo>
                <a:lnTo>
                  <a:pt x="2127757" y="2387600"/>
                </a:lnTo>
                <a:close/>
              </a:path>
              <a:path w="2616834" h="2616200">
                <a:moveTo>
                  <a:pt x="2253385" y="2387600"/>
                </a:moveTo>
                <a:lnTo>
                  <a:pt x="2247145" y="2387600"/>
                </a:lnTo>
                <a:lnTo>
                  <a:pt x="2247145" y="2501900"/>
                </a:lnTo>
                <a:lnTo>
                  <a:pt x="2253385" y="2501900"/>
                </a:lnTo>
                <a:lnTo>
                  <a:pt x="2253385" y="2387600"/>
                </a:lnTo>
                <a:close/>
              </a:path>
              <a:path w="2616834" h="2616200">
                <a:moveTo>
                  <a:pt x="2378988" y="2387600"/>
                </a:moveTo>
                <a:lnTo>
                  <a:pt x="2372765" y="2387600"/>
                </a:lnTo>
                <a:lnTo>
                  <a:pt x="2372765" y="2501900"/>
                </a:lnTo>
                <a:lnTo>
                  <a:pt x="2378988" y="2501900"/>
                </a:lnTo>
                <a:lnTo>
                  <a:pt x="2378988" y="2387600"/>
                </a:lnTo>
                <a:close/>
              </a:path>
              <a:path w="2616834" h="2616200">
                <a:moveTo>
                  <a:pt x="2504608" y="2387600"/>
                </a:moveTo>
                <a:lnTo>
                  <a:pt x="2498368" y="2387600"/>
                </a:lnTo>
                <a:lnTo>
                  <a:pt x="2498368" y="2501900"/>
                </a:lnTo>
                <a:lnTo>
                  <a:pt x="2504608" y="2501900"/>
                </a:lnTo>
                <a:lnTo>
                  <a:pt x="2504608" y="2387600"/>
                </a:lnTo>
                <a:close/>
              </a:path>
              <a:path w="2616834" h="2616200">
                <a:moveTo>
                  <a:pt x="2616246" y="2374900"/>
                </a:moveTo>
                <a:lnTo>
                  <a:pt x="0" y="2374900"/>
                </a:lnTo>
                <a:lnTo>
                  <a:pt x="0" y="2387600"/>
                </a:lnTo>
                <a:lnTo>
                  <a:pt x="2616246" y="2387600"/>
                </a:lnTo>
                <a:lnTo>
                  <a:pt x="2616246" y="2374900"/>
                </a:lnTo>
                <a:close/>
              </a:path>
              <a:path w="2616834" h="2616200">
                <a:moveTo>
                  <a:pt x="117878" y="2260600"/>
                </a:moveTo>
                <a:lnTo>
                  <a:pt x="111637" y="2260600"/>
                </a:lnTo>
                <a:lnTo>
                  <a:pt x="111637" y="2374900"/>
                </a:lnTo>
                <a:lnTo>
                  <a:pt x="117878" y="2374900"/>
                </a:lnTo>
                <a:lnTo>
                  <a:pt x="117878" y="2260600"/>
                </a:lnTo>
                <a:close/>
              </a:path>
              <a:path w="2616834" h="2616200">
                <a:moveTo>
                  <a:pt x="243490" y="2260600"/>
                </a:moveTo>
                <a:lnTo>
                  <a:pt x="237257" y="2260600"/>
                </a:lnTo>
                <a:lnTo>
                  <a:pt x="237257" y="2374900"/>
                </a:lnTo>
                <a:lnTo>
                  <a:pt x="243490" y="2374900"/>
                </a:lnTo>
                <a:lnTo>
                  <a:pt x="243490" y="2260600"/>
                </a:lnTo>
                <a:close/>
              </a:path>
              <a:path w="2616834" h="2616200">
                <a:moveTo>
                  <a:pt x="369118" y="2260600"/>
                </a:moveTo>
                <a:lnTo>
                  <a:pt x="362878" y="2260600"/>
                </a:lnTo>
                <a:lnTo>
                  <a:pt x="362878" y="2374900"/>
                </a:lnTo>
                <a:lnTo>
                  <a:pt x="369118" y="2374900"/>
                </a:lnTo>
                <a:lnTo>
                  <a:pt x="369118" y="2260600"/>
                </a:lnTo>
                <a:close/>
              </a:path>
              <a:path w="2616834" h="2616200">
                <a:moveTo>
                  <a:pt x="494730" y="2260600"/>
                </a:moveTo>
                <a:lnTo>
                  <a:pt x="488498" y="2260600"/>
                </a:lnTo>
                <a:lnTo>
                  <a:pt x="488498" y="2374900"/>
                </a:lnTo>
                <a:lnTo>
                  <a:pt x="494730" y="2374900"/>
                </a:lnTo>
                <a:lnTo>
                  <a:pt x="494730" y="2260600"/>
                </a:lnTo>
                <a:close/>
              </a:path>
              <a:path w="2616834" h="2616200">
                <a:moveTo>
                  <a:pt x="620350" y="2260600"/>
                </a:moveTo>
                <a:lnTo>
                  <a:pt x="614109" y="2260600"/>
                </a:lnTo>
                <a:lnTo>
                  <a:pt x="614109" y="2374900"/>
                </a:lnTo>
                <a:lnTo>
                  <a:pt x="620350" y="2374900"/>
                </a:lnTo>
                <a:lnTo>
                  <a:pt x="620350" y="2260600"/>
                </a:lnTo>
                <a:close/>
              </a:path>
              <a:path w="2616834" h="2616200">
                <a:moveTo>
                  <a:pt x="745961" y="2260600"/>
                </a:moveTo>
                <a:lnTo>
                  <a:pt x="739729" y="2260600"/>
                </a:lnTo>
                <a:lnTo>
                  <a:pt x="739729" y="2374900"/>
                </a:lnTo>
                <a:lnTo>
                  <a:pt x="745961" y="2374900"/>
                </a:lnTo>
                <a:lnTo>
                  <a:pt x="745961" y="2260600"/>
                </a:lnTo>
                <a:close/>
              </a:path>
              <a:path w="2616834" h="2616200">
                <a:moveTo>
                  <a:pt x="871590" y="2260600"/>
                </a:moveTo>
                <a:lnTo>
                  <a:pt x="865349" y="2260600"/>
                </a:lnTo>
                <a:lnTo>
                  <a:pt x="865349" y="2374900"/>
                </a:lnTo>
                <a:lnTo>
                  <a:pt x="871590" y="2374900"/>
                </a:lnTo>
                <a:lnTo>
                  <a:pt x="871590" y="2260600"/>
                </a:lnTo>
                <a:close/>
              </a:path>
              <a:path w="2616834" h="2616200">
                <a:moveTo>
                  <a:pt x="997201" y="2260600"/>
                </a:moveTo>
                <a:lnTo>
                  <a:pt x="990969" y="2260600"/>
                </a:lnTo>
                <a:lnTo>
                  <a:pt x="990969" y="2374900"/>
                </a:lnTo>
                <a:lnTo>
                  <a:pt x="997201" y="2374900"/>
                </a:lnTo>
                <a:lnTo>
                  <a:pt x="997201" y="2260600"/>
                </a:lnTo>
                <a:close/>
              </a:path>
              <a:path w="2616834" h="2616200">
                <a:moveTo>
                  <a:pt x="1122813" y="2260600"/>
                </a:moveTo>
                <a:lnTo>
                  <a:pt x="1116581" y="2260600"/>
                </a:lnTo>
                <a:lnTo>
                  <a:pt x="1116581" y="2374900"/>
                </a:lnTo>
                <a:lnTo>
                  <a:pt x="1122813" y="2374900"/>
                </a:lnTo>
                <a:lnTo>
                  <a:pt x="1122813" y="2260600"/>
                </a:lnTo>
                <a:close/>
              </a:path>
              <a:path w="2616834" h="2616200">
                <a:moveTo>
                  <a:pt x="1248433" y="2260600"/>
                </a:moveTo>
                <a:lnTo>
                  <a:pt x="1242193" y="2260600"/>
                </a:lnTo>
                <a:lnTo>
                  <a:pt x="1242193" y="2374900"/>
                </a:lnTo>
                <a:lnTo>
                  <a:pt x="1248433" y="2374900"/>
                </a:lnTo>
                <a:lnTo>
                  <a:pt x="1248433" y="2260600"/>
                </a:lnTo>
                <a:close/>
              </a:path>
              <a:path w="2616834" h="2616200">
                <a:moveTo>
                  <a:pt x="1374053" y="2260600"/>
                </a:moveTo>
                <a:lnTo>
                  <a:pt x="1367821" y="2260600"/>
                </a:lnTo>
                <a:lnTo>
                  <a:pt x="1367821" y="2374900"/>
                </a:lnTo>
                <a:lnTo>
                  <a:pt x="1374053" y="2374900"/>
                </a:lnTo>
                <a:lnTo>
                  <a:pt x="1374053" y="2260600"/>
                </a:lnTo>
                <a:close/>
              </a:path>
              <a:path w="2616834" h="2616200">
                <a:moveTo>
                  <a:pt x="1499673" y="2260600"/>
                </a:moveTo>
                <a:lnTo>
                  <a:pt x="1493433" y="2260600"/>
                </a:lnTo>
                <a:lnTo>
                  <a:pt x="1493433" y="2374900"/>
                </a:lnTo>
                <a:lnTo>
                  <a:pt x="1499673" y="2374900"/>
                </a:lnTo>
                <a:lnTo>
                  <a:pt x="1499673" y="2260600"/>
                </a:lnTo>
                <a:close/>
              </a:path>
              <a:path w="2616834" h="2616200">
                <a:moveTo>
                  <a:pt x="1625285" y="2260600"/>
                </a:moveTo>
                <a:lnTo>
                  <a:pt x="1619053" y="2260600"/>
                </a:lnTo>
                <a:lnTo>
                  <a:pt x="1619053" y="2374900"/>
                </a:lnTo>
                <a:lnTo>
                  <a:pt x="1625285" y="2374900"/>
                </a:lnTo>
                <a:lnTo>
                  <a:pt x="1625285" y="2260600"/>
                </a:lnTo>
                <a:close/>
              </a:path>
              <a:path w="2616834" h="2616200">
                <a:moveTo>
                  <a:pt x="1750913" y="2260600"/>
                </a:moveTo>
                <a:lnTo>
                  <a:pt x="1744673" y="2260600"/>
                </a:lnTo>
                <a:lnTo>
                  <a:pt x="1744673" y="2374900"/>
                </a:lnTo>
                <a:lnTo>
                  <a:pt x="1750913" y="2374900"/>
                </a:lnTo>
                <a:lnTo>
                  <a:pt x="1750913" y="2260600"/>
                </a:lnTo>
                <a:close/>
              </a:path>
              <a:path w="2616834" h="2616200">
                <a:moveTo>
                  <a:pt x="1876525" y="2260600"/>
                </a:moveTo>
                <a:lnTo>
                  <a:pt x="1870293" y="2260600"/>
                </a:lnTo>
                <a:lnTo>
                  <a:pt x="1870293" y="2374900"/>
                </a:lnTo>
                <a:lnTo>
                  <a:pt x="1876525" y="2374900"/>
                </a:lnTo>
                <a:lnTo>
                  <a:pt x="1876525" y="2260600"/>
                </a:lnTo>
                <a:close/>
              </a:path>
              <a:path w="2616834" h="2616200">
                <a:moveTo>
                  <a:pt x="2002137" y="2260600"/>
                </a:moveTo>
                <a:lnTo>
                  <a:pt x="1995905" y="2260600"/>
                </a:lnTo>
                <a:lnTo>
                  <a:pt x="1995905" y="2374900"/>
                </a:lnTo>
                <a:lnTo>
                  <a:pt x="2002137" y="2374900"/>
                </a:lnTo>
                <a:lnTo>
                  <a:pt x="2002137" y="2260600"/>
                </a:lnTo>
                <a:close/>
              </a:path>
              <a:path w="2616834" h="2616200">
                <a:moveTo>
                  <a:pt x="2127757" y="2260600"/>
                </a:moveTo>
                <a:lnTo>
                  <a:pt x="2121516" y="2260600"/>
                </a:lnTo>
                <a:lnTo>
                  <a:pt x="2121516" y="2374900"/>
                </a:lnTo>
                <a:lnTo>
                  <a:pt x="2127757" y="2374900"/>
                </a:lnTo>
                <a:lnTo>
                  <a:pt x="2127757" y="2260600"/>
                </a:lnTo>
                <a:close/>
              </a:path>
              <a:path w="2616834" h="2616200">
                <a:moveTo>
                  <a:pt x="2253385" y="2260600"/>
                </a:moveTo>
                <a:lnTo>
                  <a:pt x="2247145" y="2260600"/>
                </a:lnTo>
                <a:lnTo>
                  <a:pt x="2247145" y="2374900"/>
                </a:lnTo>
                <a:lnTo>
                  <a:pt x="2253385" y="2374900"/>
                </a:lnTo>
                <a:lnTo>
                  <a:pt x="2253385" y="2260600"/>
                </a:lnTo>
                <a:close/>
              </a:path>
              <a:path w="2616834" h="2616200">
                <a:moveTo>
                  <a:pt x="2378988" y="2260600"/>
                </a:moveTo>
                <a:lnTo>
                  <a:pt x="2372765" y="2260600"/>
                </a:lnTo>
                <a:lnTo>
                  <a:pt x="2372765" y="2374900"/>
                </a:lnTo>
                <a:lnTo>
                  <a:pt x="2378988" y="2374900"/>
                </a:lnTo>
                <a:lnTo>
                  <a:pt x="2378988" y="2260600"/>
                </a:lnTo>
                <a:close/>
              </a:path>
              <a:path w="2616834" h="2616200">
                <a:moveTo>
                  <a:pt x="2504608" y="2260600"/>
                </a:moveTo>
                <a:lnTo>
                  <a:pt x="2498368" y="2260600"/>
                </a:lnTo>
                <a:lnTo>
                  <a:pt x="2498368" y="2374900"/>
                </a:lnTo>
                <a:lnTo>
                  <a:pt x="2504608" y="2374900"/>
                </a:lnTo>
                <a:lnTo>
                  <a:pt x="2504608" y="2260600"/>
                </a:lnTo>
                <a:close/>
              </a:path>
              <a:path w="2616834" h="2616200">
                <a:moveTo>
                  <a:pt x="2614855" y="2247900"/>
                </a:moveTo>
                <a:lnTo>
                  <a:pt x="1391" y="2247900"/>
                </a:lnTo>
                <a:lnTo>
                  <a:pt x="0" y="2260600"/>
                </a:lnTo>
                <a:lnTo>
                  <a:pt x="2616246" y="2260600"/>
                </a:lnTo>
                <a:lnTo>
                  <a:pt x="2614855" y="2247900"/>
                </a:lnTo>
                <a:close/>
              </a:path>
              <a:path w="2616834" h="2616200">
                <a:moveTo>
                  <a:pt x="117878" y="1511300"/>
                </a:moveTo>
                <a:lnTo>
                  <a:pt x="111637" y="1511300"/>
                </a:lnTo>
                <a:lnTo>
                  <a:pt x="111637" y="2247900"/>
                </a:lnTo>
                <a:lnTo>
                  <a:pt x="117878" y="2247900"/>
                </a:lnTo>
                <a:lnTo>
                  <a:pt x="117878" y="1511300"/>
                </a:lnTo>
                <a:close/>
              </a:path>
              <a:path w="2616834" h="2616200">
                <a:moveTo>
                  <a:pt x="243490" y="1511300"/>
                </a:moveTo>
                <a:lnTo>
                  <a:pt x="237257" y="1511300"/>
                </a:lnTo>
                <a:lnTo>
                  <a:pt x="237257" y="2247900"/>
                </a:lnTo>
                <a:lnTo>
                  <a:pt x="243490" y="2247900"/>
                </a:lnTo>
                <a:lnTo>
                  <a:pt x="243490" y="1511300"/>
                </a:lnTo>
                <a:close/>
              </a:path>
              <a:path w="2616834" h="2616200">
                <a:moveTo>
                  <a:pt x="369118" y="1511300"/>
                </a:moveTo>
                <a:lnTo>
                  <a:pt x="362878" y="1511300"/>
                </a:lnTo>
                <a:lnTo>
                  <a:pt x="362878" y="2247900"/>
                </a:lnTo>
                <a:lnTo>
                  <a:pt x="369118" y="2247900"/>
                </a:lnTo>
                <a:lnTo>
                  <a:pt x="369118" y="1511300"/>
                </a:lnTo>
                <a:close/>
              </a:path>
              <a:path w="2616834" h="2616200">
                <a:moveTo>
                  <a:pt x="494730" y="1511300"/>
                </a:moveTo>
                <a:lnTo>
                  <a:pt x="488498" y="1511300"/>
                </a:lnTo>
                <a:lnTo>
                  <a:pt x="488498" y="2247900"/>
                </a:lnTo>
                <a:lnTo>
                  <a:pt x="494730" y="2247900"/>
                </a:lnTo>
                <a:lnTo>
                  <a:pt x="494730" y="1511300"/>
                </a:lnTo>
                <a:close/>
              </a:path>
              <a:path w="2616834" h="2616200">
                <a:moveTo>
                  <a:pt x="620341" y="1511300"/>
                </a:moveTo>
                <a:lnTo>
                  <a:pt x="614109" y="1511300"/>
                </a:lnTo>
                <a:lnTo>
                  <a:pt x="614109" y="2247900"/>
                </a:lnTo>
                <a:lnTo>
                  <a:pt x="620350" y="2247900"/>
                </a:lnTo>
                <a:lnTo>
                  <a:pt x="620341" y="1511300"/>
                </a:lnTo>
                <a:close/>
              </a:path>
              <a:path w="2616834" h="2616200">
                <a:moveTo>
                  <a:pt x="745961" y="1511300"/>
                </a:moveTo>
                <a:lnTo>
                  <a:pt x="739721" y="1511300"/>
                </a:lnTo>
                <a:lnTo>
                  <a:pt x="739729" y="2247900"/>
                </a:lnTo>
                <a:lnTo>
                  <a:pt x="745961" y="2247900"/>
                </a:lnTo>
                <a:lnTo>
                  <a:pt x="745961" y="1511300"/>
                </a:lnTo>
                <a:close/>
              </a:path>
              <a:path w="2616834" h="2616200">
                <a:moveTo>
                  <a:pt x="871590" y="1511300"/>
                </a:moveTo>
                <a:lnTo>
                  <a:pt x="865349" y="1511300"/>
                </a:lnTo>
                <a:lnTo>
                  <a:pt x="865349" y="2247900"/>
                </a:lnTo>
                <a:lnTo>
                  <a:pt x="871590" y="2247900"/>
                </a:lnTo>
                <a:lnTo>
                  <a:pt x="871590" y="1511300"/>
                </a:lnTo>
                <a:close/>
              </a:path>
              <a:path w="2616834" h="2616200">
                <a:moveTo>
                  <a:pt x="997201" y="1511300"/>
                </a:moveTo>
                <a:lnTo>
                  <a:pt x="990969" y="1511300"/>
                </a:lnTo>
                <a:lnTo>
                  <a:pt x="990969" y="2247900"/>
                </a:lnTo>
                <a:lnTo>
                  <a:pt x="997201" y="2247900"/>
                </a:lnTo>
                <a:lnTo>
                  <a:pt x="997201" y="1511300"/>
                </a:lnTo>
                <a:close/>
              </a:path>
              <a:path w="2616834" h="2616200">
                <a:moveTo>
                  <a:pt x="1122813" y="1511300"/>
                </a:moveTo>
                <a:lnTo>
                  <a:pt x="1116581" y="1511300"/>
                </a:lnTo>
                <a:lnTo>
                  <a:pt x="1116581" y="2247900"/>
                </a:lnTo>
                <a:lnTo>
                  <a:pt x="1122813" y="2247900"/>
                </a:lnTo>
                <a:lnTo>
                  <a:pt x="1122813" y="1511300"/>
                </a:lnTo>
                <a:close/>
              </a:path>
              <a:path w="2616834" h="2616200">
                <a:moveTo>
                  <a:pt x="1248433" y="1511300"/>
                </a:moveTo>
                <a:lnTo>
                  <a:pt x="1242193" y="1511300"/>
                </a:lnTo>
                <a:lnTo>
                  <a:pt x="1242193" y="2247900"/>
                </a:lnTo>
                <a:lnTo>
                  <a:pt x="1248433" y="2247900"/>
                </a:lnTo>
                <a:lnTo>
                  <a:pt x="1248433" y="1511300"/>
                </a:lnTo>
                <a:close/>
              </a:path>
              <a:path w="2616834" h="2616200">
                <a:moveTo>
                  <a:pt x="1374053" y="1511300"/>
                </a:moveTo>
                <a:lnTo>
                  <a:pt x="1367821" y="1511300"/>
                </a:lnTo>
                <a:lnTo>
                  <a:pt x="1367821" y="2247900"/>
                </a:lnTo>
                <a:lnTo>
                  <a:pt x="1374053" y="2247900"/>
                </a:lnTo>
                <a:lnTo>
                  <a:pt x="1374053" y="1511300"/>
                </a:lnTo>
                <a:close/>
              </a:path>
              <a:path w="2616834" h="2616200">
                <a:moveTo>
                  <a:pt x="1499673" y="1511300"/>
                </a:moveTo>
                <a:lnTo>
                  <a:pt x="1493433" y="1511300"/>
                </a:lnTo>
                <a:lnTo>
                  <a:pt x="1493433" y="2247900"/>
                </a:lnTo>
                <a:lnTo>
                  <a:pt x="1499673" y="2247900"/>
                </a:lnTo>
                <a:lnTo>
                  <a:pt x="1499673" y="1511300"/>
                </a:lnTo>
                <a:close/>
              </a:path>
              <a:path w="2616834" h="2616200">
                <a:moveTo>
                  <a:pt x="1625285" y="1511300"/>
                </a:moveTo>
                <a:lnTo>
                  <a:pt x="1619053" y="1511300"/>
                </a:lnTo>
                <a:lnTo>
                  <a:pt x="1619053" y="2247900"/>
                </a:lnTo>
                <a:lnTo>
                  <a:pt x="1625285" y="2247900"/>
                </a:lnTo>
                <a:lnTo>
                  <a:pt x="1625285" y="1511300"/>
                </a:lnTo>
                <a:close/>
              </a:path>
              <a:path w="2616834" h="2616200">
                <a:moveTo>
                  <a:pt x="1750913" y="1511300"/>
                </a:moveTo>
                <a:lnTo>
                  <a:pt x="1744673" y="1511300"/>
                </a:lnTo>
                <a:lnTo>
                  <a:pt x="1744673" y="2247900"/>
                </a:lnTo>
                <a:lnTo>
                  <a:pt x="1750913" y="2247900"/>
                </a:lnTo>
                <a:lnTo>
                  <a:pt x="1750913" y="1511300"/>
                </a:lnTo>
                <a:close/>
              </a:path>
              <a:path w="2616834" h="2616200">
                <a:moveTo>
                  <a:pt x="1876525" y="1511300"/>
                </a:moveTo>
                <a:lnTo>
                  <a:pt x="1870293" y="1511300"/>
                </a:lnTo>
                <a:lnTo>
                  <a:pt x="1870293" y="2247900"/>
                </a:lnTo>
                <a:lnTo>
                  <a:pt x="1876525" y="2247900"/>
                </a:lnTo>
                <a:lnTo>
                  <a:pt x="1876525" y="1511300"/>
                </a:lnTo>
                <a:close/>
              </a:path>
              <a:path w="2616834" h="2616200">
                <a:moveTo>
                  <a:pt x="2002137" y="1511300"/>
                </a:moveTo>
                <a:lnTo>
                  <a:pt x="1995905" y="1511300"/>
                </a:lnTo>
                <a:lnTo>
                  <a:pt x="1995905" y="2247900"/>
                </a:lnTo>
                <a:lnTo>
                  <a:pt x="2002137" y="2247900"/>
                </a:lnTo>
                <a:lnTo>
                  <a:pt x="2002137" y="1511300"/>
                </a:lnTo>
                <a:close/>
              </a:path>
              <a:path w="2616834" h="2616200">
                <a:moveTo>
                  <a:pt x="2127757" y="1511300"/>
                </a:moveTo>
                <a:lnTo>
                  <a:pt x="2121516" y="1511300"/>
                </a:lnTo>
                <a:lnTo>
                  <a:pt x="2121516" y="2247900"/>
                </a:lnTo>
                <a:lnTo>
                  <a:pt x="2127757" y="2247900"/>
                </a:lnTo>
                <a:lnTo>
                  <a:pt x="2127757" y="1511300"/>
                </a:lnTo>
                <a:close/>
              </a:path>
              <a:path w="2616834" h="2616200">
                <a:moveTo>
                  <a:pt x="2253385" y="1511300"/>
                </a:moveTo>
                <a:lnTo>
                  <a:pt x="2247145" y="1511300"/>
                </a:lnTo>
                <a:lnTo>
                  <a:pt x="2247145" y="2247900"/>
                </a:lnTo>
                <a:lnTo>
                  <a:pt x="2253385" y="2247900"/>
                </a:lnTo>
                <a:lnTo>
                  <a:pt x="2253385" y="1511300"/>
                </a:lnTo>
                <a:close/>
              </a:path>
              <a:path w="2616834" h="2616200">
                <a:moveTo>
                  <a:pt x="2378988" y="1511300"/>
                </a:moveTo>
                <a:lnTo>
                  <a:pt x="2372765" y="1511300"/>
                </a:lnTo>
                <a:lnTo>
                  <a:pt x="2372765" y="2247900"/>
                </a:lnTo>
                <a:lnTo>
                  <a:pt x="2378988" y="2247900"/>
                </a:lnTo>
                <a:lnTo>
                  <a:pt x="2378988" y="1511300"/>
                </a:lnTo>
                <a:close/>
              </a:path>
              <a:path w="2616834" h="2616200">
                <a:moveTo>
                  <a:pt x="2504608" y="1511300"/>
                </a:moveTo>
                <a:lnTo>
                  <a:pt x="2498368" y="1511300"/>
                </a:lnTo>
                <a:lnTo>
                  <a:pt x="2498368" y="2247900"/>
                </a:lnTo>
                <a:lnTo>
                  <a:pt x="2504608" y="2247900"/>
                </a:lnTo>
                <a:lnTo>
                  <a:pt x="2504608" y="1511300"/>
                </a:lnTo>
                <a:close/>
              </a:path>
              <a:path w="2616834" h="2616200">
                <a:moveTo>
                  <a:pt x="2616246" y="1498600"/>
                </a:moveTo>
                <a:lnTo>
                  <a:pt x="0" y="1498600"/>
                </a:lnTo>
                <a:lnTo>
                  <a:pt x="1391" y="1511300"/>
                </a:lnTo>
                <a:lnTo>
                  <a:pt x="2614855" y="1511300"/>
                </a:lnTo>
                <a:lnTo>
                  <a:pt x="2616246" y="1498600"/>
                </a:lnTo>
                <a:close/>
              </a:path>
              <a:path w="2616834" h="2616200">
                <a:moveTo>
                  <a:pt x="117878" y="1384300"/>
                </a:moveTo>
                <a:lnTo>
                  <a:pt x="111637" y="1384300"/>
                </a:lnTo>
                <a:lnTo>
                  <a:pt x="111637" y="1498600"/>
                </a:lnTo>
                <a:lnTo>
                  <a:pt x="117878" y="1498600"/>
                </a:lnTo>
                <a:lnTo>
                  <a:pt x="117878" y="1384300"/>
                </a:lnTo>
                <a:close/>
              </a:path>
              <a:path w="2616834" h="2616200">
                <a:moveTo>
                  <a:pt x="243490" y="1384300"/>
                </a:moveTo>
                <a:lnTo>
                  <a:pt x="237257" y="1384300"/>
                </a:lnTo>
                <a:lnTo>
                  <a:pt x="237257" y="1498600"/>
                </a:lnTo>
                <a:lnTo>
                  <a:pt x="243490" y="1498600"/>
                </a:lnTo>
                <a:lnTo>
                  <a:pt x="243490" y="1384300"/>
                </a:lnTo>
                <a:close/>
              </a:path>
              <a:path w="2616834" h="2616200">
                <a:moveTo>
                  <a:pt x="369118" y="1384300"/>
                </a:moveTo>
                <a:lnTo>
                  <a:pt x="362878" y="1384300"/>
                </a:lnTo>
                <a:lnTo>
                  <a:pt x="362878" y="1498600"/>
                </a:lnTo>
                <a:lnTo>
                  <a:pt x="369118" y="1498600"/>
                </a:lnTo>
                <a:lnTo>
                  <a:pt x="369118" y="1384300"/>
                </a:lnTo>
                <a:close/>
              </a:path>
              <a:path w="2616834" h="2616200">
                <a:moveTo>
                  <a:pt x="494730" y="1384300"/>
                </a:moveTo>
                <a:lnTo>
                  <a:pt x="488498" y="1384300"/>
                </a:lnTo>
                <a:lnTo>
                  <a:pt x="488498" y="1498600"/>
                </a:lnTo>
                <a:lnTo>
                  <a:pt x="494730" y="1498600"/>
                </a:lnTo>
                <a:lnTo>
                  <a:pt x="494730" y="1384300"/>
                </a:lnTo>
                <a:close/>
              </a:path>
              <a:path w="2616834" h="2616200">
                <a:moveTo>
                  <a:pt x="620341" y="1384300"/>
                </a:moveTo>
                <a:lnTo>
                  <a:pt x="614109" y="1384300"/>
                </a:lnTo>
                <a:lnTo>
                  <a:pt x="614109"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90" y="1384300"/>
                </a:moveTo>
                <a:lnTo>
                  <a:pt x="865349" y="1384300"/>
                </a:lnTo>
                <a:lnTo>
                  <a:pt x="865349" y="1498600"/>
                </a:lnTo>
                <a:lnTo>
                  <a:pt x="871590" y="1498600"/>
                </a:lnTo>
                <a:lnTo>
                  <a:pt x="871590" y="1384300"/>
                </a:lnTo>
                <a:close/>
              </a:path>
              <a:path w="2616834" h="2616200">
                <a:moveTo>
                  <a:pt x="997201" y="1384300"/>
                </a:moveTo>
                <a:lnTo>
                  <a:pt x="990969" y="1384300"/>
                </a:lnTo>
                <a:lnTo>
                  <a:pt x="990969" y="1498600"/>
                </a:lnTo>
                <a:lnTo>
                  <a:pt x="997201" y="1498600"/>
                </a:lnTo>
                <a:lnTo>
                  <a:pt x="997201" y="1384300"/>
                </a:lnTo>
                <a:close/>
              </a:path>
              <a:path w="2616834" h="2616200">
                <a:moveTo>
                  <a:pt x="1122813" y="1384300"/>
                </a:moveTo>
                <a:lnTo>
                  <a:pt x="1116581" y="1384300"/>
                </a:lnTo>
                <a:lnTo>
                  <a:pt x="1116581" y="1498600"/>
                </a:lnTo>
                <a:lnTo>
                  <a:pt x="1122813" y="1498600"/>
                </a:lnTo>
                <a:lnTo>
                  <a:pt x="1122813" y="1384300"/>
                </a:lnTo>
                <a:close/>
              </a:path>
              <a:path w="2616834" h="2616200">
                <a:moveTo>
                  <a:pt x="1248433" y="1384300"/>
                </a:moveTo>
                <a:lnTo>
                  <a:pt x="1242193" y="1384300"/>
                </a:lnTo>
                <a:lnTo>
                  <a:pt x="1242193" y="1498600"/>
                </a:lnTo>
                <a:lnTo>
                  <a:pt x="1248433" y="1498600"/>
                </a:lnTo>
                <a:lnTo>
                  <a:pt x="1248433" y="1384300"/>
                </a:lnTo>
                <a:close/>
              </a:path>
              <a:path w="2616834" h="2616200">
                <a:moveTo>
                  <a:pt x="1374053" y="1384300"/>
                </a:moveTo>
                <a:lnTo>
                  <a:pt x="1367821" y="1384300"/>
                </a:lnTo>
                <a:lnTo>
                  <a:pt x="1367821" y="1498600"/>
                </a:lnTo>
                <a:lnTo>
                  <a:pt x="1374053" y="1498600"/>
                </a:lnTo>
                <a:lnTo>
                  <a:pt x="1374053" y="1384300"/>
                </a:lnTo>
                <a:close/>
              </a:path>
              <a:path w="2616834" h="2616200">
                <a:moveTo>
                  <a:pt x="1499673" y="1384300"/>
                </a:moveTo>
                <a:lnTo>
                  <a:pt x="1493433" y="1384300"/>
                </a:lnTo>
                <a:lnTo>
                  <a:pt x="1493433" y="1498600"/>
                </a:lnTo>
                <a:lnTo>
                  <a:pt x="1499673" y="1498600"/>
                </a:lnTo>
                <a:lnTo>
                  <a:pt x="1499673" y="1384300"/>
                </a:lnTo>
                <a:close/>
              </a:path>
              <a:path w="2616834" h="2616200">
                <a:moveTo>
                  <a:pt x="1625285" y="1384300"/>
                </a:moveTo>
                <a:lnTo>
                  <a:pt x="1619053" y="1384300"/>
                </a:lnTo>
                <a:lnTo>
                  <a:pt x="1619053" y="1498600"/>
                </a:lnTo>
                <a:lnTo>
                  <a:pt x="1625285" y="1498600"/>
                </a:lnTo>
                <a:lnTo>
                  <a:pt x="1625285" y="1384300"/>
                </a:lnTo>
                <a:close/>
              </a:path>
              <a:path w="2616834" h="2616200">
                <a:moveTo>
                  <a:pt x="1750913" y="1384300"/>
                </a:moveTo>
                <a:lnTo>
                  <a:pt x="1744673" y="1384300"/>
                </a:lnTo>
                <a:lnTo>
                  <a:pt x="1744673" y="1498600"/>
                </a:lnTo>
                <a:lnTo>
                  <a:pt x="1750913" y="1498600"/>
                </a:lnTo>
                <a:lnTo>
                  <a:pt x="1750913" y="1384300"/>
                </a:lnTo>
                <a:close/>
              </a:path>
              <a:path w="2616834" h="2616200">
                <a:moveTo>
                  <a:pt x="1876525" y="1384300"/>
                </a:moveTo>
                <a:lnTo>
                  <a:pt x="1870293" y="1384300"/>
                </a:lnTo>
                <a:lnTo>
                  <a:pt x="1870293" y="1498600"/>
                </a:lnTo>
                <a:lnTo>
                  <a:pt x="1876525" y="1498600"/>
                </a:lnTo>
                <a:lnTo>
                  <a:pt x="1876525" y="1384300"/>
                </a:lnTo>
                <a:close/>
              </a:path>
              <a:path w="2616834" h="2616200">
                <a:moveTo>
                  <a:pt x="2002137" y="1384300"/>
                </a:moveTo>
                <a:lnTo>
                  <a:pt x="1995905" y="1384300"/>
                </a:lnTo>
                <a:lnTo>
                  <a:pt x="1995905" y="1498600"/>
                </a:lnTo>
                <a:lnTo>
                  <a:pt x="2002137" y="1498600"/>
                </a:lnTo>
                <a:lnTo>
                  <a:pt x="2002137" y="1384300"/>
                </a:lnTo>
                <a:close/>
              </a:path>
              <a:path w="2616834" h="2616200">
                <a:moveTo>
                  <a:pt x="2127757" y="1384300"/>
                </a:moveTo>
                <a:lnTo>
                  <a:pt x="2121516" y="1384300"/>
                </a:lnTo>
                <a:lnTo>
                  <a:pt x="2121516" y="1498600"/>
                </a:lnTo>
                <a:lnTo>
                  <a:pt x="2127757" y="1498600"/>
                </a:lnTo>
                <a:lnTo>
                  <a:pt x="2127757" y="1384300"/>
                </a:lnTo>
                <a:close/>
              </a:path>
              <a:path w="2616834" h="2616200">
                <a:moveTo>
                  <a:pt x="2253385" y="1384300"/>
                </a:moveTo>
                <a:lnTo>
                  <a:pt x="2247145" y="1384300"/>
                </a:lnTo>
                <a:lnTo>
                  <a:pt x="2247145" y="1498600"/>
                </a:lnTo>
                <a:lnTo>
                  <a:pt x="2253385" y="1498600"/>
                </a:lnTo>
                <a:lnTo>
                  <a:pt x="2253385" y="1384300"/>
                </a:lnTo>
                <a:close/>
              </a:path>
              <a:path w="2616834" h="2616200">
                <a:moveTo>
                  <a:pt x="2378988" y="1384300"/>
                </a:moveTo>
                <a:lnTo>
                  <a:pt x="2372765" y="1384300"/>
                </a:lnTo>
                <a:lnTo>
                  <a:pt x="2372765" y="1498600"/>
                </a:lnTo>
                <a:lnTo>
                  <a:pt x="2378988" y="1498600"/>
                </a:lnTo>
                <a:lnTo>
                  <a:pt x="2378988" y="1384300"/>
                </a:lnTo>
                <a:close/>
              </a:path>
              <a:path w="2616834" h="2616200">
                <a:moveTo>
                  <a:pt x="2504608" y="1384300"/>
                </a:moveTo>
                <a:lnTo>
                  <a:pt x="2498368" y="1384300"/>
                </a:lnTo>
                <a:lnTo>
                  <a:pt x="2498368" y="1498600"/>
                </a:lnTo>
                <a:lnTo>
                  <a:pt x="2504608" y="1498600"/>
                </a:lnTo>
                <a:lnTo>
                  <a:pt x="2504608" y="1384300"/>
                </a:lnTo>
                <a:close/>
              </a:path>
              <a:path w="2616834" h="2616200">
                <a:moveTo>
                  <a:pt x="2616246" y="1371600"/>
                </a:moveTo>
                <a:lnTo>
                  <a:pt x="0" y="1371600"/>
                </a:lnTo>
                <a:lnTo>
                  <a:pt x="0" y="1384300"/>
                </a:lnTo>
                <a:lnTo>
                  <a:pt x="2616246" y="1384300"/>
                </a:lnTo>
                <a:lnTo>
                  <a:pt x="2616246" y="1371600"/>
                </a:lnTo>
                <a:close/>
              </a:path>
              <a:path w="2616834" h="2616200">
                <a:moveTo>
                  <a:pt x="117878" y="1257300"/>
                </a:moveTo>
                <a:lnTo>
                  <a:pt x="111637" y="1257300"/>
                </a:lnTo>
                <a:lnTo>
                  <a:pt x="111637" y="1371600"/>
                </a:lnTo>
                <a:lnTo>
                  <a:pt x="117878" y="1371600"/>
                </a:lnTo>
                <a:lnTo>
                  <a:pt x="117878" y="1257300"/>
                </a:lnTo>
                <a:close/>
              </a:path>
              <a:path w="2616834" h="2616200">
                <a:moveTo>
                  <a:pt x="243490" y="1257300"/>
                </a:moveTo>
                <a:lnTo>
                  <a:pt x="237257" y="1257300"/>
                </a:lnTo>
                <a:lnTo>
                  <a:pt x="237257" y="1371600"/>
                </a:lnTo>
                <a:lnTo>
                  <a:pt x="243490" y="1371600"/>
                </a:lnTo>
                <a:lnTo>
                  <a:pt x="243490" y="1257300"/>
                </a:lnTo>
                <a:close/>
              </a:path>
              <a:path w="2616834" h="2616200">
                <a:moveTo>
                  <a:pt x="369118" y="1257300"/>
                </a:moveTo>
                <a:lnTo>
                  <a:pt x="362878" y="1257300"/>
                </a:lnTo>
                <a:lnTo>
                  <a:pt x="362878" y="1371600"/>
                </a:lnTo>
                <a:lnTo>
                  <a:pt x="369118" y="1371600"/>
                </a:lnTo>
                <a:lnTo>
                  <a:pt x="369118" y="1257300"/>
                </a:lnTo>
                <a:close/>
              </a:path>
              <a:path w="2616834" h="2616200">
                <a:moveTo>
                  <a:pt x="494730" y="1257300"/>
                </a:moveTo>
                <a:lnTo>
                  <a:pt x="488498" y="1257300"/>
                </a:lnTo>
                <a:lnTo>
                  <a:pt x="488498" y="1371600"/>
                </a:lnTo>
                <a:lnTo>
                  <a:pt x="494730" y="1371600"/>
                </a:lnTo>
                <a:lnTo>
                  <a:pt x="494730" y="1257300"/>
                </a:lnTo>
                <a:close/>
              </a:path>
              <a:path w="2616834" h="2616200">
                <a:moveTo>
                  <a:pt x="620341" y="1257300"/>
                </a:moveTo>
                <a:lnTo>
                  <a:pt x="614109" y="1257300"/>
                </a:lnTo>
                <a:lnTo>
                  <a:pt x="614109"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90" y="1257300"/>
                </a:moveTo>
                <a:lnTo>
                  <a:pt x="865349" y="1257300"/>
                </a:lnTo>
                <a:lnTo>
                  <a:pt x="865349" y="1371600"/>
                </a:lnTo>
                <a:lnTo>
                  <a:pt x="871590" y="1371600"/>
                </a:lnTo>
                <a:lnTo>
                  <a:pt x="871590" y="1257300"/>
                </a:lnTo>
                <a:close/>
              </a:path>
              <a:path w="2616834" h="2616200">
                <a:moveTo>
                  <a:pt x="997201" y="1257300"/>
                </a:moveTo>
                <a:lnTo>
                  <a:pt x="990969" y="1257300"/>
                </a:lnTo>
                <a:lnTo>
                  <a:pt x="990969" y="1371600"/>
                </a:lnTo>
                <a:lnTo>
                  <a:pt x="997201" y="1371600"/>
                </a:lnTo>
                <a:lnTo>
                  <a:pt x="997201" y="1257300"/>
                </a:lnTo>
                <a:close/>
              </a:path>
              <a:path w="2616834" h="2616200">
                <a:moveTo>
                  <a:pt x="1122813" y="1257300"/>
                </a:moveTo>
                <a:lnTo>
                  <a:pt x="1116581" y="1257300"/>
                </a:lnTo>
                <a:lnTo>
                  <a:pt x="1116581" y="1371600"/>
                </a:lnTo>
                <a:lnTo>
                  <a:pt x="1122813" y="1371600"/>
                </a:lnTo>
                <a:lnTo>
                  <a:pt x="1122813" y="1257300"/>
                </a:lnTo>
                <a:close/>
              </a:path>
              <a:path w="2616834" h="2616200">
                <a:moveTo>
                  <a:pt x="1248433" y="1257300"/>
                </a:moveTo>
                <a:lnTo>
                  <a:pt x="1242193" y="1257300"/>
                </a:lnTo>
                <a:lnTo>
                  <a:pt x="1242193" y="1371600"/>
                </a:lnTo>
                <a:lnTo>
                  <a:pt x="1248433" y="1371600"/>
                </a:lnTo>
                <a:lnTo>
                  <a:pt x="1248433" y="1257300"/>
                </a:lnTo>
                <a:close/>
              </a:path>
              <a:path w="2616834" h="2616200">
                <a:moveTo>
                  <a:pt x="1374053" y="1257300"/>
                </a:moveTo>
                <a:lnTo>
                  <a:pt x="1367821" y="1257300"/>
                </a:lnTo>
                <a:lnTo>
                  <a:pt x="1367821" y="1371600"/>
                </a:lnTo>
                <a:lnTo>
                  <a:pt x="1374053" y="1371600"/>
                </a:lnTo>
                <a:lnTo>
                  <a:pt x="1374053" y="1257300"/>
                </a:lnTo>
                <a:close/>
              </a:path>
              <a:path w="2616834" h="2616200">
                <a:moveTo>
                  <a:pt x="1499673" y="1257300"/>
                </a:moveTo>
                <a:lnTo>
                  <a:pt x="1493433" y="1257300"/>
                </a:lnTo>
                <a:lnTo>
                  <a:pt x="1493433" y="1371600"/>
                </a:lnTo>
                <a:lnTo>
                  <a:pt x="1499673" y="1371600"/>
                </a:lnTo>
                <a:lnTo>
                  <a:pt x="1499673" y="1257300"/>
                </a:lnTo>
                <a:close/>
              </a:path>
              <a:path w="2616834" h="2616200">
                <a:moveTo>
                  <a:pt x="1625285" y="1257300"/>
                </a:moveTo>
                <a:lnTo>
                  <a:pt x="1619053" y="1257300"/>
                </a:lnTo>
                <a:lnTo>
                  <a:pt x="1619053" y="1371600"/>
                </a:lnTo>
                <a:lnTo>
                  <a:pt x="1625285" y="1371600"/>
                </a:lnTo>
                <a:lnTo>
                  <a:pt x="1625285" y="1257300"/>
                </a:lnTo>
                <a:close/>
              </a:path>
              <a:path w="2616834" h="2616200">
                <a:moveTo>
                  <a:pt x="1750913" y="1257300"/>
                </a:moveTo>
                <a:lnTo>
                  <a:pt x="1744673" y="1257300"/>
                </a:lnTo>
                <a:lnTo>
                  <a:pt x="1744673" y="1371600"/>
                </a:lnTo>
                <a:lnTo>
                  <a:pt x="1750913" y="1371600"/>
                </a:lnTo>
                <a:lnTo>
                  <a:pt x="1750913" y="1257300"/>
                </a:lnTo>
                <a:close/>
              </a:path>
              <a:path w="2616834" h="2616200">
                <a:moveTo>
                  <a:pt x="1876525" y="1257300"/>
                </a:moveTo>
                <a:lnTo>
                  <a:pt x="1870293" y="1257300"/>
                </a:lnTo>
                <a:lnTo>
                  <a:pt x="1870293" y="1371600"/>
                </a:lnTo>
                <a:lnTo>
                  <a:pt x="1876525" y="1371600"/>
                </a:lnTo>
                <a:lnTo>
                  <a:pt x="1876525" y="1257300"/>
                </a:lnTo>
                <a:close/>
              </a:path>
              <a:path w="2616834" h="2616200">
                <a:moveTo>
                  <a:pt x="2002137" y="1257300"/>
                </a:moveTo>
                <a:lnTo>
                  <a:pt x="1995905" y="1257300"/>
                </a:lnTo>
                <a:lnTo>
                  <a:pt x="1995905" y="1371600"/>
                </a:lnTo>
                <a:lnTo>
                  <a:pt x="2002137" y="1371600"/>
                </a:lnTo>
                <a:lnTo>
                  <a:pt x="2002137" y="1257300"/>
                </a:lnTo>
                <a:close/>
              </a:path>
              <a:path w="2616834" h="2616200">
                <a:moveTo>
                  <a:pt x="2127757" y="1257300"/>
                </a:moveTo>
                <a:lnTo>
                  <a:pt x="2121516" y="1257300"/>
                </a:lnTo>
                <a:lnTo>
                  <a:pt x="2121516" y="1371600"/>
                </a:lnTo>
                <a:lnTo>
                  <a:pt x="2127757" y="1371600"/>
                </a:lnTo>
                <a:lnTo>
                  <a:pt x="2127757" y="1257300"/>
                </a:lnTo>
                <a:close/>
              </a:path>
              <a:path w="2616834" h="2616200">
                <a:moveTo>
                  <a:pt x="2253385" y="1257300"/>
                </a:moveTo>
                <a:lnTo>
                  <a:pt x="2247145" y="1257300"/>
                </a:lnTo>
                <a:lnTo>
                  <a:pt x="2247145" y="1371600"/>
                </a:lnTo>
                <a:lnTo>
                  <a:pt x="2253385" y="1371600"/>
                </a:lnTo>
                <a:lnTo>
                  <a:pt x="2253385" y="1257300"/>
                </a:lnTo>
                <a:close/>
              </a:path>
              <a:path w="2616834" h="2616200">
                <a:moveTo>
                  <a:pt x="2378988" y="1257300"/>
                </a:moveTo>
                <a:lnTo>
                  <a:pt x="2372765" y="1257300"/>
                </a:lnTo>
                <a:lnTo>
                  <a:pt x="2372765" y="1371600"/>
                </a:lnTo>
                <a:lnTo>
                  <a:pt x="2378988" y="1371600"/>
                </a:lnTo>
                <a:lnTo>
                  <a:pt x="2378988" y="1257300"/>
                </a:lnTo>
                <a:close/>
              </a:path>
              <a:path w="2616834" h="2616200">
                <a:moveTo>
                  <a:pt x="2504608" y="1257300"/>
                </a:moveTo>
                <a:lnTo>
                  <a:pt x="2498368" y="1257300"/>
                </a:lnTo>
                <a:lnTo>
                  <a:pt x="2498368" y="1371600"/>
                </a:lnTo>
                <a:lnTo>
                  <a:pt x="2504608" y="1371600"/>
                </a:lnTo>
                <a:lnTo>
                  <a:pt x="2504608" y="1257300"/>
                </a:lnTo>
                <a:close/>
              </a:path>
              <a:path w="2616834" h="2616200">
                <a:moveTo>
                  <a:pt x="2616246" y="1244600"/>
                </a:moveTo>
                <a:lnTo>
                  <a:pt x="0" y="1244600"/>
                </a:lnTo>
                <a:lnTo>
                  <a:pt x="0" y="1257300"/>
                </a:lnTo>
                <a:lnTo>
                  <a:pt x="2616246" y="1257300"/>
                </a:lnTo>
                <a:lnTo>
                  <a:pt x="2616246" y="1244600"/>
                </a:lnTo>
                <a:close/>
              </a:path>
              <a:path w="2616834" h="2616200">
                <a:moveTo>
                  <a:pt x="117878" y="1130300"/>
                </a:moveTo>
                <a:lnTo>
                  <a:pt x="111637" y="1130300"/>
                </a:lnTo>
                <a:lnTo>
                  <a:pt x="111637" y="1244600"/>
                </a:lnTo>
                <a:lnTo>
                  <a:pt x="117878" y="1244600"/>
                </a:lnTo>
                <a:lnTo>
                  <a:pt x="117878" y="1130300"/>
                </a:lnTo>
                <a:close/>
              </a:path>
              <a:path w="2616834" h="2616200">
                <a:moveTo>
                  <a:pt x="243490" y="1130300"/>
                </a:moveTo>
                <a:lnTo>
                  <a:pt x="237257" y="1130300"/>
                </a:lnTo>
                <a:lnTo>
                  <a:pt x="237257" y="1244600"/>
                </a:lnTo>
                <a:lnTo>
                  <a:pt x="243490" y="1244600"/>
                </a:lnTo>
                <a:lnTo>
                  <a:pt x="243490" y="1130300"/>
                </a:lnTo>
                <a:close/>
              </a:path>
              <a:path w="2616834" h="2616200">
                <a:moveTo>
                  <a:pt x="369118" y="1130300"/>
                </a:moveTo>
                <a:lnTo>
                  <a:pt x="362878" y="1130300"/>
                </a:lnTo>
                <a:lnTo>
                  <a:pt x="362878" y="1244600"/>
                </a:lnTo>
                <a:lnTo>
                  <a:pt x="369118" y="1244600"/>
                </a:lnTo>
                <a:lnTo>
                  <a:pt x="369118" y="1130300"/>
                </a:lnTo>
                <a:close/>
              </a:path>
              <a:path w="2616834" h="2616200">
                <a:moveTo>
                  <a:pt x="494730" y="1130300"/>
                </a:moveTo>
                <a:lnTo>
                  <a:pt x="488498" y="1130300"/>
                </a:lnTo>
                <a:lnTo>
                  <a:pt x="488498" y="1244600"/>
                </a:lnTo>
                <a:lnTo>
                  <a:pt x="494730" y="1244600"/>
                </a:lnTo>
                <a:lnTo>
                  <a:pt x="494730" y="1130300"/>
                </a:lnTo>
                <a:close/>
              </a:path>
              <a:path w="2616834" h="2616200">
                <a:moveTo>
                  <a:pt x="620341" y="1130300"/>
                </a:moveTo>
                <a:lnTo>
                  <a:pt x="614109" y="1130300"/>
                </a:lnTo>
                <a:lnTo>
                  <a:pt x="614109"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90" y="1130300"/>
                </a:moveTo>
                <a:lnTo>
                  <a:pt x="865349" y="1130300"/>
                </a:lnTo>
                <a:lnTo>
                  <a:pt x="865349" y="1244600"/>
                </a:lnTo>
                <a:lnTo>
                  <a:pt x="871590" y="1244600"/>
                </a:lnTo>
                <a:lnTo>
                  <a:pt x="871590" y="1130300"/>
                </a:lnTo>
                <a:close/>
              </a:path>
              <a:path w="2616834" h="2616200">
                <a:moveTo>
                  <a:pt x="997201" y="1130300"/>
                </a:moveTo>
                <a:lnTo>
                  <a:pt x="990969" y="1130300"/>
                </a:lnTo>
                <a:lnTo>
                  <a:pt x="990969" y="1244600"/>
                </a:lnTo>
                <a:lnTo>
                  <a:pt x="997201" y="1244600"/>
                </a:lnTo>
                <a:lnTo>
                  <a:pt x="997201" y="1130300"/>
                </a:lnTo>
                <a:close/>
              </a:path>
              <a:path w="2616834" h="2616200">
                <a:moveTo>
                  <a:pt x="1122813" y="1130300"/>
                </a:moveTo>
                <a:lnTo>
                  <a:pt x="1116581" y="1130300"/>
                </a:lnTo>
                <a:lnTo>
                  <a:pt x="1116581" y="1244600"/>
                </a:lnTo>
                <a:lnTo>
                  <a:pt x="1122813" y="1244600"/>
                </a:lnTo>
                <a:lnTo>
                  <a:pt x="1122813" y="1130300"/>
                </a:lnTo>
                <a:close/>
              </a:path>
              <a:path w="2616834" h="2616200">
                <a:moveTo>
                  <a:pt x="1248433" y="1130300"/>
                </a:moveTo>
                <a:lnTo>
                  <a:pt x="1242193" y="1130300"/>
                </a:lnTo>
                <a:lnTo>
                  <a:pt x="1242193" y="1244600"/>
                </a:lnTo>
                <a:lnTo>
                  <a:pt x="1248433" y="1244600"/>
                </a:lnTo>
                <a:lnTo>
                  <a:pt x="1248433" y="1130300"/>
                </a:lnTo>
                <a:close/>
              </a:path>
              <a:path w="2616834" h="2616200">
                <a:moveTo>
                  <a:pt x="1374053" y="1130300"/>
                </a:moveTo>
                <a:lnTo>
                  <a:pt x="1367821" y="1130300"/>
                </a:lnTo>
                <a:lnTo>
                  <a:pt x="1367821" y="1244600"/>
                </a:lnTo>
                <a:lnTo>
                  <a:pt x="1374053" y="1244600"/>
                </a:lnTo>
                <a:lnTo>
                  <a:pt x="1374053" y="1130300"/>
                </a:lnTo>
                <a:close/>
              </a:path>
              <a:path w="2616834" h="2616200">
                <a:moveTo>
                  <a:pt x="1499673" y="1130300"/>
                </a:moveTo>
                <a:lnTo>
                  <a:pt x="1493433" y="1130300"/>
                </a:lnTo>
                <a:lnTo>
                  <a:pt x="1493433" y="1244600"/>
                </a:lnTo>
                <a:lnTo>
                  <a:pt x="1499673" y="1244600"/>
                </a:lnTo>
                <a:lnTo>
                  <a:pt x="1499673" y="1130300"/>
                </a:lnTo>
                <a:close/>
              </a:path>
              <a:path w="2616834" h="2616200">
                <a:moveTo>
                  <a:pt x="1625285" y="1130300"/>
                </a:moveTo>
                <a:lnTo>
                  <a:pt x="1619053" y="1130300"/>
                </a:lnTo>
                <a:lnTo>
                  <a:pt x="1619053" y="1244600"/>
                </a:lnTo>
                <a:lnTo>
                  <a:pt x="1625285" y="1244600"/>
                </a:lnTo>
                <a:lnTo>
                  <a:pt x="1625285" y="1130300"/>
                </a:lnTo>
                <a:close/>
              </a:path>
              <a:path w="2616834" h="2616200">
                <a:moveTo>
                  <a:pt x="1750913" y="1130300"/>
                </a:moveTo>
                <a:lnTo>
                  <a:pt x="1744673" y="1130300"/>
                </a:lnTo>
                <a:lnTo>
                  <a:pt x="1744673" y="1244600"/>
                </a:lnTo>
                <a:lnTo>
                  <a:pt x="1750913" y="1244600"/>
                </a:lnTo>
                <a:lnTo>
                  <a:pt x="1750913" y="1130300"/>
                </a:lnTo>
                <a:close/>
              </a:path>
              <a:path w="2616834" h="2616200">
                <a:moveTo>
                  <a:pt x="1876525" y="1130300"/>
                </a:moveTo>
                <a:lnTo>
                  <a:pt x="1870293" y="1130300"/>
                </a:lnTo>
                <a:lnTo>
                  <a:pt x="1870293" y="1244600"/>
                </a:lnTo>
                <a:lnTo>
                  <a:pt x="1876525" y="1244600"/>
                </a:lnTo>
                <a:lnTo>
                  <a:pt x="1876525" y="1130300"/>
                </a:lnTo>
                <a:close/>
              </a:path>
              <a:path w="2616834" h="2616200">
                <a:moveTo>
                  <a:pt x="2002137" y="1130300"/>
                </a:moveTo>
                <a:lnTo>
                  <a:pt x="1995905" y="1130300"/>
                </a:lnTo>
                <a:lnTo>
                  <a:pt x="1995905" y="1244600"/>
                </a:lnTo>
                <a:lnTo>
                  <a:pt x="2002137" y="1244600"/>
                </a:lnTo>
                <a:lnTo>
                  <a:pt x="2002137" y="1130300"/>
                </a:lnTo>
                <a:close/>
              </a:path>
              <a:path w="2616834" h="2616200">
                <a:moveTo>
                  <a:pt x="2127757" y="1130300"/>
                </a:moveTo>
                <a:lnTo>
                  <a:pt x="2121516" y="1130300"/>
                </a:lnTo>
                <a:lnTo>
                  <a:pt x="2121516" y="1244600"/>
                </a:lnTo>
                <a:lnTo>
                  <a:pt x="2127757" y="1244600"/>
                </a:lnTo>
                <a:lnTo>
                  <a:pt x="2127757" y="1130300"/>
                </a:lnTo>
                <a:close/>
              </a:path>
              <a:path w="2616834" h="2616200">
                <a:moveTo>
                  <a:pt x="2253385" y="1130300"/>
                </a:moveTo>
                <a:lnTo>
                  <a:pt x="2247145" y="1130300"/>
                </a:lnTo>
                <a:lnTo>
                  <a:pt x="2247145" y="1244600"/>
                </a:lnTo>
                <a:lnTo>
                  <a:pt x="2253385" y="1244600"/>
                </a:lnTo>
                <a:lnTo>
                  <a:pt x="2253385" y="1130300"/>
                </a:lnTo>
                <a:close/>
              </a:path>
              <a:path w="2616834" h="2616200">
                <a:moveTo>
                  <a:pt x="2378988" y="1130300"/>
                </a:moveTo>
                <a:lnTo>
                  <a:pt x="2372765" y="1130300"/>
                </a:lnTo>
                <a:lnTo>
                  <a:pt x="2372765" y="1244600"/>
                </a:lnTo>
                <a:lnTo>
                  <a:pt x="2378988" y="1244600"/>
                </a:lnTo>
                <a:lnTo>
                  <a:pt x="2378988" y="1130300"/>
                </a:lnTo>
                <a:close/>
              </a:path>
              <a:path w="2616834" h="2616200">
                <a:moveTo>
                  <a:pt x="2504608" y="1130300"/>
                </a:moveTo>
                <a:lnTo>
                  <a:pt x="2498368" y="1130300"/>
                </a:lnTo>
                <a:lnTo>
                  <a:pt x="2498368" y="1244600"/>
                </a:lnTo>
                <a:lnTo>
                  <a:pt x="2504608" y="1244600"/>
                </a:lnTo>
                <a:lnTo>
                  <a:pt x="2504608" y="1130300"/>
                </a:lnTo>
                <a:close/>
              </a:path>
              <a:path w="2616834" h="2616200">
                <a:moveTo>
                  <a:pt x="2614855" y="1117600"/>
                </a:moveTo>
                <a:lnTo>
                  <a:pt x="1391" y="1117600"/>
                </a:lnTo>
                <a:lnTo>
                  <a:pt x="0" y="1130300"/>
                </a:lnTo>
                <a:lnTo>
                  <a:pt x="2616246" y="1130300"/>
                </a:lnTo>
                <a:lnTo>
                  <a:pt x="2614855" y="1117600"/>
                </a:lnTo>
                <a:close/>
              </a:path>
              <a:path w="2616834" h="2616200">
                <a:moveTo>
                  <a:pt x="117878" y="381000"/>
                </a:moveTo>
                <a:lnTo>
                  <a:pt x="111637" y="381000"/>
                </a:lnTo>
                <a:lnTo>
                  <a:pt x="111637" y="1117600"/>
                </a:lnTo>
                <a:lnTo>
                  <a:pt x="117878" y="1117600"/>
                </a:lnTo>
                <a:lnTo>
                  <a:pt x="117878" y="381000"/>
                </a:lnTo>
                <a:close/>
              </a:path>
              <a:path w="2616834" h="2616200">
                <a:moveTo>
                  <a:pt x="243490" y="381000"/>
                </a:moveTo>
                <a:lnTo>
                  <a:pt x="237257" y="381000"/>
                </a:lnTo>
                <a:lnTo>
                  <a:pt x="237257" y="1117600"/>
                </a:lnTo>
                <a:lnTo>
                  <a:pt x="243490" y="1117600"/>
                </a:lnTo>
                <a:lnTo>
                  <a:pt x="243490" y="381000"/>
                </a:lnTo>
                <a:close/>
              </a:path>
              <a:path w="2616834" h="2616200">
                <a:moveTo>
                  <a:pt x="369118" y="381000"/>
                </a:moveTo>
                <a:lnTo>
                  <a:pt x="362878" y="381000"/>
                </a:lnTo>
                <a:lnTo>
                  <a:pt x="362878" y="1117600"/>
                </a:lnTo>
                <a:lnTo>
                  <a:pt x="369118" y="1117600"/>
                </a:lnTo>
                <a:lnTo>
                  <a:pt x="369118" y="381000"/>
                </a:lnTo>
                <a:close/>
              </a:path>
              <a:path w="2616834" h="2616200">
                <a:moveTo>
                  <a:pt x="494730" y="381000"/>
                </a:moveTo>
                <a:lnTo>
                  <a:pt x="488498" y="381000"/>
                </a:lnTo>
                <a:lnTo>
                  <a:pt x="488498" y="1117600"/>
                </a:lnTo>
                <a:lnTo>
                  <a:pt x="494730" y="1117600"/>
                </a:lnTo>
                <a:lnTo>
                  <a:pt x="494730" y="381000"/>
                </a:lnTo>
                <a:close/>
              </a:path>
              <a:path w="2616834" h="2616200">
                <a:moveTo>
                  <a:pt x="620341" y="381000"/>
                </a:moveTo>
                <a:lnTo>
                  <a:pt x="614109" y="381000"/>
                </a:lnTo>
                <a:lnTo>
                  <a:pt x="614109"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90" y="381000"/>
                </a:moveTo>
                <a:lnTo>
                  <a:pt x="865349" y="381000"/>
                </a:lnTo>
                <a:lnTo>
                  <a:pt x="865349" y="1117600"/>
                </a:lnTo>
                <a:lnTo>
                  <a:pt x="871590" y="1117600"/>
                </a:lnTo>
                <a:lnTo>
                  <a:pt x="871590" y="381000"/>
                </a:lnTo>
                <a:close/>
              </a:path>
              <a:path w="2616834" h="2616200">
                <a:moveTo>
                  <a:pt x="997201" y="381000"/>
                </a:moveTo>
                <a:lnTo>
                  <a:pt x="990969" y="381000"/>
                </a:lnTo>
                <a:lnTo>
                  <a:pt x="990969" y="1117600"/>
                </a:lnTo>
                <a:lnTo>
                  <a:pt x="997201" y="1117600"/>
                </a:lnTo>
                <a:lnTo>
                  <a:pt x="997201" y="381000"/>
                </a:lnTo>
                <a:close/>
              </a:path>
              <a:path w="2616834" h="2616200">
                <a:moveTo>
                  <a:pt x="1122813" y="381000"/>
                </a:moveTo>
                <a:lnTo>
                  <a:pt x="1116581" y="381000"/>
                </a:lnTo>
                <a:lnTo>
                  <a:pt x="1116581" y="1117600"/>
                </a:lnTo>
                <a:lnTo>
                  <a:pt x="1122813" y="1117600"/>
                </a:lnTo>
                <a:lnTo>
                  <a:pt x="1122813" y="381000"/>
                </a:lnTo>
                <a:close/>
              </a:path>
              <a:path w="2616834" h="2616200">
                <a:moveTo>
                  <a:pt x="1248433" y="381000"/>
                </a:moveTo>
                <a:lnTo>
                  <a:pt x="1242193" y="381000"/>
                </a:lnTo>
                <a:lnTo>
                  <a:pt x="1242193" y="1117600"/>
                </a:lnTo>
                <a:lnTo>
                  <a:pt x="1248433" y="1117600"/>
                </a:lnTo>
                <a:lnTo>
                  <a:pt x="1248433" y="381000"/>
                </a:lnTo>
                <a:close/>
              </a:path>
              <a:path w="2616834" h="2616200">
                <a:moveTo>
                  <a:pt x="1374053" y="381000"/>
                </a:moveTo>
                <a:lnTo>
                  <a:pt x="1367821" y="381000"/>
                </a:lnTo>
                <a:lnTo>
                  <a:pt x="1367821" y="1117600"/>
                </a:lnTo>
                <a:lnTo>
                  <a:pt x="1374053" y="1117600"/>
                </a:lnTo>
                <a:lnTo>
                  <a:pt x="1374053" y="381000"/>
                </a:lnTo>
                <a:close/>
              </a:path>
              <a:path w="2616834" h="2616200">
                <a:moveTo>
                  <a:pt x="1499673" y="381000"/>
                </a:moveTo>
                <a:lnTo>
                  <a:pt x="1493433" y="381000"/>
                </a:lnTo>
                <a:lnTo>
                  <a:pt x="1493433" y="1117600"/>
                </a:lnTo>
                <a:lnTo>
                  <a:pt x="1499673" y="1117600"/>
                </a:lnTo>
                <a:lnTo>
                  <a:pt x="1499673" y="381000"/>
                </a:lnTo>
                <a:close/>
              </a:path>
              <a:path w="2616834" h="2616200">
                <a:moveTo>
                  <a:pt x="1625285" y="381000"/>
                </a:moveTo>
                <a:lnTo>
                  <a:pt x="1619053" y="381000"/>
                </a:lnTo>
                <a:lnTo>
                  <a:pt x="1619053" y="1117600"/>
                </a:lnTo>
                <a:lnTo>
                  <a:pt x="1625285" y="1117600"/>
                </a:lnTo>
                <a:lnTo>
                  <a:pt x="1625285" y="381000"/>
                </a:lnTo>
                <a:close/>
              </a:path>
              <a:path w="2616834" h="2616200">
                <a:moveTo>
                  <a:pt x="1750905" y="381000"/>
                </a:moveTo>
                <a:lnTo>
                  <a:pt x="1744673" y="381000"/>
                </a:lnTo>
                <a:lnTo>
                  <a:pt x="1744673" y="1117600"/>
                </a:lnTo>
                <a:lnTo>
                  <a:pt x="1750913" y="1117600"/>
                </a:lnTo>
                <a:lnTo>
                  <a:pt x="1750905" y="381000"/>
                </a:lnTo>
                <a:close/>
              </a:path>
              <a:path w="2616834" h="2616200">
                <a:moveTo>
                  <a:pt x="1876525" y="381000"/>
                </a:moveTo>
                <a:lnTo>
                  <a:pt x="1870284" y="381000"/>
                </a:lnTo>
                <a:lnTo>
                  <a:pt x="1870293" y="1117600"/>
                </a:lnTo>
                <a:lnTo>
                  <a:pt x="1876525" y="1117600"/>
                </a:lnTo>
                <a:lnTo>
                  <a:pt x="1876525" y="381000"/>
                </a:lnTo>
                <a:close/>
              </a:path>
              <a:path w="2616834" h="2616200">
                <a:moveTo>
                  <a:pt x="2002137" y="381000"/>
                </a:moveTo>
                <a:lnTo>
                  <a:pt x="1995905" y="381000"/>
                </a:lnTo>
                <a:lnTo>
                  <a:pt x="1995905" y="1117600"/>
                </a:lnTo>
                <a:lnTo>
                  <a:pt x="2002137" y="1117600"/>
                </a:lnTo>
                <a:lnTo>
                  <a:pt x="2002137" y="381000"/>
                </a:lnTo>
                <a:close/>
              </a:path>
              <a:path w="2616834" h="2616200">
                <a:moveTo>
                  <a:pt x="2127757" y="381000"/>
                </a:moveTo>
                <a:lnTo>
                  <a:pt x="2121516" y="381000"/>
                </a:lnTo>
                <a:lnTo>
                  <a:pt x="2121516" y="1117600"/>
                </a:lnTo>
                <a:lnTo>
                  <a:pt x="2127757" y="1117600"/>
                </a:lnTo>
                <a:lnTo>
                  <a:pt x="2127757" y="381000"/>
                </a:lnTo>
                <a:close/>
              </a:path>
              <a:path w="2616834" h="2616200">
                <a:moveTo>
                  <a:pt x="2253385" y="381000"/>
                </a:moveTo>
                <a:lnTo>
                  <a:pt x="2247145" y="381000"/>
                </a:lnTo>
                <a:lnTo>
                  <a:pt x="2247145" y="1117600"/>
                </a:lnTo>
                <a:lnTo>
                  <a:pt x="2253385" y="1117600"/>
                </a:lnTo>
                <a:lnTo>
                  <a:pt x="2253385" y="381000"/>
                </a:lnTo>
                <a:close/>
              </a:path>
              <a:path w="2616834" h="2616200">
                <a:moveTo>
                  <a:pt x="2378988" y="381000"/>
                </a:moveTo>
                <a:lnTo>
                  <a:pt x="2372765" y="381000"/>
                </a:lnTo>
                <a:lnTo>
                  <a:pt x="2372765" y="1117600"/>
                </a:lnTo>
                <a:lnTo>
                  <a:pt x="2378988" y="1117600"/>
                </a:lnTo>
                <a:lnTo>
                  <a:pt x="2378988" y="381000"/>
                </a:lnTo>
                <a:close/>
              </a:path>
              <a:path w="2616834" h="2616200">
                <a:moveTo>
                  <a:pt x="2504608" y="381000"/>
                </a:moveTo>
                <a:lnTo>
                  <a:pt x="2498368" y="381000"/>
                </a:lnTo>
                <a:lnTo>
                  <a:pt x="2498368" y="1117600"/>
                </a:lnTo>
                <a:lnTo>
                  <a:pt x="2504608" y="1117600"/>
                </a:lnTo>
                <a:lnTo>
                  <a:pt x="2504608" y="381000"/>
                </a:lnTo>
                <a:close/>
              </a:path>
              <a:path w="2616834" h="2616200">
                <a:moveTo>
                  <a:pt x="2616246" y="368300"/>
                </a:moveTo>
                <a:lnTo>
                  <a:pt x="0" y="368300"/>
                </a:lnTo>
                <a:lnTo>
                  <a:pt x="1391" y="381000"/>
                </a:lnTo>
                <a:lnTo>
                  <a:pt x="2614855" y="381000"/>
                </a:lnTo>
                <a:lnTo>
                  <a:pt x="2616246" y="368300"/>
                </a:lnTo>
                <a:close/>
              </a:path>
              <a:path w="2616834" h="2616200">
                <a:moveTo>
                  <a:pt x="117878" y="254000"/>
                </a:moveTo>
                <a:lnTo>
                  <a:pt x="111637" y="254000"/>
                </a:lnTo>
                <a:lnTo>
                  <a:pt x="111637" y="368300"/>
                </a:lnTo>
                <a:lnTo>
                  <a:pt x="117878" y="368300"/>
                </a:lnTo>
                <a:lnTo>
                  <a:pt x="117878" y="254000"/>
                </a:lnTo>
                <a:close/>
              </a:path>
              <a:path w="2616834" h="2616200">
                <a:moveTo>
                  <a:pt x="243490" y="254000"/>
                </a:moveTo>
                <a:lnTo>
                  <a:pt x="237257" y="254000"/>
                </a:lnTo>
                <a:lnTo>
                  <a:pt x="237257" y="368300"/>
                </a:lnTo>
                <a:lnTo>
                  <a:pt x="243490" y="368300"/>
                </a:lnTo>
                <a:lnTo>
                  <a:pt x="243490" y="254000"/>
                </a:lnTo>
                <a:close/>
              </a:path>
              <a:path w="2616834" h="2616200">
                <a:moveTo>
                  <a:pt x="369118" y="254000"/>
                </a:moveTo>
                <a:lnTo>
                  <a:pt x="362878" y="254000"/>
                </a:lnTo>
                <a:lnTo>
                  <a:pt x="362878" y="368300"/>
                </a:lnTo>
                <a:lnTo>
                  <a:pt x="369118" y="368300"/>
                </a:lnTo>
                <a:lnTo>
                  <a:pt x="369118" y="254000"/>
                </a:lnTo>
                <a:close/>
              </a:path>
              <a:path w="2616834" h="2616200">
                <a:moveTo>
                  <a:pt x="494730" y="254000"/>
                </a:moveTo>
                <a:lnTo>
                  <a:pt x="488498" y="254000"/>
                </a:lnTo>
                <a:lnTo>
                  <a:pt x="488498" y="368300"/>
                </a:lnTo>
                <a:lnTo>
                  <a:pt x="494730" y="368300"/>
                </a:lnTo>
                <a:lnTo>
                  <a:pt x="494730" y="254000"/>
                </a:lnTo>
                <a:close/>
              </a:path>
              <a:path w="2616834" h="2616200">
                <a:moveTo>
                  <a:pt x="620341" y="254000"/>
                </a:moveTo>
                <a:lnTo>
                  <a:pt x="614109" y="254000"/>
                </a:lnTo>
                <a:lnTo>
                  <a:pt x="614109"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90" y="254000"/>
                </a:moveTo>
                <a:lnTo>
                  <a:pt x="865349" y="254000"/>
                </a:lnTo>
                <a:lnTo>
                  <a:pt x="865349" y="368300"/>
                </a:lnTo>
                <a:lnTo>
                  <a:pt x="871590" y="368300"/>
                </a:lnTo>
                <a:lnTo>
                  <a:pt x="871590" y="254000"/>
                </a:lnTo>
                <a:close/>
              </a:path>
              <a:path w="2616834" h="2616200">
                <a:moveTo>
                  <a:pt x="997201" y="254000"/>
                </a:moveTo>
                <a:lnTo>
                  <a:pt x="990969" y="254000"/>
                </a:lnTo>
                <a:lnTo>
                  <a:pt x="990969" y="368300"/>
                </a:lnTo>
                <a:lnTo>
                  <a:pt x="997201" y="368300"/>
                </a:lnTo>
                <a:lnTo>
                  <a:pt x="997201" y="254000"/>
                </a:lnTo>
                <a:close/>
              </a:path>
              <a:path w="2616834" h="2616200">
                <a:moveTo>
                  <a:pt x="1122813" y="254000"/>
                </a:moveTo>
                <a:lnTo>
                  <a:pt x="1116581" y="254000"/>
                </a:lnTo>
                <a:lnTo>
                  <a:pt x="1116581" y="368300"/>
                </a:lnTo>
                <a:lnTo>
                  <a:pt x="1122813" y="368300"/>
                </a:lnTo>
                <a:lnTo>
                  <a:pt x="1122813" y="254000"/>
                </a:lnTo>
                <a:close/>
              </a:path>
              <a:path w="2616834" h="2616200">
                <a:moveTo>
                  <a:pt x="1248433" y="254000"/>
                </a:moveTo>
                <a:lnTo>
                  <a:pt x="1242193" y="254000"/>
                </a:lnTo>
                <a:lnTo>
                  <a:pt x="1242193" y="368300"/>
                </a:lnTo>
                <a:lnTo>
                  <a:pt x="1248433" y="368300"/>
                </a:lnTo>
                <a:lnTo>
                  <a:pt x="1248433" y="254000"/>
                </a:lnTo>
                <a:close/>
              </a:path>
              <a:path w="2616834" h="2616200">
                <a:moveTo>
                  <a:pt x="1374053" y="254000"/>
                </a:moveTo>
                <a:lnTo>
                  <a:pt x="1367821" y="254000"/>
                </a:lnTo>
                <a:lnTo>
                  <a:pt x="1367821" y="368300"/>
                </a:lnTo>
                <a:lnTo>
                  <a:pt x="1374053" y="368300"/>
                </a:lnTo>
                <a:lnTo>
                  <a:pt x="1374053" y="254000"/>
                </a:lnTo>
                <a:close/>
              </a:path>
              <a:path w="2616834" h="2616200">
                <a:moveTo>
                  <a:pt x="1499673" y="254000"/>
                </a:moveTo>
                <a:lnTo>
                  <a:pt x="1493433" y="254000"/>
                </a:lnTo>
                <a:lnTo>
                  <a:pt x="1493433" y="368300"/>
                </a:lnTo>
                <a:lnTo>
                  <a:pt x="1499673" y="368300"/>
                </a:lnTo>
                <a:lnTo>
                  <a:pt x="1499673" y="254000"/>
                </a:lnTo>
                <a:close/>
              </a:path>
              <a:path w="2616834" h="2616200">
                <a:moveTo>
                  <a:pt x="1625285" y="254000"/>
                </a:moveTo>
                <a:lnTo>
                  <a:pt x="1619053" y="254000"/>
                </a:lnTo>
                <a:lnTo>
                  <a:pt x="1619053" y="368300"/>
                </a:lnTo>
                <a:lnTo>
                  <a:pt x="1625285" y="368300"/>
                </a:lnTo>
                <a:lnTo>
                  <a:pt x="1625285" y="254000"/>
                </a:lnTo>
                <a:close/>
              </a:path>
              <a:path w="2616834" h="2616200">
                <a:moveTo>
                  <a:pt x="1750905" y="254000"/>
                </a:moveTo>
                <a:lnTo>
                  <a:pt x="1744673" y="254000"/>
                </a:lnTo>
                <a:lnTo>
                  <a:pt x="1744673" y="368300"/>
                </a:lnTo>
                <a:lnTo>
                  <a:pt x="1750905" y="368300"/>
                </a:lnTo>
                <a:lnTo>
                  <a:pt x="1750905" y="254000"/>
                </a:lnTo>
                <a:close/>
              </a:path>
              <a:path w="2616834" h="2616200">
                <a:moveTo>
                  <a:pt x="1876525" y="254000"/>
                </a:moveTo>
                <a:lnTo>
                  <a:pt x="1870284" y="254000"/>
                </a:lnTo>
                <a:lnTo>
                  <a:pt x="1870284" y="368300"/>
                </a:lnTo>
                <a:lnTo>
                  <a:pt x="1876525" y="368300"/>
                </a:lnTo>
                <a:lnTo>
                  <a:pt x="1876525" y="254000"/>
                </a:lnTo>
                <a:close/>
              </a:path>
              <a:path w="2616834" h="2616200">
                <a:moveTo>
                  <a:pt x="2002137" y="254000"/>
                </a:moveTo>
                <a:lnTo>
                  <a:pt x="1995905" y="254000"/>
                </a:lnTo>
                <a:lnTo>
                  <a:pt x="1995905" y="368300"/>
                </a:lnTo>
                <a:lnTo>
                  <a:pt x="2002137" y="368300"/>
                </a:lnTo>
                <a:lnTo>
                  <a:pt x="2002137" y="254000"/>
                </a:lnTo>
                <a:close/>
              </a:path>
              <a:path w="2616834" h="2616200">
                <a:moveTo>
                  <a:pt x="2127757" y="254000"/>
                </a:moveTo>
                <a:lnTo>
                  <a:pt x="2121516" y="254000"/>
                </a:lnTo>
                <a:lnTo>
                  <a:pt x="2121516" y="368300"/>
                </a:lnTo>
                <a:lnTo>
                  <a:pt x="2127757" y="368300"/>
                </a:lnTo>
                <a:lnTo>
                  <a:pt x="2127757" y="254000"/>
                </a:lnTo>
                <a:close/>
              </a:path>
              <a:path w="2616834" h="2616200">
                <a:moveTo>
                  <a:pt x="2253385" y="254000"/>
                </a:moveTo>
                <a:lnTo>
                  <a:pt x="2247145" y="254000"/>
                </a:lnTo>
                <a:lnTo>
                  <a:pt x="2247145" y="368300"/>
                </a:lnTo>
                <a:lnTo>
                  <a:pt x="2253385" y="368300"/>
                </a:lnTo>
                <a:lnTo>
                  <a:pt x="2253385" y="254000"/>
                </a:lnTo>
                <a:close/>
              </a:path>
              <a:path w="2616834" h="2616200">
                <a:moveTo>
                  <a:pt x="2378988" y="254000"/>
                </a:moveTo>
                <a:lnTo>
                  <a:pt x="2372765" y="254000"/>
                </a:lnTo>
                <a:lnTo>
                  <a:pt x="2372765" y="368300"/>
                </a:lnTo>
                <a:lnTo>
                  <a:pt x="2378988" y="368300"/>
                </a:lnTo>
                <a:lnTo>
                  <a:pt x="2378988" y="254000"/>
                </a:lnTo>
                <a:close/>
              </a:path>
              <a:path w="2616834" h="2616200">
                <a:moveTo>
                  <a:pt x="2504608" y="254000"/>
                </a:moveTo>
                <a:lnTo>
                  <a:pt x="2498368" y="254000"/>
                </a:lnTo>
                <a:lnTo>
                  <a:pt x="2498368" y="368300"/>
                </a:lnTo>
                <a:lnTo>
                  <a:pt x="2504608" y="368300"/>
                </a:lnTo>
                <a:lnTo>
                  <a:pt x="2504608" y="254000"/>
                </a:lnTo>
                <a:close/>
              </a:path>
              <a:path w="2616834" h="2616200">
                <a:moveTo>
                  <a:pt x="2616246" y="241300"/>
                </a:moveTo>
                <a:lnTo>
                  <a:pt x="0" y="241300"/>
                </a:lnTo>
                <a:lnTo>
                  <a:pt x="0" y="254000"/>
                </a:lnTo>
                <a:lnTo>
                  <a:pt x="2616246" y="254000"/>
                </a:lnTo>
                <a:lnTo>
                  <a:pt x="2616246" y="241300"/>
                </a:lnTo>
                <a:close/>
              </a:path>
              <a:path w="2616834" h="2616200">
                <a:moveTo>
                  <a:pt x="117878" y="127000"/>
                </a:moveTo>
                <a:lnTo>
                  <a:pt x="111637" y="127000"/>
                </a:lnTo>
                <a:lnTo>
                  <a:pt x="111637" y="241300"/>
                </a:lnTo>
                <a:lnTo>
                  <a:pt x="117878" y="241300"/>
                </a:lnTo>
                <a:lnTo>
                  <a:pt x="117878" y="127000"/>
                </a:lnTo>
                <a:close/>
              </a:path>
              <a:path w="2616834" h="2616200">
                <a:moveTo>
                  <a:pt x="243490" y="127000"/>
                </a:moveTo>
                <a:lnTo>
                  <a:pt x="237257" y="127000"/>
                </a:lnTo>
                <a:lnTo>
                  <a:pt x="237257" y="241300"/>
                </a:lnTo>
                <a:lnTo>
                  <a:pt x="243490" y="241300"/>
                </a:lnTo>
                <a:lnTo>
                  <a:pt x="243490" y="127000"/>
                </a:lnTo>
                <a:close/>
              </a:path>
              <a:path w="2616834" h="2616200">
                <a:moveTo>
                  <a:pt x="369118" y="127000"/>
                </a:moveTo>
                <a:lnTo>
                  <a:pt x="362878" y="127000"/>
                </a:lnTo>
                <a:lnTo>
                  <a:pt x="362878" y="241300"/>
                </a:lnTo>
                <a:lnTo>
                  <a:pt x="369118" y="241300"/>
                </a:lnTo>
                <a:lnTo>
                  <a:pt x="369118" y="127000"/>
                </a:lnTo>
                <a:close/>
              </a:path>
              <a:path w="2616834" h="2616200">
                <a:moveTo>
                  <a:pt x="494730" y="127000"/>
                </a:moveTo>
                <a:lnTo>
                  <a:pt x="488498" y="127000"/>
                </a:lnTo>
                <a:lnTo>
                  <a:pt x="488498" y="241300"/>
                </a:lnTo>
                <a:lnTo>
                  <a:pt x="494730" y="241300"/>
                </a:lnTo>
                <a:lnTo>
                  <a:pt x="494730" y="127000"/>
                </a:lnTo>
                <a:close/>
              </a:path>
              <a:path w="2616834" h="2616200">
                <a:moveTo>
                  <a:pt x="620341" y="127000"/>
                </a:moveTo>
                <a:lnTo>
                  <a:pt x="614109" y="127000"/>
                </a:lnTo>
                <a:lnTo>
                  <a:pt x="614109"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90" y="127000"/>
                </a:moveTo>
                <a:lnTo>
                  <a:pt x="865349" y="127000"/>
                </a:lnTo>
                <a:lnTo>
                  <a:pt x="865349" y="241300"/>
                </a:lnTo>
                <a:lnTo>
                  <a:pt x="871590" y="241300"/>
                </a:lnTo>
                <a:lnTo>
                  <a:pt x="871590" y="127000"/>
                </a:lnTo>
                <a:close/>
              </a:path>
              <a:path w="2616834" h="2616200">
                <a:moveTo>
                  <a:pt x="997201" y="127000"/>
                </a:moveTo>
                <a:lnTo>
                  <a:pt x="990969" y="127000"/>
                </a:lnTo>
                <a:lnTo>
                  <a:pt x="990969" y="241300"/>
                </a:lnTo>
                <a:lnTo>
                  <a:pt x="997201" y="241300"/>
                </a:lnTo>
                <a:lnTo>
                  <a:pt x="997201" y="127000"/>
                </a:lnTo>
                <a:close/>
              </a:path>
              <a:path w="2616834" h="2616200">
                <a:moveTo>
                  <a:pt x="1122813" y="127000"/>
                </a:moveTo>
                <a:lnTo>
                  <a:pt x="1116581" y="127000"/>
                </a:lnTo>
                <a:lnTo>
                  <a:pt x="1116581" y="241300"/>
                </a:lnTo>
                <a:lnTo>
                  <a:pt x="1122813" y="241300"/>
                </a:lnTo>
                <a:lnTo>
                  <a:pt x="1122813" y="127000"/>
                </a:lnTo>
                <a:close/>
              </a:path>
              <a:path w="2616834" h="2616200">
                <a:moveTo>
                  <a:pt x="1248433" y="127000"/>
                </a:moveTo>
                <a:lnTo>
                  <a:pt x="1242193" y="127000"/>
                </a:lnTo>
                <a:lnTo>
                  <a:pt x="1242193" y="241300"/>
                </a:lnTo>
                <a:lnTo>
                  <a:pt x="1248433" y="241300"/>
                </a:lnTo>
                <a:lnTo>
                  <a:pt x="1248433" y="127000"/>
                </a:lnTo>
                <a:close/>
              </a:path>
              <a:path w="2616834" h="2616200">
                <a:moveTo>
                  <a:pt x="1374053" y="127000"/>
                </a:moveTo>
                <a:lnTo>
                  <a:pt x="1367821" y="127000"/>
                </a:lnTo>
                <a:lnTo>
                  <a:pt x="1367821" y="241300"/>
                </a:lnTo>
                <a:lnTo>
                  <a:pt x="1374053" y="241300"/>
                </a:lnTo>
                <a:lnTo>
                  <a:pt x="1374053" y="127000"/>
                </a:lnTo>
                <a:close/>
              </a:path>
              <a:path w="2616834" h="2616200">
                <a:moveTo>
                  <a:pt x="1499673" y="127000"/>
                </a:moveTo>
                <a:lnTo>
                  <a:pt x="1493433" y="127000"/>
                </a:lnTo>
                <a:lnTo>
                  <a:pt x="1493433" y="241300"/>
                </a:lnTo>
                <a:lnTo>
                  <a:pt x="1499673" y="241300"/>
                </a:lnTo>
                <a:lnTo>
                  <a:pt x="1499673" y="127000"/>
                </a:lnTo>
                <a:close/>
              </a:path>
              <a:path w="2616834" h="2616200">
                <a:moveTo>
                  <a:pt x="1625285" y="127000"/>
                </a:moveTo>
                <a:lnTo>
                  <a:pt x="1619053" y="127000"/>
                </a:lnTo>
                <a:lnTo>
                  <a:pt x="1619053" y="241300"/>
                </a:lnTo>
                <a:lnTo>
                  <a:pt x="1625285" y="241300"/>
                </a:lnTo>
                <a:lnTo>
                  <a:pt x="1625285" y="127000"/>
                </a:lnTo>
                <a:close/>
              </a:path>
              <a:path w="2616834" h="2616200">
                <a:moveTo>
                  <a:pt x="1750905" y="127000"/>
                </a:moveTo>
                <a:lnTo>
                  <a:pt x="1744673" y="127000"/>
                </a:lnTo>
                <a:lnTo>
                  <a:pt x="1744673" y="241300"/>
                </a:lnTo>
                <a:lnTo>
                  <a:pt x="1750905" y="241300"/>
                </a:lnTo>
                <a:lnTo>
                  <a:pt x="1750905" y="127000"/>
                </a:lnTo>
                <a:close/>
              </a:path>
              <a:path w="2616834" h="2616200">
                <a:moveTo>
                  <a:pt x="1876525" y="127000"/>
                </a:moveTo>
                <a:lnTo>
                  <a:pt x="1870284" y="127000"/>
                </a:lnTo>
                <a:lnTo>
                  <a:pt x="1870284" y="241300"/>
                </a:lnTo>
                <a:lnTo>
                  <a:pt x="1876525" y="241300"/>
                </a:lnTo>
                <a:lnTo>
                  <a:pt x="1876525" y="127000"/>
                </a:lnTo>
                <a:close/>
              </a:path>
              <a:path w="2616834" h="2616200">
                <a:moveTo>
                  <a:pt x="2002137" y="127000"/>
                </a:moveTo>
                <a:lnTo>
                  <a:pt x="1995905" y="127000"/>
                </a:lnTo>
                <a:lnTo>
                  <a:pt x="1995905" y="241300"/>
                </a:lnTo>
                <a:lnTo>
                  <a:pt x="2002137" y="241300"/>
                </a:lnTo>
                <a:lnTo>
                  <a:pt x="2002137" y="127000"/>
                </a:lnTo>
                <a:close/>
              </a:path>
              <a:path w="2616834" h="2616200">
                <a:moveTo>
                  <a:pt x="2127757" y="127000"/>
                </a:moveTo>
                <a:lnTo>
                  <a:pt x="2121516" y="127000"/>
                </a:lnTo>
                <a:lnTo>
                  <a:pt x="2121516" y="241300"/>
                </a:lnTo>
                <a:lnTo>
                  <a:pt x="2127757" y="241300"/>
                </a:lnTo>
                <a:lnTo>
                  <a:pt x="2127757" y="127000"/>
                </a:lnTo>
                <a:close/>
              </a:path>
              <a:path w="2616834" h="2616200">
                <a:moveTo>
                  <a:pt x="2253377" y="127000"/>
                </a:moveTo>
                <a:lnTo>
                  <a:pt x="2247145" y="127000"/>
                </a:lnTo>
                <a:lnTo>
                  <a:pt x="2247145"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8" y="127000"/>
                </a:moveTo>
                <a:lnTo>
                  <a:pt x="2498368" y="127000"/>
                </a:lnTo>
                <a:lnTo>
                  <a:pt x="2498368" y="241300"/>
                </a:lnTo>
                <a:lnTo>
                  <a:pt x="2504608" y="241300"/>
                </a:lnTo>
                <a:lnTo>
                  <a:pt x="2504608"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9" y="0"/>
                </a:lnTo>
                <a:lnTo>
                  <a:pt x="111637" y="12700"/>
                </a:lnTo>
                <a:lnTo>
                  <a:pt x="111637" y="114300"/>
                </a:lnTo>
                <a:lnTo>
                  <a:pt x="117878" y="114300"/>
                </a:lnTo>
                <a:lnTo>
                  <a:pt x="117878" y="12700"/>
                </a:lnTo>
                <a:lnTo>
                  <a:pt x="116486" y="0"/>
                </a:lnTo>
                <a:close/>
              </a:path>
              <a:path w="2616834" h="2616200">
                <a:moveTo>
                  <a:pt x="242107" y="0"/>
                </a:moveTo>
                <a:lnTo>
                  <a:pt x="238649" y="0"/>
                </a:lnTo>
                <a:lnTo>
                  <a:pt x="237257" y="12700"/>
                </a:lnTo>
                <a:lnTo>
                  <a:pt x="237257" y="114300"/>
                </a:lnTo>
                <a:lnTo>
                  <a:pt x="243490" y="114300"/>
                </a:lnTo>
                <a:lnTo>
                  <a:pt x="243490" y="12700"/>
                </a:lnTo>
                <a:lnTo>
                  <a:pt x="242107" y="0"/>
                </a:lnTo>
                <a:close/>
              </a:path>
              <a:path w="2616834" h="2616200">
                <a:moveTo>
                  <a:pt x="367727" y="0"/>
                </a:moveTo>
                <a:lnTo>
                  <a:pt x="364269" y="0"/>
                </a:lnTo>
                <a:lnTo>
                  <a:pt x="362878" y="12700"/>
                </a:lnTo>
                <a:lnTo>
                  <a:pt x="362878" y="114300"/>
                </a:lnTo>
                <a:lnTo>
                  <a:pt x="369118" y="114300"/>
                </a:lnTo>
                <a:lnTo>
                  <a:pt x="369118" y="12700"/>
                </a:lnTo>
                <a:lnTo>
                  <a:pt x="367727" y="0"/>
                </a:lnTo>
                <a:close/>
              </a:path>
              <a:path w="2616834" h="2616200">
                <a:moveTo>
                  <a:pt x="493347" y="0"/>
                </a:moveTo>
                <a:lnTo>
                  <a:pt x="489889" y="0"/>
                </a:lnTo>
                <a:lnTo>
                  <a:pt x="488498" y="12700"/>
                </a:lnTo>
                <a:lnTo>
                  <a:pt x="488498" y="114300"/>
                </a:lnTo>
                <a:lnTo>
                  <a:pt x="494730" y="114300"/>
                </a:lnTo>
                <a:lnTo>
                  <a:pt x="494730" y="12700"/>
                </a:lnTo>
                <a:lnTo>
                  <a:pt x="493347" y="0"/>
                </a:lnTo>
                <a:close/>
              </a:path>
              <a:path w="2616834" h="2616200">
                <a:moveTo>
                  <a:pt x="618958" y="0"/>
                </a:moveTo>
                <a:lnTo>
                  <a:pt x="615501" y="0"/>
                </a:lnTo>
                <a:lnTo>
                  <a:pt x="614109" y="12700"/>
                </a:lnTo>
                <a:lnTo>
                  <a:pt x="614109" y="114300"/>
                </a:lnTo>
                <a:lnTo>
                  <a:pt x="620350" y="114300"/>
                </a:lnTo>
                <a:lnTo>
                  <a:pt x="620350" y="12700"/>
                </a:lnTo>
                <a:lnTo>
                  <a:pt x="618958" y="0"/>
                </a:lnTo>
                <a:close/>
              </a:path>
              <a:path w="2616834" h="2616200">
                <a:moveTo>
                  <a:pt x="744570" y="0"/>
                </a:moveTo>
                <a:lnTo>
                  <a:pt x="741112" y="0"/>
                </a:lnTo>
                <a:lnTo>
                  <a:pt x="739721" y="12700"/>
                </a:lnTo>
                <a:lnTo>
                  <a:pt x="739721" y="114300"/>
                </a:lnTo>
                <a:lnTo>
                  <a:pt x="745961" y="114300"/>
                </a:lnTo>
                <a:lnTo>
                  <a:pt x="745961" y="12700"/>
                </a:lnTo>
                <a:lnTo>
                  <a:pt x="744570" y="0"/>
                </a:lnTo>
                <a:close/>
              </a:path>
              <a:path w="2616834" h="2616200">
                <a:moveTo>
                  <a:pt x="870198" y="0"/>
                </a:moveTo>
                <a:lnTo>
                  <a:pt x="866741" y="0"/>
                </a:lnTo>
                <a:lnTo>
                  <a:pt x="865349" y="12700"/>
                </a:lnTo>
                <a:lnTo>
                  <a:pt x="865349" y="114300"/>
                </a:lnTo>
                <a:lnTo>
                  <a:pt x="871590" y="114300"/>
                </a:lnTo>
                <a:lnTo>
                  <a:pt x="871590" y="12700"/>
                </a:lnTo>
                <a:lnTo>
                  <a:pt x="870198" y="0"/>
                </a:lnTo>
                <a:close/>
              </a:path>
              <a:path w="2616834" h="2616200">
                <a:moveTo>
                  <a:pt x="995810" y="0"/>
                </a:moveTo>
                <a:lnTo>
                  <a:pt x="992352" y="0"/>
                </a:lnTo>
                <a:lnTo>
                  <a:pt x="990969" y="12700"/>
                </a:lnTo>
                <a:lnTo>
                  <a:pt x="990969" y="114300"/>
                </a:lnTo>
                <a:lnTo>
                  <a:pt x="997201" y="114300"/>
                </a:lnTo>
                <a:lnTo>
                  <a:pt x="997201" y="12700"/>
                </a:lnTo>
                <a:lnTo>
                  <a:pt x="995810" y="0"/>
                </a:lnTo>
                <a:close/>
              </a:path>
              <a:path w="2616834" h="2616200">
                <a:moveTo>
                  <a:pt x="1121430" y="0"/>
                </a:moveTo>
                <a:lnTo>
                  <a:pt x="1117972" y="0"/>
                </a:lnTo>
                <a:lnTo>
                  <a:pt x="1116581" y="12700"/>
                </a:lnTo>
                <a:lnTo>
                  <a:pt x="1116581" y="114300"/>
                </a:lnTo>
                <a:lnTo>
                  <a:pt x="1122813" y="114300"/>
                </a:lnTo>
                <a:lnTo>
                  <a:pt x="1122813" y="12700"/>
                </a:lnTo>
                <a:lnTo>
                  <a:pt x="1121430" y="0"/>
                </a:lnTo>
                <a:close/>
              </a:path>
              <a:path w="2616834" h="2616200">
                <a:moveTo>
                  <a:pt x="1247042" y="0"/>
                </a:moveTo>
                <a:lnTo>
                  <a:pt x="1243584" y="0"/>
                </a:lnTo>
                <a:lnTo>
                  <a:pt x="1242193" y="12700"/>
                </a:lnTo>
                <a:lnTo>
                  <a:pt x="1242193" y="114300"/>
                </a:lnTo>
                <a:lnTo>
                  <a:pt x="1248433" y="114300"/>
                </a:lnTo>
                <a:lnTo>
                  <a:pt x="1248433" y="12700"/>
                </a:lnTo>
                <a:lnTo>
                  <a:pt x="1247042" y="0"/>
                </a:lnTo>
                <a:close/>
              </a:path>
              <a:path w="2616834" h="2616200">
                <a:moveTo>
                  <a:pt x="1372670" y="0"/>
                </a:moveTo>
                <a:lnTo>
                  <a:pt x="1369213" y="0"/>
                </a:lnTo>
                <a:lnTo>
                  <a:pt x="1367821" y="12700"/>
                </a:lnTo>
                <a:lnTo>
                  <a:pt x="1367821" y="114300"/>
                </a:lnTo>
                <a:lnTo>
                  <a:pt x="1374053" y="114300"/>
                </a:lnTo>
                <a:lnTo>
                  <a:pt x="1374053" y="12700"/>
                </a:lnTo>
                <a:lnTo>
                  <a:pt x="1372670" y="0"/>
                </a:lnTo>
                <a:close/>
              </a:path>
              <a:path w="2616834" h="2616200">
                <a:moveTo>
                  <a:pt x="1498282" y="0"/>
                </a:moveTo>
                <a:lnTo>
                  <a:pt x="1494824" y="0"/>
                </a:lnTo>
                <a:lnTo>
                  <a:pt x="1493433" y="12700"/>
                </a:lnTo>
                <a:lnTo>
                  <a:pt x="1493433" y="114300"/>
                </a:lnTo>
                <a:lnTo>
                  <a:pt x="1499673" y="114300"/>
                </a:lnTo>
                <a:lnTo>
                  <a:pt x="1499673" y="12700"/>
                </a:lnTo>
                <a:lnTo>
                  <a:pt x="1498282" y="0"/>
                </a:lnTo>
                <a:close/>
              </a:path>
              <a:path w="2616834" h="2616200">
                <a:moveTo>
                  <a:pt x="1623893" y="0"/>
                </a:moveTo>
                <a:lnTo>
                  <a:pt x="1620436" y="0"/>
                </a:lnTo>
                <a:lnTo>
                  <a:pt x="1619053" y="12700"/>
                </a:lnTo>
                <a:lnTo>
                  <a:pt x="1619053" y="114300"/>
                </a:lnTo>
                <a:lnTo>
                  <a:pt x="1625285" y="114300"/>
                </a:lnTo>
                <a:lnTo>
                  <a:pt x="1625285" y="12700"/>
                </a:lnTo>
                <a:lnTo>
                  <a:pt x="1623893" y="0"/>
                </a:lnTo>
                <a:close/>
              </a:path>
              <a:path w="2616834" h="2616200">
                <a:moveTo>
                  <a:pt x="1749522" y="0"/>
                </a:moveTo>
                <a:lnTo>
                  <a:pt x="1746064" y="0"/>
                </a:lnTo>
                <a:lnTo>
                  <a:pt x="1744673" y="12700"/>
                </a:lnTo>
                <a:lnTo>
                  <a:pt x="1744673" y="114300"/>
                </a:lnTo>
                <a:lnTo>
                  <a:pt x="1750913" y="114300"/>
                </a:lnTo>
                <a:lnTo>
                  <a:pt x="1750913" y="12700"/>
                </a:lnTo>
                <a:lnTo>
                  <a:pt x="1749522" y="0"/>
                </a:lnTo>
                <a:close/>
              </a:path>
              <a:path w="2616834" h="2616200">
                <a:moveTo>
                  <a:pt x="1875134" y="0"/>
                </a:moveTo>
                <a:lnTo>
                  <a:pt x="1871676" y="0"/>
                </a:lnTo>
                <a:lnTo>
                  <a:pt x="1870284" y="12700"/>
                </a:lnTo>
                <a:lnTo>
                  <a:pt x="1870284" y="114300"/>
                </a:lnTo>
                <a:lnTo>
                  <a:pt x="1876525" y="114300"/>
                </a:lnTo>
                <a:lnTo>
                  <a:pt x="1876525" y="12700"/>
                </a:lnTo>
                <a:lnTo>
                  <a:pt x="1875134" y="0"/>
                </a:lnTo>
                <a:close/>
              </a:path>
              <a:path w="2616834" h="2616200">
                <a:moveTo>
                  <a:pt x="2000754" y="0"/>
                </a:moveTo>
                <a:lnTo>
                  <a:pt x="1997296" y="0"/>
                </a:lnTo>
                <a:lnTo>
                  <a:pt x="1995905" y="12700"/>
                </a:lnTo>
                <a:lnTo>
                  <a:pt x="1995905" y="114300"/>
                </a:lnTo>
                <a:lnTo>
                  <a:pt x="2002137" y="114300"/>
                </a:lnTo>
                <a:lnTo>
                  <a:pt x="2002137" y="12700"/>
                </a:lnTo>
                <a:lnTo>
                  <a:pt x="2000754" y="0"/>
                </a:lnTo>
                <a:close/>
              </a:path>
              <a:path w="2616834" h="2616200">
                <a:moveTo>
                  <a:pt x="2126365" y="0"/>
                </a:moveTo>
                <a:lnTo>
                  <a:pt x="2122908" y="0"/>
                </a:lnTo>
                <a:lnTo>
                  <a:pt x="2121516" y="12700"/>
                </a:lnTo>
                <a:lnTo>
                  <a:pt x="2121516" y="114300"/>
                </a:lnTo>
                <a:lnTo>
                  <a:pt x="2127757" y="114300"/>
                </a:lnTo>
                <a:lnTo>
                  <a:pt x="2127757" y="12700"/>
                </a:lnTo>
                <a:lnTo>
                  <a:pt x="2126365" y="0"/>
                </a:lnTo>
                <a:close/>
              </a:path>
              <a:path w="2616834" h="2616200">
                <a:moveTo>
                  <a:pt x="2251985" y="0"/>
                </a:moveTo>
                <a:lnTo>
                  <a:pt x="2248528" y="0"/>
                </a:lnTo>
                <a:lnTo>
                  <a:pt x="2247145" y="12700"/>
                </a:lnTo>
                <a:lnTo>
                  <a:pt x="2247145" y="114300"/>
                </a:lnTo>
                <a:lnTo>
                  <a:pt x="2253385" y="114300"/>
                </a:lnTo>
                <a:lnTo>
                  <a:pt x="2253385" y="12700"/>
                </a:lnTo>
                <a:lnTo>
                  <a:pt x="2251985" y="0"/>
                </a:lnTo>
                <a:close/>
              </a:path>
              <a:path w="2616834" h="2616200">
                <a:moveTo>
                  <a:pt x="2377605" y="0"/>
                </a:moveTo>
                <a:lnTo>
                  <a:pt x="2374148" y="0"/>
                </a:lnTo>
                <a:lnTo>
                  <a:pt x="2372756" y="12700"/>
                </a:lnTo>
                <a:lnTo>
                  <a:pt x="2372756" y="114300"/>
                </a:lnTo>
                <a:lnTo>
                  <a:pt x="2378997" y="114300"/>
                </a:lnTo>
                <a:lnTo>
                  <a:pt x="2378997" y="12700"/>
                </a:lnTo>
                <a:lnTo>
                  <a:pt x="2377605" y="0"/>
                </a:lnTo>
                <a:close/>
              </a:path>
              <a:path w="2616834" h="2616200">
                <a:moveTo>
                  <a:pt x="2503217" y="0"/>
                </a:moveTo>
                <a:lnTo>
                  <a:pt x="2499759" y="0"/>
                </a:lnTo>
                <a:lnTo>
                  <a:pt x="2498368" y="12700"/>
                </a:lnTo>
                <a:lnTo>
                  <a:pt x="2498368" y="114300"/>
                </a:lnTo>
                <a:lnTo>
                  <a:pt x="2504608" y="114300"/>
                </a:lnTo>
                <a:lnTo>
                  <a:pt x="2504608"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9" name="bg object 111"/>
          <p:cNvSpPr/>
          <p:nvPr/>
        </p:nvSpPr>
        <p:spPr>
          <a:xfrm>
            <a:off x="1172016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26"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12" y="52133"/>
                </a:moveTo>
                <a:lnTo>
                  <a:pt x="72351" y="38125"/>
                </a:lnTo>
                <a:lnTo>
                  <a:pt x="71069" y="34302"/>
                </a:lnTo>
                <a:lnTo>
                  <a:pt x="66598" y="20853"/>
                </a:lnTo>
                <a:lnTo>
                  <a:pt x="66598" y="34302"/>
                </a:lnTo>
                <a:lnTo>
                  <a:pt x="47434" y="34302"/>
                </a:lnTo>
                <a:lnTo>
                  <a:pt x="57086" y="4495"/>
                </a:lnTo>
                <a:lnTo>
                  <a:pt x="66598" y="34302"/>
                </a:lnTo>
                <a:lnTo>
                  <a:pt x="66598" y="20853"/>
                </a:lnTo>
                <a:lnTo>
                  <a:pt x="61163" y="4495"/>
                </a:lnTo>
                <a:lnTo>
                  <a:pt x="59944" y="825"/>
                </a:lnTo>
                <a:lnTo>
                  <a:pt x="54317" y="825"/>
                </a:lnTo>
                <a:lnTo>
                  <a:pt x="37160" y="52133"/>
                </a:lnTo>
                <a:lnTo>
                  <a:pt x="41744" y="52133"/>
                </a:lnTo>
                <a:lnTo>
                  <a:pt x="46228" y="38125"/>
                </a:lnTo>
                <a:lnTo>
                  <a:pt x="67805" y="38125"/>
                </a:lnTo>
                <a:lnTo>
                  <a:pt x="72288" y="52133"/>
                </a:lnTo>
                <a:lnTo>
                  <a:pt x="77012"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90" y="10261"/>
                </a:lnTo>
                <a:lnTo>
                  <a:pt x="91706" y="5168"/>
                </a:lnTo>
                <a:lnTo>
                  <a:pt x="105029" y="46062"/>
                </a:lnTo>
                <a:lnTo>
                  <a:pt x="109296" y="46062"/>
                </a:lnTo>
                <a:lnTo>
                  <a:pt x="122186" y="5168"/>
                </a:lnTo>
                <a:lnTo>
                  <a:pt x="122491"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77"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894" y="32143"/>
                </a:lnTo>
                <a:lnTo>
                  <a:pt x="174561" y="28460"/>
                </a:lnTo>
                <a:lnTo>
                  <a:pt x="175907" y="27724"/>
                </a:lnTo>
                <a:lnTo>
                  <a:pt x="175907" y="5537"/>
                </a:lnTo>
                <a:close/>
              </a:path>
              <a:path w="424815" h="53340">
                <a:moveTo>
                  <a:pt x="213537" y="48082"/>
                </a:moveTo>
                <a:lnTo>
                  <a:pt x="192100" y="48082"/>
                </a:lnTo>
                <a:lnTo>
                  <a:pt x="192100" y="825"/>
                </a:lnTo>
                <a:lnTo>
                  <a:pt x="187617" y="825"/>
                </a:lnTo>
                <a:lnTo>
                  <a:pt x="187617" y="52133"/>
                </a:lnTo>
                <a:lnTo>
                  <a:pt x="212928" y="52133"/>
                </a:lnTo>
                <a:lnTo>
                  <a:pt x="213537" y="48082"/>
                </a:lnTo>
                <a:close/>
              </a:path>
              <a:path w="424815" h="53340">
                <a:moveTo>
                  <a:pt x="249948" y="48387"/>
                </a:moveTo>
                <a:lnTo>
                  <a:pt x="227850" y="48387"/>
                </a:lnTo>
                <a:lnTo>
                  <a:pt x="227850" y="27419"/>
                </a:lnTo>
                <a:lnTo>
                  <a:pt x="246049" y="27419"/>
                </a:lnTo>
                <a:lnTo>
                  <a:pt x="246049" y="23660"/>
                </a:lnTo>
                <a:lnTo>
                  <a:pt x="227850" y="23660"/>
                </a:lnTo>
                <a:lnTo>
                  <a:pt x="227850" y="4572"/>
                </a:lnTo>
                <a:lnTo>
                  <a:pt x="248894" y="4572"/>
                </a:lnTo>
                <a:lnTo>
                  <a:pt x="249415" y="825"/>
                </a:lnTo>
                <a:lnTo>
                  <a:pt x="223354" y="825"/>
                </a:lnTo>
                <a:lnTo>
                  <a:pt x="223354" y="52120"/>
                </a:lnTo>
                <a:lnTo>
                  <a:pt x="249948" y="52120"/>
                </a:lnTo>
                <a:lnTo>
                  <a:pt x="249948" y="48387"/>
                </a:lnTo>
                <a:close/>
              </a:path>
              <a:path w="424815" h="53340">
                <a:moveTo>
                  <a:pt x="310616" y="825"/>
                </a:moveTo>
                <a:lnTo>
                  <a:pt x="275424" y="825"/>
                </a:lnTo>
                <a:lnTo>
                  <a:pt x="275424" y="4800"/>
                </a:lnTo>
                <a:lnTo>
                  <a:pt x="290626" y="4800"/>
                </a:lnTo>
                <a:lnTo>
                  <a:pt x="290626" y="52120"/>
                </a:lnTo>
                <a:lnTo>
                  <a:pt x="295046" y="52120"/>
                </a:lnTo>
                <a:lnTo>
                  <a:pt x="295046" y="4800"/>
                </a:lnTo>
                <a:lnTo>
                  <a:pt x="310095" y="4800"/>
                </a:lnTo>
                <a:lnTo>
                  <a:pt x="310616" y="825"/>
                </a:lnTo>
                <a:close/>
              </a:path>
              <a:path w="424815" h="53340">
                <a:moveTo>
                  <a:pt x="346290" y="48387"/>
                </a:moveTo>
                <a:lnTo>
                  <a:pt x="324205" y="48387"/>
                </a:lnTo>
                <a:lnTo>
                  <a:pt x="324205" y="27419"/>
                </a:lnTo>
                <a:lnTo>
                  <a:pt x="342404" y="27419"/>
                </a:lnTo>
                <a:lnTo>
                  <a:pt x="342404" y="23660"/>
                </a:lnTo>
                <a:lnTo>
                  <a:pt x="324205" y="23660"/>
                </a:lnTo>
                <a:lnTo>
                  <a:pt x="324205" y="4572"/>
                </a:lnTo>
                <a:lnTo>
                  <a:pt x="345236" y="4572"/>
                </a:lnTo>
                <a:lnTo>
                  <a:pt x="345770" y="825"/>
                </a:lnTo>
                <a:lnTo>
                  <a:pt x="319709" y="825"/>
                </a:lnTo>
                <a:lnTo>
                  <a:pt x="319709" y="52120"/>
                </a:lnTo>
                <a:lnTo>
                  <a:pt x="346290" y="52120"/>
                </a:lnTo>
                <a:lnTo>
                  <a:pt x="346290" y="48387"/>
                </a:lnTo>
                <a:close/>
              </a:path>
              <a:path w="424815" h="53340">
                <a:moveTo>
                  <a:pt x="387489" y="52133"/>
                </a:moveTo>
                <a:lnTo>
                  <a:pt x="371475" y="24345"/>
                </a:lnTo>
                <a:lnTo>
                  <a:pt x="385406"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0" name="bg object 112"/>
          <p:cNvSpPr/>
          <p:nvPr/>
        </p:nvSpPr>
        <p:spPr>
          <a:xfrm>
            <a:off x="11306520" y="18016560"/>
            <a:ext cx="4187160" cy="4186800"/>
          </a:xfrm>
          <a:custGeom>
            <a:avLst/>
            <a:gdLst>
              <a:gd name="textAreaLeft" fmla="*/ 0 w 4187160"/>
              <a:gd name="textAreaRight" fmla="*/ 4187520 w 4187160"/>
              <a:gd name="textAreaTop" fmla="*/ 0 h 4186800"/>
              <a:gd name="textAreaBottom" fmla="*/ 4187160 h 4186800"/>
            </a:gdLst>
            <a:ahLst/>
            <a:cxnLst/>
            <a:rect l="textAreaLeft" t="textAreaTop" r="textAreaRight" b="textAreaBottom"/>
            <a:pathLst>
              <a:path w="2780665" h="2780665">
                <a:moveTo>
                  <a:pt x="2780157" y="2647975"/>
                </a:moveTo>
                <a:lnTo>
                  <a:pt x="2777718" y="2645537"/>
                </a:lnTo>
                <a:lnTo>
                  <a:pt x="2734894" y="2602712"/>
                </a:lnTo>
                <a:lnTo>
                  <a:pt x="2730931" y="2602712"/>
                </a:lnTo>
                <a:lnTo>
                  <a:pt x="2726067" y="2607589"/>
                </a:lnTo>
                <a:lnTo>
                  <a:pt x="2726067" y="2611551"/>
                </a:lnTo>
                <a:lnTo>
                  <a:pt x="2758236" y="2643708"/>
                </a:lnTo>
                <a:lnTo>
                  <a:pt x="133883" y="2643708"/>
                </a:lnTo>
                <a:lnTo>
                  <a:pt x="133883" y="21920"/>
                </a:lnTo>
                <a:lnTo>
                  <a:pt x="164833" y="52895"/>
                </a:lnTo>
                <a:lnTo>
                  <a:pt x="166433" y="53505"/>
                </a:lnTo>
                <a:lnTo>
                  <a:pt x="169633" y="53505"/>
                </a:lnTo>
                <a:lnTo>
                  <a:pt x="171234" y="52895"/>
                </a:lnTo>
                <a:lnTo>
                  <a:pt x="174879" y="49237"/>
                </a:lnTo>
                <a:lnTo>
                  <a:pt x="174879" y="45275"/>
                </a:lnTo>
                <a:lnTo>
                  <a:pt x="172440" y="42849"/>
                </a:lnTo>
                <a:lnTo>
                  <a:pt x="129616" y="0"/>
                </a:lnTo>
                <a:lnTo>
                  <a:pt x="125641" y="0"/>
                </a:lnTo>
                <a:lnTo>
                  <a:pt x="80378" y="45275"/>
                </a:lnTo>
                <a:lnTo>
                  <a:pt x="80378" y="49237"/>
                </a:lnTo>
                <a:lnTo>
                  <a:pt x="84035" y="52895"/>
                </a:lnTo>
                <a:lnTo>
                  <a:pt x="85636" y="53505"/>
                </a:lnTo>
                <a:lnTo>
                  <a:pt x="88823" y="53505"/>
                </a:lnTo>
                <a:lnTo>
                  <a:pt x="90424" y="52895"/>
                </a:lnTo>
                <a:lnTo>
                  <a:pt x="121373" y="21920"/>
                </a:lnTo>
                <a:lnTo>
                  <a:pt x="121373" y="2643708"/>
                </a:lnTo>
                <a:lnTo>
                  <a:pt x="2806" y="2643708"/>
                </a:lnTo>
                <a:lnTo>
                  <a:pt x="0" y="2646515"/>
                </a:lnTo>
                <a:lnTo>
                  <a:pt x="0" y="2653411"/>
                </a:lnTo>
                <a:lnTo>
                  <a:pt x="2806" y="2656205"/>
                </a:lnTo>
                <a:lnTo>
                  <a:pt x="121373" y="2656205"/>
                </a:lnTo>
                <a:lnTo>
                  <a:pt x="121373" y="2777363"/>
                </a:lnTo>
                <a:lnTo>
                  <a:pt x="124193" y="2780157"/>
                </a:lnTo>
                <a:lnTo>
                  <a:pt x="131076" y="2780157"/>
                </a:lnTo>
                <a:lnTo>
                  <a:pt x="133883" y="2777363"/>
                </a:lnTo>
                <a:lnTo>
                  <a:pt x="133883" y="2656205"/>
                </a:lnTo>
                <a:lnTo>
                  <a:pt x="2758224" y="2656205"/>
                </a:lnTo>
                <a:lnTo>
                  <a:pt x="2726067" y="2688374"/>
                </a:lnTo>
                <a:lnTo>
                  <a:pt x="2726067" y="2692349"/>
                </a:lnTo>
                <a:lnTo>
                  <a:pt x="2729725" y="2695994"/>
                </a:lnTo>
                <a:lnTo>
                  <a:pt x="2731312" y="2696616"/>
                </a:lnTo>
                <a:lnTo>
                  <a:pt x="2734513" y="2696616"/>
                </a:lnTo>
                <a:lnTo>
                  <a:pt x="2736113" y="2695994"/>
                </a:lnTo>
                <a:lnTo>
                  <a:pt x="2780157" y="2651937"/>
                </a:lnTo>
                <a:lnTo>
                  <a:pt x="2780157" y="264797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331" name="bg object 113"/>
          <p:cNvPicPr/>
          <p:nvPr/>
        </p:nvPicPr>
        <p:blipFill>
          <a:blip r:embed="rId6"/>
          <a:stretch/>
        </p:blipFill>
        <p:spPr>
          <a:xfrm>
            <a:off x="11970000" y="22106160"/>
            <a:ext cx="135720" cy="135360"/>
          </a:xfrm>
          <a:prstGeom prst="rect">
            <a:avLst/>
          </a:prstGeom>
          <a:ln w="0">
            <a:noFill/>
          </a:ln>
        </p:spPr>
      </p:pic>
      <p:sp>
        <p:nvSpPr>
          <p:cNvPr id="332" name="bg object 114"/>
          <p:cNvSpPr/>
          <p:nvPr/>
        </p:nvSpPr>
        <p:spPr>
          <a:xfrm>
            <a:off x="1247724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74" y="25768"/>
                </a:lnTo>
                <a:lnTo>
                  <a:pt x="9347" y="20154"/>
                </a:lnTo>
                <a:lnTo>
                  <a:pt x="6591" y="17754"/>
                </a:lnTo>
                <a:lnTo>
                  <a:pt x="6591" y="7124"/>
                </a:lnTo>
                <a:lnTo>
                  <a:pt x="10934" y="3822"/>
                </a:lnTo>
                <a:lnTo>
                  <a:pt x="21932" y="3822"/>
                </a:lnTo>
                <a:lnTo>
                  <a:pt x="25387" y="5257"/>
                </a:lnTo>
                <a:lnTo>
                  <a:pt x="29210" y="8534"/>
                </a:lnTo>
                <a:lnTo>
                  <a:pt x="31813" y="5702"/>
                </a:lnTo>
                <a:lnTo>
                  <a:pt x="27774" y="2095"/>
                </a:lnTo>
                <a:lnTo>
                  <a:pt x="23736" y="0"/>
                </a:lnTo>
                <a:lnTo>
                  <a:pt x="8077" y="0"/>
                </a:lnTo>
                <a:lnTo>
                  <a:pt x="2019" y="5321"/>
                </a:lnTo>
                <a:lnTo>
                  <a:pt x="2019" y="20002"/>
                </a:lnTo>
                <a:lnTo>
                  <a:pt x="6438" y="23520"/>
                </a:lnTo>
                <a:lnTo>
                  <a:pt x="25755" y="29514"/>
                </a:lnTo>
                <a:lnTo>
                  <a:pt x="28829" y="32054"/>
                </a:lnTo>
                <a:lnTo>
                  <a:pt x="28829" y="45161"/>
                </a:lnTo>
                <a:lnTo>
                  <a:pt x="23507" y="49123"/>
                </a:lnTo>
                <a:lnTo>
                  <a:pt x="10325" y="49123"/>
                </a:lnTo>
                <a:lnTo>
                  <a:pt x="6362" y="46964"/>
                </a:lnTo>
                <a:lnTo>
                  <a:pt x="2616" y="43675"/>
                </a:lnTo>
                <a:lnTo>
                  <a:pt x="0" y="46520"/>
                </a:lnTo>
                <a:lnTo>
                  <a:pt x="4191" y="50482"/>
                </a:lnTo>
                <a:lnTo>
                  <a:pt x="9347" y="52946"/>
                </a:lnTo>
                <a:lnTo>
                  <a:pt x="26720" y="52946"/>
                </a:lnTo>
                <a:lnTo>
                  <a:pt x="33401" y="46888"/>
                </a:lnTo>
                <a:lnTo>
                  <a:pt x="33401" y="29057"/>
                </a:lnTo>
                <a:close/>
              </a:path>
              <a:path w="424815" h="53340">
                <a:moveTo>
                  <a:pt x="77000" y="52133"/>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60" y="52133"/>
                </a:lnTo>
                <a:lnTo>
                  <a:pt x="41732" y="52133"/>
                </a:lnTo>
                <a:lnTo>
                  <a:pt x="46228" y="38125"/>
                </a:lnTo>
                <a:lnTo>
                  <a:pt x="67805" y="38125"/>
                </a:lnTo>
                <a:lnTo>
                  <a:pt x="72288" y="52133"/>
                </a:lnTo>
                <a:lnTo>
                  <a:pt x="77000" y="52133"/>
                </a:lnTo>
                <a:close/>
              </a:path>
              <a:path w="424815" h="53340">
                <a:moveTo>
                  <a:pt x="130784" y="52133"/>
                </a:moveTo>
                <a:lnTo>
                  <a:pt x="125857" y="825"/>
                </a:lnTo>
                <a:lnTo>
                  <a:pt x="119557" y="825"/>
                </a:lnTo>
                <a:lnTo>
                  <a:pt x="107289" y="40830"/>
                </a:lnTo>
                <a:lnTo>
                  <a:pt x="94538" y="825"/>
                </a:lnTo>
                <a:lnTo>
                  <a:pt x="88328" y="825"/>
                </a:lnTo>
                <a:lnTo>
                  <a:pt x="83464" y="52133"/>
                </a:lnTo>
                <a:lnTo>
                  <a:pt x="87731" y="52133"/>
                </a:lnTo>
                <a:lnTo>
                  <a:pt x="91478" y="10261"/>
                </a:lnTo>
                <a:lnTo>
                  <a:pt x="91694" y="5168"/>
                </a:lnTo>
                <a:lnTo>
                  <a:pt x="105029" y="46062"/>
                </a:lnTo>
                <a:lnTo>
                  <a:pt x="109296" y="46062"/>
                </a:lnTo>
                <a:lnTo>
                  <a:pt x="122174" y="5168"/>
                </a:lnTo>
                <a:lnTo>
                  <a:pt x="122478" y="9880"/>
                </a:lnTo>
                <a:lnTo>
                  <a:pt x="123304" y="19329"/>
                </a:lnTo>
                <a:lnTo>
                  <a:pt x="126453" y="52133"/>
                </a:lnTo>
                <a:lnTo>
                  <a:pt x="130784" y="52133"/>
                </a:lnTo>
                <a:close/>
              </a:path>
              <a:path w="424815" h="53340">
                <a:moveTo>
                  <a:pt x="175907"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907" y="825"/>
                </a:lnTo>
                <a:lnTo>
                  <a:pt x="144907" y="52120"/>
                </a:lnTo>
                <a:lnTo>
                  <a:pt x="149390" y="52120"/>
                </a:lnTo>
                <a:lnTo>
                  <a:pt x="149390" y="32143"/>
                </a:lnTo>
                <a:lnTo>
                  <a:pt x="167894" y="32143"/>
                </a:lnTo>
                <a:lnTo>
                  <a:pt x="174561" y="28460"/>
                </a:lnTo>
                <a:lnTo>
                  <a:pt x="175907" y="27724"/>
                </a:lnTo>
                <a:lnTo>
                  <a:pt x="175907" y="5537"/>
                </a:lnTo>
                <a:close/>
              </a:path>
              <a:path w="424815" h="53340">
                <a:moveTo>
                  <a:pt x="213525" y="48082"/>
                </a:moveTo>
                <a:lnTo>
                  <a:pt x="192100" y="48082"/>
                </a:lnTo>
                <a:lnTo>
                  <a:pt x="192100" y="825"/>
                </a:lnTo>
                <a:lnTo>
                  <a:pt x="187617" y="825"/>
                </a:lnTo>
                <a:lnTo>
                  <a:pt x="187617" y="52133"/>
                </a:lnTo>
                <a:lnTo>
                  <a:pt x="212915" y="52133"/>
                </a:lnTo>
                <a:lnTo>
                  <a:pt x="213525" y="48082"/>
                </a:lnTo>
                <a:close/>
              </a:path>
              <a:path w="424815" h="53340">
                <a:moveTo>
                  <a:pt x="249936" y="48387"/>
                </a:moveTo>
                <a:lnTo>
                  <a:pt x="227838" y="48387"/>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87"/>
                </a:lnTo>
                <a:close/>
              </a:path>
              <a:path w="424815" h="53340">
                <a:moveTo>
                  <a:pt x="310616" y="825"/>
                </a:moveTo>
                <a:lnTo>
                  <a:pt x="275424" y="825"/>
                </a:lnTo>
                <a:lnTo>
                  <a:pt x="275424" y="4800"/>
                </a:lnTo>
                <a:lnTo>
                  <a:pt x="290614" y="4800"/>
                </a:lnTo>
                <a:lnTo>
                  <a:pt x="290614" y="52120"/>
                </a:lnTo>
                <a:lnTo>
                  <a:pt x="295046" y="52120"/>
                </a:lnTo>
                <a:lnTo>
                  <a:pt x="295046" y="4800"/>
                </a:lnTo>
                <a:lnTo>
                  <a:pt x="310083" y="4800"/>
                </a:lnTo>
                <a:lnTo>
                  <a:pt x="310616" y="825"/>
                </a:lnTo>
                <a:close/>
              </a:path>
              <a:path w="424815" h="53340">
                <a:moveTo>
                  <a:pt x="346290"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87"/>
                </a:lnTo>
                <a:close/>
              </a:path>
              <a:path w="424815" h="53340">
                <a:moveTo>
                  <a:pt x="387489" y="52133"/>
                </a:moveTo>
                <a:lnTo>
                  <a:pt x="371462" y="24345"/>
                </a:lnTo>
                <a:lnTo>
                  <a:pt x="385394" y="825"/>
                </a:lnTo>
                <a:lnTo>
                  <a:pt x="380530" y="825"/>
                </a:lnTo>
                <a:lnTo>
                  <a:pt x="368846" y="21653"/>
                </a:lnTo>
                <a:lnTo>
                  <a:pt x="357162" y="825"/>
                </a:lnTo>
                <a:lnTo>
                  <a:pt x="352069" y="825"/>
                </a:lnTo>
                <a:lnTo>
                  <a:pt x="366141"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31" y="4800"/>
                </a:lnTo>
                <a:lnTo>
                  <a:pt x="404431" y="52120"/>
                </a:lnTo>
                <a:lnTo>
                  <a:pt x="408863" y="52120"/>
                </a:lnTo>
                <a:lnTo>
                  <a:pt x="408863" y="4800"/>
                </a:lnTo>
                <a:lnTo>
                  <a:pt x="423900" y="4800"/>
                </a:lnTo>
                <a:lnTo>
                  <a:pt x="424434" y="825"/>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333" name="bg object 115"/>
          <p:cNvPicPr/>
          <p:nvPr/>
        </p:nvPicPr>
        <p:blipFill>
          <a:blip r:embed="rId7"/>
          <a:stretch/>
        </p:blipFill>
        <p:spPr>
          <a:xfrm>
            <a:off x="12726720" y="22106160"/>
            <a:ext cx="135720" cy="135360"/>
          </a:xfrm>
          <a:prstGeom prst="rect">
            <a:avLst/>
          </a:prstGeom>
          <a:ln w="0">
            <a:noFill/>
          </a:ln>
        </p:spPr>
      </p:pic>
      <p:sp>
        <p:nvSpPr>
          <p:cNvPr id="334" name="bg object 116"/>
          <p:cNvSpPr/>
          <p:nvPr/>
        </p:nvSpPr>
        <p:spPr>
          <a:xfrm>
            <a:off x="1323396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00" y="52133"/>
                </a:moveTo>
                <a:lnTo>
                  <a:pt x="72339" y="38125"/>
                </a:lnTo>
                <a:lnTo>
                  <a:pt x="71069" y="34302"/>
                </a:lnTo>
                <a:lnTo>
                  <a:pt x="66598" y="20853"/>
                </a:lnTo>
                <a:lnTo>
                  <a:pt x="66598" y="34302"/>
                </a:lnTo>
                <a:lnTo>
                  <a:pt x="47434" y="34302"/>
                </a:lnTo>
                <a:lnTo>
                  <a:pt x="57086" y="4495"/>
                </a:lnTo>
                <a:lnTo>
                  <a:pt x="66598" y="34302"/>
                </a:lnTo>
                <a:lnTo>
                  <a:pt x="66598" y="20853"/>
                </a:lnTo>
                <a:lnTo>
                  <a:pt x="61163" y="4495"/>
                </a:lnTo>
                <a:lnTo>
                  <a:pt x="59931" y="825"/>
                </a:lnTo>
                <a:lnTo>
                  <a:pt x="54317" y="825"/>
                </a:lnTo>
                <a:lnTo>
                  <a:pt x="37172" y="52133"/>
                </a:lnTo>
                <a:lnTo>
                  <a:pt x="41744" y="52133"/>
                </a:lnTo>
                <a:lnTo>
                  <a:pt x="46228" y="38125"/>
                </a:lnTo>
                <a:lnTo>
                  <a:pt x="67805" y="38125"/>
                </a:lnTo>
                <a:lnTo>
                  <a:pt x="72288" y="52133"/>
                </a:lnTo>
                <a:lnTo>
                  <a:pt x="77000"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90" y="10261"/>
                </a:lnTo>
                <a:lnTo>
                  <a:pt x="91706" y="5168"/>
                </a:lnTo>
                <a:lnTo>
                  <a:pt x="105029" y="46062"/>
                </a:lnTo>
                <a:lnTo>
                  <a:pt x="109296" y="46062"/>
                </a:lnTo>
                <a:lnTo>
                  <a:pt x="122186" y="5168"/>
                </a:lnTo>
                <a:lnTo>
                  <a:pt x="122478"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77"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906" y="32143"/>
                </a:lnTo>
                <a:lnTo>
                  <a:pt x="174561" y="28460"/>
                </a:lnTo>
                <a:lnTo>
                  <a:pt x="175907" y="27724"/>
                </a:lnTo>
                <a:lnTo>
                  <a:pt x="175907" y="5537"/>
                </a:lnTo>
                <a:close/>
              </a:path>
              <a:path w="424815" h="53340">
                <a:moveTo>
                  <a:pt x="213537" y="48082"/>
                </a:moveTo>
                <a:lnTo>
                  <a:pt x="192100" y="48082"/>
                </a:lnTo>
                <a:lnTo>
                  <a:pt x="192100" y="825"/>
                </a:lnTo>
                <a:lnTo>
                  <a:pt x="187617" y="825"/>
                </a:lnTo>
                <a:lnTo>
                  <a:pt x="187617" y="52133"/>
                </a:lnTo>
                <a:lnTo>
                  <a:pt x="212928" y="52133"/>
                </a:lnTo>
                <a:lnTo>
                  <a:pt x="213537" y="48082"/>
                </a:lnTo>
                <a:close/>
              </a:path>
              <a:path w="424815" h="53340">
                <a:moveTo>
                  <a:pt x="249936" y="48387"/>
                </a:moveTo>
                <a:lnTo>
                  <a:pt x="227850" y="48387"/>
                </a:lnTo>
                <a:lnTo>
                  <a:pt x="227850" y="27419"/>
                </a:lnTo>
                <a:lnTo>
                  <a:pt x="246049" y="27419"/>
                </a:lnTo>
                <a:lnTo>
                  <a:pt x="246049" y="23660"/>
                </a:lnTo>
                <a:lnTo>
                  <a:pt x="227850" y="23660"/>
                </a:lnTo>
                <a:lnTo>
                  <a:pt x="227850" y="4572"/>
                </a:lnTo>
                <a:lnTo>
                  <a:pt x="248881" y="4572"/>
                </a:lnTo>
                <a:lnTo>
                  <a:pt x="249415" y="825"/>
                </a:lnTo>
                <a:lnTo>
                  <a:pt x="223354" y="825"/>
                </a:lnTo>
                <a:lnTo>
                  <a:pt x="223354" y="52120"/>
                </a:lnTo>
                <a:lnTo>
                  <a:pt x="249936" y="52120"/>
                </a:lnTo>
                <a:lnTo>
                  <a:pt x="249936" y="48387"/>
                </a:lnTo>
                <a:close/>
              </a:path>
              <a:path w="424815" h="53340">
                <a:moveTo>
                  <a:pt x="310616" y="825"/>
                </a:moveTo>
                <a:lnTo>
                  <a:pt x="275424" y="825"/>
                </a:lnTo>
                <a:lnTo>
                  <a:pt x="275424" y="4800"/>
                </a:lnTo>
                <a:lnTo>
                  <a:pt x="290626" y="4800"/>
                </a:lnTo>
                <a:lnTo>
                  <a:pt x="290626" y="52120"/>
                </a:lnTo>
                <a:lnTo>
                  <a:pt x="295046" y="52120"/>
                </a:lnTo>
                <a:lnTo>
                  <a:pt x="295046" y="4800"/>
                </a:lnTo>
                <a:lnTo>
                  <a:pt x="310095" y="4800"/>
                </a:lnTo>
                <a:lnTo>
                  <a:pt x="310616" y="825"/>
                </a:lnTo>
                <a:close/>
              </a:path>
              <a:path w="424815" h="53340">
                <a:moveTo>
                  <a:pt x="346290"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87"/>
                </a:lnTo>
                <a:close/>
              </a:path>
              <a:path w="424815" h="53340">
                <a:moveTo>
                  <a:pt x="387489" y="52133"/>
                </a:moveTo>
                <a:lnTo>
                  <a:pt x="371475" y="24345"/>
                </a:lnTo>
                <a:lnTo>
                  <a:pt x="385406"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335" name="bg object 117"/>
          <p:cNvPicPr/>
          <p:nvPr/>
        </p:nvPicPr>
        <p:blipFill>
          <a:blip r:embed="rId8"/>
          <a:stretch/>
        </p:blipFill>
        <p:spPr>
          <a:xfrm>
            <a:off x="13483080" y="22106160"/>
            <a:ext cx="135720" cy="135360"/>
          </a:xfrm>
          <a:prstGeom prst="rect">
            <a:avLst/>
          </a:prstGeom>
          <a:ln w="0">
            <a:noFill/>
          </a:ln>
        </p:spPr>
      </p:pic>
      <p:sp>
        <p:nvSpPr>
          <p:cNvPr id="336" name="bg object 118"/>
          <p:cNvSpPr/>
          <p:nvPr/>
        </p:nvSpPr>
        <p:spPr>
          <a:xfrm>
            <a:off x="1399032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74" y="25768"/>
                </a:lnTo>
                <a:lnTo>
                  <a:pt x="9347" y="20154"/>
                </a:lnTo>
                <a:lnTo>
                  <a:pt x="6591" y="17754"/>
                </a:lnTo>
                <a:lnTo>
                  <a:pt x="6591" y="7124"/>
                </a:lnTo>
                <a:lnTo>
                  <a:pt x="10934" y="3822"/>
                </a:lnTo>
                <a:lnTo>
                  <a:pt x="21932" y="3822"/>
                </a:lnTo>
                <a:lnTo>
                  <a:pt x="25387" y="5257"/>
                </a:lnTo>
                <a:lnTo>
                  <a:pt x="29210" y="8534"/>
                </a:lnTo>
                <a:lnTo>
                  <a:pt x="31813" y="5702"/>
                </a:lnTo>
                <a:lnTo>
                  <a:pt x="27774" y="2095"/>
                </a:lnTo>
                <a:lnTo>
                  <a:pt x="23736" y="0"/>
                </a:lnTo>
                <a:lnTo>
                  <a:pt x="8077" y="0"/>
                </a:lnTo>
                <a:lnTo>
                  <a:pt x="2019" y="5321"/>
                </a:lnTo>
                <a:lnTo>
                  <a:pt x="2019" y="20002"/>
                </a:lnTo>
                <a:lnTo>
                  <a:pt x="6438" y="23520"/>
                </a:lnTo>
                <a:lnTo>
                  <a:pt x="25755" y="29514"/>
                </a:lnTo>
                <a:lnTo>
                  <a:pt x="28829" y="32054"/>
                </a:lnTo>
                <a:lnTo>
                  <a:pt x="28829" y="45161"/>
                </a:lnTo>
                <a:lnTo>
                  <a:pt x="23507" y="49123"/>
                </a:lnTo>
                <a:lnTo>
                  <a:pt x="10325" y="49123"/>
                </a:lnTo>
                <a:lnTo>
                  <a:pt x="6362" y="46964"/>
                </a:lnTo>
                <a:lnTo>
                  <a:pt x="2616" y="43675"/>
                </a:lnTo>
                <a:lnTo>
                  <a:pt x="0" y="46520"/>
                </a:lnTo>
                <a:lnTo>
                  <a:pt x="4191" y="50482"/>
                </a:lnTo>
                <a:lnTo>
                  <a:pt x="9347" y="52946"/>
                </a:lnTo>
                <a:lnTo>
                  <a:pt x="26720" y="52946"/>
                </a:lnTo>
                <a:lnTo>
                  <a:pt x="33401" y="46888"/>
                </a:lnTo>
                <a:lnTo>
                  <a:pt x="33401" y="29057"/>
                </a:lnTo>
                <a:close/>
              </a:path>
              <a:path w="424815" h="53340">
                <a:moveTo>
                  <a:pt x="77000" y="52133"/>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60" y="52133"/>
                </a:lnTo>
                <a:lnTo>
                  <a:pt x="41732" y="52133"/>
                </a:lnTo>
                <a:lnTo>
                  <a:pt x="46228" y="38125"/>
                </a:lnTo>
                <a:lnTo>
                  <a:pt x="67805" y="38125"/>
                </a:lnTo>
                <a:lnTo>
                  <a:pt x="72288" y="52133"/>
                </a:lnTo>
                <a:lnTo>
                  <a:pt x="77000" y="52133"/>
                </a:lnTo>
                <a:close/>
              </a:path>
              <a:path w="424815" h="53340">
                <a:moveTo>
                  <a:pt x="130784" y="52133"/>
                </a:moveTo>
                <a:lnTo>
                  <a:pt x="125857" y="825"/>
                </a:lnTo>
                <a:lnTo>
                  <a:pt x="119557" y="825"/>
                </a:lnTo>
                <a:lnTo>
                  <a:pt x="107276" y="40830"/>
                </a:lnTo>
                <a:lnTo>
                  <a:pt x="94538" y="825"/>
                </a:lnTo>
                <a:lnTo>
                  <a:pt x="88328" y="825"/>
                </a:lnTo>
                <a:lnTo>
                  <a:pt x="83464" y="52133"/>
                </a:lnTo>
                <a:lnTo>
                  <a:pt x="87731" y="52133"/>
                </a:lnTo>
                <a:lnTo>
                  <a:pt x="91478" y="10261"/>
                </a:lnTo>
                <a:lnTo>
                  <a:pt x="91694" y="5168"/>
                </a:lnTo>
                <a:lnTo>
                  <a:pt x="105029" y="46062"/>
                </a:lnTo>
                <a:lnTo>
                  <a:pt x="109296" y="46062"/>
                </a:lnTo>
                <a:lnTo>
                  <a:pt x="122174" y="5168"/>
                </a:lnTo>
                <a:lnTo>
                  <a:pt x="122478" y="9880"/>
                </a:lnTo>
                <a:lnTo>
                  <a:pt x="123291" y="19329"/>
                </a:lnTo>
                <a:lnTo>
                  <a:pt x="126453" y="52133"/>
                </a:lnTo>
                <a:lnTo>
                  <a:pt x="130784" y="52133"/>
                </a:lnTo>
                <a:close/>
              </a:path>
              <a:path w="424815" h="53340">
                <a:moveTo>
                  <a:pt x="175895"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907" y="825"/>
                </a:lnTo>
                <a:lnTo>
                  <a:pt x="144907" y="52120"/>
                </a:lnTo>
                <a:lnTo>
                  <a:pt x="149390" y="52120"/>
                </a:lnTo>
                <a:lnTo>
                  <a:pt x="149390" y="32143"/>
                </a:lnTo>
                <a:lnTo>
                  <a:pt x="167894" y="32143"/>
                </a:lnTo>
                <a:lnTo>
                  <a:pt x="174561" y="28460"/>
                </a:lnTo>
                <a:lnTo>
                  <a:pt x="175895" y="27724"/>
                </a:lnTo>
                <a:lnTo>
                  <a:pt x="175895" y="5537"/>
                </a:lnTo>
                <a:close/>
              </a:path>
              <a:path w="424815" h="53340">
                <a:moveTo>
                  <a:pt x="213525" y="48082"/>
                </a:moveTo>
                <a:lnTo>
                  <a:pt x="192100" y="48082"/>
                </a:lnTo>
                <a:lnTo>
                  <a:pt x="192100" y="825"/>
                </a:lnTo>
                <a:lnTo>
                  <a:pt x="187617" y="825"/>
                </a:lnTo>
                <a:lnTo>
                  <a:pt x="187617" y="52133"/>
                </a:lnTo>
                <a:lnTo>
                  <a:pt x="212928" y="52133"/>
                </a:lnTo>
                <a:lnTo>
                  <a:pt x="213525" y="48082"/>
                </a:lnTo>
                <a:close/>
              </a:path>
              <a:path w="424815" h="53340">
                <a:moveTo>
                  <a:pt x="249936" y="48387"/>
                </a:moveTo>
                <a:lnTo>
                  <a:pt x="227838" y="48387"/>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87"/>
                </a:lnTo>
                <a:close/>
              </a:path>
              <a:path w="424815" h="53340">
                <a:moveTo>
                  <a:pt x="310616" y="825"/>
                </a:moveTo>
                <a:lnTo>
                  <a:pt x="275424" y="825"/>
                </a:lnTo>
                <a:lnTo>
                  <a:pt x="275424" y="4800"/>
                </a:lnTo>
                <a:lnTo>
                  <a:pt x="290626" y="4800"/>
                </a:lnTo>
                <a:lnTo>
                  <a:pt x="290626" y="52120"/>
                </a:lnTo>
                <a:lnTo>
                  <a:pt x="295046" y="52120"/>
                </a:lnTo>
                <a:lnTo>
                  <a:pt x="295046" y="4800"/>
                </a:lnTo>
                <a:lnTo>
                  <a:pt x="310083" y="4800"/>
                </a:lnTo>
                <a:lnTo>
                  <a:pt x="310616" y="825"/>
                </a:lnTo>
                <a:close/>
              </a:path>
              <a:path w="424815" h="53340">
                <a:moveTo>
                  <a:pt x="346278"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78" y="52120"/>
                </a:lnTo>
                <a:lnTo>
                  <a:pt x="346278" y="48387"/>
                </a:lnTo>
                <a:close/>
              </a:path>
              <a:path w="424815" h="53340">
                <a:moveTo>
                  <a:pt x="387489" y="52133"/>
                </a:moveTo>
                <a:lnTo>
                  <a:pt x="371462" y="24345"/>
                </a:lnTo>
                <a:lnTo>
                  <a:pt x="385394"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21" y="825"/>
                </a:moveTo>
                <a:lnTo>
                  <a:pt x="389242" y="825"/>
                </a:lnTo>
                <a:lnTo>
                  <a:pt x="389242" y="4800"/>
                </a:lnTo>
                <a:lnTo>
                  <a:pt x="404444" y="4800"/>
                </a:lnTo>
                <a:lnTo>
                  <a:pt x="404444" y="52120"/>
                </a:lnTo>
                <a:lnTo>
                  <a:pt x="408863" y="52120"/>
                </a:lnTo>
                <a:lnTo>
                  <a:pt x="408863" y="4800"/>
                </a:lnTo>
                <a:lnTo>
                  <a:pt x="423900" y="4800"/>
                </a:lnTo>
                <a:lnTo>
                  <a:pt x="424421" y="825"/>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337" name="bg object 119"/>
          <p:cNvPicPr/>
          <p:nvPr/>
        </p:nvPicPr>
        <p:blipFill>
          <a:blip r:embed="rId9"/>
          <a:stretch/>
        </p:blipFill>
        <p:spPr>
          <a:xfrm>
            <a:off x="14240160" y="22106160"/>
            <a:ext cx="135720" cy="135360"/>
          </a:xfrm>
          <a:prstGeom prst="rect">
            <a:avLst/>
          </a:prstGeom>
          <a:ln w="0">
            <a:noFill/>
          </a:ln>
        </p:spPr>
      </p:pic>
      <p:sp>
        <p:nvSpPr>
          <p:cNvPr id="338" name="bg object 120"/>
          <p:cNvSpPr/>
          <p:nvPr/>
        </p:nvSpPr>
        <p:spPr>
          <a:xfrm>
            <a:off x="1474704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12" y="52133"/>
                </a:moveTo>
                <a:lnTo>
                  <a:pt x="72351" y="38125"/>
                </a:lnTo>
                <a:lnTo>
                  <a:pt x="71069" y="34302"/>
                </a:lnTo>
                <a:lnTo>
                  <a:pt x="66598" y="20853"/>
                </a:lnTo>
                <a:lnTo>
                  <a:pt x="66598" y="34302"/>
                </a:lnTo>
                <a:lnTo>
                  <a:pt x="47434" y="34302"/>
                </a:lnTo>
                <a:lnTo>
                  <a:pt x="57086" y="4495"/>
                </a:lnTo>
                <a:lnTo>
                  <a:pt x="66598" y="34302"/>
                </a:lnTo>
                <a:lnTo>
                  <a:pt x="66598" y="20853"/>
                </a:lnTo>
                <a:lnTo>
                  <a:pt x="61163" y="4495"/>
                </a:lnTo>
                <a:lnTo>
                  <a:pt x="59944" y="825"/>
                </a:lnTo>
                <a:lnTo>
                  <a:pt x="54317" y="825"/>
                </a:lnTo>
                <a:lnTo>
                  <a:pt x="37160" y="52133"/>
                </a:lnTo>
                <a:lnTo>
                  <a:pt x="41744" y="52133"/>
                </a:lnTo>
                <a:lnTo>
                  <a:pt x="46240" y="38125"/>
                </a:lnTo>
                <a:lnTo>
                  <a:pt x="67805" y="38125"/>
                </a:lnTo>
                <a:lnTo>
                  <a:pt x="72288" y="52133"/>
                </a:lnTo>
                <a:lnTo>
                  <a:pt x="77012"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78" y="10261"/>
                </a:lnTo>
                <a:lnTo>
                  <a:pt x="91706" y="5168"/>
                </a:lnTo>
                <a:lnTo>
                  <a:pt x="105029" y="46062"/>
                </a:lnTo>
                <a:lnTo>
                  <a:pt x="109296" y="46062"/>
                </a:lnTo>
                <a:lnTo>
                  <a:pt x="122186" y="5168"/>
                </a:lnTo>
                <a:lnTo>
                  <a:pt x="122478"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65"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906" y="32143"/>
                </a:lnTo>
                <a:lnTo>
                  <a:pt x="174561" y="28460"/>
                </a:lnTo>
                <a:lnTo>
                  <a:pt x="175907" y="27724"/>
                </a:lnTo>
                <a:lnTo>
                  <a:pt x="175907" y="5537"/>
                </a:lnTo>
                <a:close/>
              </a:path>
              <a:path w="424815" h="53340">
                <a:moveTo>
                  <a:pt x="213537" y="48082"/>
                </a:moveTo>
                <a:lnTo>
                  <a:pt x="192112" y="48082"/>
                </a:lnTo>
                <a:lnTo>
                  <a:pt x="192112" y="825"/>
                </a:lnTo>
                <a:lnTo>
                  <a:pt x="187617" y="825"/>
                </a:lnTo>
                <a:lnTo>
                  <a:pt x="187617" y="52133"/>
                </a:lnTo>
                <a:lnTo>
                  <a:pt x="212928" y="52133"/>
                </a:lnTo>
                <a:lnTo>
                  <a:pt x="213537" y="48082"/>
                </a:lnTo>
                <a:close/>
              </a:path>
              <a:path w="424815" h="53340">
                <a:moveTo>
                  <a:pt x="249936" y="48387"/>
                </a:moveTo>
                <a:lnTo>
                  <a:pt x="227850" y="48387"/>
                </a:lnTo>
                <a:lnTo>
                  <a:pt x="227850" y="27419"/>
                </a:lnTo>
                <a:lnTo>
                  <a:pt x="246049" y="27419"/>
                </a:lnTo>
                <a:lnTo>
                  <a:pt x="246049" y="23660"/>
                </a:lnTo>
                <a:lnTo>
                  <a:pt x="227850" y="23660"/>
                </a:lnTo>
                <a:lnTo>
                  <a:pt x="227850" y="4572"/>
                </a:lnTo>
                <a:lnTo>
                  <a:pt x="248881" y="4572"/>
                </a:lnTo>
                <a:lnTo>
                  <a:pt x="249415" y="825"/>
                </a:lnTo>
                <a:lnTo>
                  <a:pt x="223354" y="825"/>
                </a:lnTo>
                <a:lnTo>
                  <a:pt x="223354" y="52120"/>
                </a:lnTo>
                <a:lnTo>
                  <a:pt x="249936" y="52120"/>
                </a:lnTo>
                <a:lnTo>
                  <a:pt x="249936" y="48387"/>
                </a:lnTo>
                <a:close/>
              </a:path>
              <a:path w="424815" h="53340">
                <a:moveTo>
                  <a:pt x="310616" y="825"/>
                </a:moveTo>
                <a:lnTo>
                  <a:pt x="275424" y="825"/>
                </a:lnTo>
                <a:lnTo>
                  <a:pt x="275424" y="4800"/>
                </a:lnTo>
                <a:lnTo>
                  <a:pt x="290614" y="4800"/>
                </a:lnTo>
                <a:lnTo>
                  <a:pt x="290614" y="52120"/>
                </a:lnTo>
                <a:lnTo>
                  <a:pt x="295046" y="52120"/>
                </a:lnTo>
                <a:lnTo>
                  <a:pt x="295046" y="4800"/>
                </a:lnTo>
                <a:lnTo>
                  <a:pt x="310095" y="4800"/>
                </a:lnTo>
                <a:lnTo>
                  <a:pt x="310616" y="825"/>
                </a:lnTo>
                <a:close/>
              </a:path>
              <a:path w="424815" h="53340">
                <a:moveTo>
                  <a:pt x="346290" y="48387"/>
                </a:moveTo>
                <a:lnTo>
                  <a:pt x="324205" y="48387"/>
                </a:lnTo>
                <a:lnTo>
                  <a:pt x="324205" y="27419"/>
                </a:lnTo>
                <a:lnTo>
                  <a:pt x="342392" y="27419"/>
                </a:lnTo>
                <a:lnTo>
                  <a:pt x="342392" y="23660"/>
                </a:lnTo>
                <a:lnTo>
                  <a:pt x="324205" y="23660"/>
                </a:lnTo>
                <a:lnTo>
                  <a:pt x="324205" y="4572"/>
                </a:lnTo>
                <a:lnTo>
                  <a:pt x="345236" y="4572"/>
                </a:lnTo>
                <a:lnTo>
                  <a:pt x="345770" y="825"/>
                </a:lnTo>
                <a:lnTo>
                  <a:pt x="319709" y="825"/>
                </a:lnTo>
                <a:lnTo>
                  <a:pt x="319709" y="52120"/>
                </a:lnTo>
                <a:lnTo>
                  <a:pt x="346290" y="52120"/>
                </a:lnTo>
                <a:lnTo>
                  <a:pt x="346290" y="48387"/>
                </a:lnTo>
                <a:close/>
              </a:path>
              <a:path w="424815" h="53340">
                <a:moveTo>
                  <a:pt x="387489" y="52133"/>
                </a:moveTo>
                <a:lnTo>
                  <a:pt x="371475" y="24345"/>
                </a:lnTo>
                <a:lnTo>
                  <a:pt x="385394" y="825"/>
                </a:lnTo>
                <a:lnTo>
                  <a:pt x="380530" y="825"/>
                </a:lnTo>
                <a:lnTo>
                  <a:pt x="368846" y="21653"/>
                </a:lnTo>
                <a:lnTo>
                  <a:pt x="357162" y="825"/>
                </a:lnTo>
                <a:lnTo>
                  <a:pt x="352069" y="825"/>
                </a:lnTo>
                <a:lnTo>
                  <a:pt x="366153" y="24574"/>
                </a:lnTo>
                <a:lnTo>
                  <a:pt x="350494" y="52133"/>
                </a:lnTo>
                <a:lnTo>
                  <a:pt x="355358" y="52133"/>
                </a:lnTo>
                <a:lnTo>
                  <a:pt x="368769" y="27419"/>
                </a:lnTo>
                <a:lnTo>
                  <a:pt x="382409"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339" name="bg object 121"/>
          <p:cNvPicPr/>
          <p:nvPr/>
        </p:nvPicPr>
        <p:blipFill>
          <a:blip r:embed="rId10"/>
          <a:stretch/>
        </p:blipFill>
        <p:spPr>
          <a:xfrm>
            <a:off x="14996880" y="22106160"/>
            <a:ext cx="135720" cy="135360"/>
          </a:xfrm>
          <a:prstGeom prst="rect">
            <a:avLst/>
          </a:prstGeom>
          <a:ln w="0">
            <a:noFill/>
          </a:ln>
        </p:spPr>
      </p:pic>
      <p:pic>
        <p:nvPicPr>
          <p:cNvPr id="340" name="bg object 122"/>
          <p:cNvPicPr/>
          <p:nvPr/>
        </p:nvPicPr>
        <p:blipFill>
          <a:blip r:embed="rId11"/>
          <a:stretch/>
        </p:blipFill>
        <p:spPr>
          <a:xfrm>
            <a:off x="11316240" y="18358920"/>
            <a:ext cx="3748680" cy="3555000"/>
          </a:xfrm>
          <a:prstGeom prst="rect">
            <a:avLst/>
          </a:prstGeom>
          <a:ln w="0">
            <a:noFill/>
          </a:ln>
        </p:spPr>
      </p:pic>
      <p:sp>
        <p:nvSpPr>
          <p:cNvPr id="341" name="bg object 123"/>
          <p:cNvSpPr/>
          <p:nvPr/>
        </p:nvSpPr>
        <p:spPr>
          <a:xfrm>
            <a:off x="16149240" y="1807200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8" y="2514600"/>
                </a:moveTo>
                <a:lnTo>
                  <a:pt x="111637" y="2514600"/>
                </a:lnTo>
                <a:lnTo>
                  <a:pt x="111637" y="2616200"/>
                </a:lnTo>
                <a:lnTo>
                  <a:pt x="117878" y="2616200"/>
                </a:lnTo>
                <a:lnTo>
                  <a:pt x="117878" y="2514600"/>
                </a:lnTo>
                <a:close/>
              </a:path>
              <a:path w="2616834" h="2616200">
                <a:moveTo>
                  <a:pt x="243490" y="2514600"/>
                </a:moveTo>
                <a:lnTo>
                  <a:pt x="237249" y="2514600"/>
                </a:lnTo>
                <a:lnTo>
                  <a:pt x="237249" y="2616200"/>
                </a:lnTo>
                <a:lnTo>
                  <a:pt x="243490" y="2616200"/>
                </a:lnTo>
                <a:lnTo>
                  <a:pt x="243490" y="2514600"/>
                </a:lnTo>
                <a:close/>
              </a:path>
              <a:path w="2616834" h="2616200">
                <a:moveTo>
                  <a:pt x="369118" y="2514600"/>
                </a:moveTo>
                <a:lnTo>
                  <a:pt x="362878" y="2514600"/>
                </a:lnTo>
                <a:lnTo>
                  <a:pt x="362878" y="2616200"/>
                </a:lnTo>
                <a:lnTo>
                  <a:pt x="369118" y="2616200"/>
                </a:lnTo>
                <a:lnTo>
                  <a:pt x="369118" y="2514600"/>
                </a:lnTo>
                <a:close/>
              </a:path>
              <a:path w="2616834" h="2616200">
                <a:moveTo>
                  <a:pt x="494730" y="2514600"/>
                </a:moveTo>
                <a:lnTo>
                  <a:pt x="488498" y="2514600"/>
                </a:lnTo>
                <a:lnTo>
                  <a:pt x="488498" y="2616200"/>
                </a:lnTo>
                <a:lnTo>
                  <a:pt x="494730" y="2616200"/>
                </a:lnTo>
                <a:lnTo>
                  <a:pt x="494730" y="2514600"/>
                </a:lnTo>
                <a:close/>
              </a:path>
              <a:path w="2616834" h="2616200">
                <a:moveTo>
                  <a:pt x="620350" y="2514600"/>
                </a:moveTo>
                <a:lnTo>
                  <a:pt x="614109" y="2514600"/>
                </a:lnTo>
                <a:lnTo>
                  <a:pt x="614109" y="2616200"/>
                </a:lnTo>
                <a:lnTo>
                  <a:pt x="620350" y="2616200"/>
                </a:lnTo>
                <a:lnTo>
                  <a:pt x="620350" y="2514600"/>
                </a:lnTo>
                <a:close/>
              </a:path>
              <a:path w="2616834" h="2616200">
                <a:moveTo>
                  <a:pt x="745961" y="2514600"/>
                </a:moveTo>
                <a:lnTo>
                  <a:pt x="739721" y="2514600"/>
                </a:lnTo>
                <a:lnTo>
                  <a:pt x="739721" y="2616200"/>
                </a:lnTo>
                <a:lnTo>
                  <a:pt x="745961" y="2616200"/>
                </a:lnTo>
                <a:lnTo>
                  <a:pt x="745961" y="2514600"/>
                </a:lnTo>
                <a:close/>
              </a:path>
              <a:path w="2616834" h="2616200">
                <a:moveTo>
                  <a:pt x="871581" y="2514600"/>
                </a:moveTo>
                <a:lnTo>
                  <a:pt x="865349" y="2514600"/>
                </a:lnTo>
                <a:lnTo>
                  <a:pt x="865349" y="2616200"/>
                </a:lnTo>
                <a:lnTo>
                  <a:pt x="871581" y="2616200"/>
                </a:lnTo>
                <a:lnTo>
                  <a:pt x="871581" y="2514600"/>
                </a:lnTo>
                <a:close/>
              </a:path>
              <a:path w="2616834" h="2616200">
                <a:moveTo>
                  <a:pt x="997201" y="2514600"/>
                </a:moveTo>
                <a:lnTo>
                  <a:pt x="990961" y="2514600"/>
                </a:lnTo>
                <a:lnTo>
                  <a:pt x="990961" y="2616200"/>
                </a:lnTo>
                <a:lnTo>
                  <a:pt x="997201" y="2616200"/>
                </a:lnTo>
                <a:lnTo>
                  <a:pt x="997201" y="2514600"/>
                </a:lnTo>
                <a:close/>
              </a:path>
              <a:path w="2616834" h="2616200">
                <a:moveTo>
                  <a:pt x="1122813" y="2514600"/>
                </a:moveTo>
                <a:lnTo>
                  <a:pt x="1116573" y="2514600"/>
                </a:lnTo>
                <a:lnTo>
                  <a:pt x="1116573" y="2616200"/>
                </a:lnTo>
                <a:lnTo>
                  <a:pt x="1122813" y="2616200"/>
                </a:lnTo>
                <a:lnTo>
                  <a:pt x="1122813" y="2514600"/>
                </a:lnTo>
                <a:close/>
              </a:path>
              <a:path w="2616834" h="2616200">
                <a:moveTo>
                  <a:pt x="1248425" y="2514600"/>
                </a:moveTo>
                <a:lnTo>
                  <a:pt x="1242193" y="2514600"/>
                </a:lnTo>
                <a:lnTo>
                  <a:pt x="1242193" y="2616200"/>
                </a:lnTo>
                <a:lnTo>
                  <a:pt x="1248425" y="2616200"/>
                </a:lnTo>
                <a:lnTo>
                  <a:pt x="1248425" y="2514600"/>
                </a:lnTo>
                <a:close/>
              </a:path>
              <a:path w="2616834" h="2616200">
                <a:moveTo>
                  <a:pt x="1374053" y="2514600"/>
                </a:moveTo>
                <a:lnTo>
                  <a:pt x="1367813" y="2514600"/>
                </a:lnTo>
                <a:lnTo>
                  <a:pt x="1367813" y="2616200"/>
                </a:lnTo>
                <a:lnTo>
                  <a:pt x="1374053" y="2616200"/>
                </a:lnTo>
                <a:lnTo>
                  <a:pt x="1374053" y="2514600"/>
                </a:lnTo>
                <a:close/>
              </a:path>
              <a:path w="2616834" h="2616200">
                <a:moveTo>
                  <a:pt x="1499665" y="2514600"/>
                </a:moveTo>
                <a:lnTo>
                  <a:pt x="1493433" y="2514600"/>
                </a:lnTo>
                <a:lnTo>
                  <a:pt x="1493433" y="2616200"/>
                </a:lnTo>
                <a:lnTo>
                  <a:pt x="1499665" y="2616200"/>
                </a:lnTo>
                <a:lnTo>
                  <a:pt x="1499665" y="2514600"/>
                </a:lnTo>
                <a:close/>
              </a:path>
              <a:path w="2616834" h="2616200">
                <a:moveTo>
                  <a:pt x="1625285" y="2514600"/>
                </a:moveTo>
                <a:lnTo>
                  <a:pt x="1619044" y="2514600"/>
                </a:lnTo>
                <a:lnTo>
                  <a:pt x="1619044" y="2616200"/>
                </a:lnTo>
                <a:lnTo>
                  <a:pt x="1625285" y="2616200"/>
                </a:lnTo>
                <a:lnTo>
                  <a:pt x="1625285" y="2514600"/>
                </a:lnTo>
                <a:close/>
              </a:path>
              <a:path w="2616834" h="2616200">
                <a:moveTo>
                  <a:pt x="1750905" y="2514600"/>
                </a:moveTo>
                <a:lnTo>
                  <a:pt x="1744673" y="2514600"/>
                </a:lnTo>
                <a:lnTo>
                  <a:pt x="1744673" y="2616200"/>
                </a:lnTo>
                <a:lnTo>
                  <a:pt x="1750905" y="2616200"/>
                </a:lnTo>
                <a:lnTo>
                  <a:pt x="1750905" y="2514600"/>
                </a:lnTo>
                <a:close/>
              </a:path>
              <a:path w="2616834" h="2616200">
                <a:moveTo>
                  <a:pt x="1876525" y="2514600"/>
                </a:moveTo>
                <a:lnTo>
                  <a:pt x="1870284" y="2514600"/>
                </a:lnTo>
                <a:lnTo>
                  <a:pt x="1870284" y="2616200"/>
                </a:lnTo>
                <a:lnTo>
                  <a:pt x="1876525" y="2616200"/>
                </a:lnTo>
                <a:lnTo>
                  <a:pt x="1876525" y="2514600"/>
                </a:lnTo>
                <a:close/>
              </a:path>
              <a:path w="2616834" h="2616200">
                <a:moveTo>
                  <a:pt x="2002137" y="2514600"/>
                </a:moveTo>
                <a:lnTo>
                  <a:pt x="1995896" y="2514600"/>
                </a:lnTo>
                <a:lnTo>
                  <a:pt x="1995896" y="2616200"/>
                </a:lnTo>
                <a:lnTo>
                  <a:pt x="2002137" y="2616200"/>
                </a:lnTo>
                <a:lnTo>
                  <a:pt x="2002137" y="2514600"/>
                </a:lnTo>
                <a:close/>
              </a:path>
              <a:path w="2616834" h="2616200">
                <a:moveTo>
                  <a:pt x="2127748" y="2514600"/>
                </a:moveTo>
                <a:lnTo>
                  <a:pt x="2121516" y="2514600"/>
                </a:lnTo>
                <a:lnTo>
                  <a:pt x="2121516" y="2616200"/>
                </a:lnTo>
                <a:lnTo>
                  <a:pt x="2127748" y="2616200"/>
                </a:lnTo>
                <a:lnTo>
                  <a:pt x="2127748" y="2514600"/>
                </a:lnTo>
                <a:close/>
              </a:path>
              <a:path w="2616834" h="2616200">
                <a:moveTo>
                  <a:pt x="2253377" y="2514600"/>
                </a:moveTo>
                <a:lnTo>
                  <a:pt x="2247136" y="2514600"/>
                </a:lnTo>
                <a:lnTo>
                  <a:pt x="2247136" y="2616200"/>
                </a:lnTo>
                <a:lnTo>
                  <a:pt x="2253377" y="2616200"/>
                </a:lnTo>
                <a:lnTo>
                  <a:pt x="2253377" y="2514600"/>
                </a:lnTo>
                <a:close/>
              </a:path>
              <a:path w="2616834" h="2616200">
                <a:moveTo>
                  <a:pt x="2378988" y="2514600"/>
                </a:moveTo>
                <a:lnTo>
                  <a:pt x="2372756" y="2514600"/>
                </a:lnTo>
                <a:lnTo>
                  <a:pt x="2372756" y="2616200"/>
                </a:lnTo>
                <a:lnTo>
                  <a:pt x="2378988" y="2616200"/>
                </a:lnTo>
                <a:lnTo>
                  <a:pt x="2378988" y="2514600"/>
                </a:lnTo>
                <a:close/>
              </a:path>
              <a:path w="2616834" h="2616200">
                <a:moveTo>
                  <a:pt x="2504608" y="2514600"/>
                </a:moveTo>
                <a:lnTo>
                  <a:pt x="2498368" y="2514600"/>
                </a:lnTo>
                <a:lnTo>
                  <a:pt x="2498368" y="2616200"/>
                </a:lnTo>
                <a:lnTo>
                  <a:pt x="2504608" y="2616200"/>
                </a:lnTo>
                <a:lnTo>
                  <a:pt x="2504608" y="2514600"/>
                </a:lnTo>
                <a:close/>
              </a:path>
              <a:path w="2616834" h="2616200">
                <a:moveTo>
                  <a:pt x="2616246" y="2501900"/>
                </a:moveTo>
                <a:lnTo>
                  <a:pt x="0" y="2501900"/>
                </a:lnTo>
                <a:lnTo>
                  <a:pt x="0" y="2514600"/>
                </a:lnTo>
                <a:lnTo>
                  <a:pt x="2616246" y="2514600"/>
                </a:lnTo>
                <a:lnTo>
                  <a:pt x="2616246" y="2501900"/>
                </a:lnTo>
                <a:close/>
              </a:path>
              <a:path w="2616834" h="2616200">
                <a:moveTo>
                  <a:pt x="117878" y="2387600"/>
                </a:moveTo>
                <a:lnTo>
                  <a:pt x="111637" y="2387600"/>
                </a:lnTo>
                <a:lnTo>
                  <a:pt x="111637" y="2501900"/>
                </a:lnTo>
                <a:lnTo>
                  <a:pt x="117878" y="2501900"/>
                </a:lnTo>
                <a:lnTo>
                  <a:pt x="117878" y="2387600"/>
                </a:lnTo>
                <a:close/>
              </a:path>
              <a:path w="2616834" h="2616200">
                <a:moveTo>
                  <a:pt x="243490" y="2387600"/>
                </a:moveTo>
                <a:lnTo>
                  <a:pt x="237257" y="2387600"/>
                </a:lnTo>
                <a:lnTo>
                  <a:pt x="237257" y="2501900"/>
                </a:lnTo>
                <a:lnTo>
                  <a:pt x="243490" y="2501900"/>
                </a:lnTo>
                <a:lnTo>
                  <a:pt x="243490" y="2387600"/>
                </a:lnTo>
                <a:close/>
              </a:path>
              <a:path w="2616834" h="2616200">
                <a:moveTo>
                  <a:pt x="369118" y="2387600"/>
                </a:moveTo>
                <a:lnTo>
                  <a:pt x="362878" y="2387600"/>
                </a:lnTo>
                <a:lnTo>
                  <a:pt x="362878" y="2501900"/>
                </a:lnTo>
                <a:lnTo>
                  <a:pt x="369118" y="2501900"/>
                </a:lnTo>
                <a:lnTo>
                  <a:pt x="369118" y="2387600"/>
                </a:lnTo>
                <a:close/>
              </a:path>
              <a:path w="2616834" h="2616200">
                <a:moveTo>
                  <a:pt x="494730" y="2387600"/>
                </a:moveTo>
                <a:lnTo>
                  <a:pt x="488498" y="2387600"/>
                </a:lnTo>
                <a:lnTo>
                  <a:pt x="488498" y="2501900"/>
                </a:lnTo>
                <a:lnTo>
                  <a:pt x="494730" y="2501900"/>
                </a:lnTo>
                <a:lnTo>
                  <a:pt x="494730" y="2387600"/>
                </a:lnTo>
                <a:close/>
              </a:path>
              <a:path w="2616834" h="2616200">
                <a:moveTo>
                  <a:pt x="620350" y="2387600"/>
                </a:moveTo>
                <a:lnTo>
                  <a:pt x="614109" y="2387600"/>
                </a:lnTo>
                <a:lnTo>
                  <a:pt x="614109" y="2501900"/>
                </a:lnTo>
                <a:lnTo>
                  <a:pt x="620350" y="2501900"/>
                </a:lnTo>
                <a:lnTo>
                  <a:pt x="620350" y="2387600"/>
                </a:lnTo>
                <a:close/>
              </a:path>
              <a:path w="2616834" h="2616200">
                <a:moveTo>
                  <a:pt x="745961" y="2387600"/>
                </a:moveTo>
                <a:lnTo>
                  <a:pt x="739729" y="2387600"/>
                </a:lnTo>
                <a:lnTo>
                  <a:pt x="739729" y="2501900"/>
                </a:lnTo>
                <a:lnTo>
                  <a:pt x="745961" y="2501900"/>
                </a:lnTo>
                <a:lnTo>
                  <a:pt x="745961" y="2387600"/>
                </a:lnTo>
                <a:close/>
              </a:path>
              <a:path w="2616834" h="2616200">
                <a:moveTo>
                  <a:pt x="871581" y="2387600"/>
                </a:moveTo>
                <a:lnTo>
                  <a:pt x="865349" y="2387600"/>
                </a:lnTo>
                <a:lnTo>
                  <a:pt x="865349" y="2501900"/>
                </a:lnTo>
                <a:lnTo>
                  <a:pt x="871581" y="2501900"/>
                </a:lnTo>
                <a:lnTo>
                  <a:pt x="871581" y="2387600"/>
                </a:lnTo>
                <a:close/>
              </a:path>
              <a:path w="2616834" h="2616200">
                <a:moveTo>
                  <a:pt x="997201" y="2387600"/>
                </a:moveTo>
                <a:lnTo>
                  <a:pt x="990961" y="2387600"/>
                </a:lnTo>
                <a:lnTo>
                  <a:pt x="990961" y="2501900"/>
                </a:lnTo>
                <a:lnTo>
                  <a:pt x="997201" y="2501900"/>
                </a:lnTo>
                <a:lnTo>
                  <a:pt x="997201" y="2387600"/>
                </a:lnTo>
                <a:close/>
              </a:path>
              <a:path w="2616834" h="2616200">
                <a:moveTo>
                  <a:pt x="1122813" y="2387600"/>
                </a:moveTo>
                <a:lnTo>
                  <a:pt x="1116581" y="2387600"/>
                </a:lnTo>
                <a:lnTo>
                  <a:pt x="1116581" y="2501900"/>
                </a:lnTo>
                <a:lnTo>
                  <a:pt x="1122813" y="2501900"/>
                </a:lnTo>
                <a:lnTo>
                  <a:pt x="1122813" y="2387600"/>
                </a:lnTo>
                <a:close/>
              </a:path>
              <a:path w="2616834" h="2616200">
                <a:moveTo>
                  <a:pt x="1248425" y="2387600"/>
                </a:moveTo>
                <a:lnTo>
                  <a:pt x="1242193" y="2387600"/>
                </a:lnTo>
                <a:lnTo>
                  <a:pt x="1242193" y="2501900"/>
                </a:lnTo>
                <a:lnTo>
                  <a:pt x="1248425" y="2501900"/>
                </a:lnTo>
                <a:lnTo>
                  <a:pt x="1248425" y="2387600"/>
                </a:lnTo>
                <a:close/>
              </a:path>
              <a:path w="2616834" h="2616200">
                <a:moveTo>
                  <a:pt x="1374053" y="2387600"/>
                </a:moveTo>
                <a:lnTo>
                  <a:pt x="1367813" y="2387600"/>
                </a:lnTo>
                <a:lnTo>
                  <a:pt x="1367813" y="2501900"/>
                </a:lnTo>
                <a:lnTo>
                  <a:pt x="1374053" y="2501900"/>
                </a:lnTo>
                <a:lnTo>
                  <a:pt x="1374053" y="2387600"/>
                </a:lnTo>
                <a:close/>
              </a:path>
              <a:path w="2616834" h="2616200">
                <a:moveTo>
                  <a:pt x="1499665" y="2387600"/>
                </a:moveTo>
                <a:lnTo>
                  <a:pt x="1493433" y="2387600"/>
                </a:lnTo>
                <a:lnTo>
                  <a:pt x="1493433" y="2501900"/>
                </a:lnTo>
                <a:lnTo>
                  <a:pt x="1499665" y="2501900"/>
                </a:lnTo>
                <a:lnTo>
                  <a:pt x="1499665" y="2387600"/>
                </a:lnTo>
                <a:close/>
              </a:path>
              <a:path w="2616834" h="2616200">
                <a:moveTo>
                  <a:pt x="1625285" y="2387600"/>
                </a:moveTo>
                <a:lnTo>
                  <a:pt x="1619044" y="2387600"/>
                </a:lnTo>
                <a:lnTo>
                  <a:pt x="1619044" y="2501900"/>
                </a:lnTo>
                <a:lnTo>
                  <a:pt x="1625285" y="2501900"/>
                </a:lnTo>
                <a:lnTo>
                  <a:pt x="1625285" y="2387600"/>
                </a:lnTo>
                <a:close/>
              </a:path>
              <a:path w="2616834" h="2616200">
                <a:moveTo>
                  <a:pt x="1750905" y="2387600"/>
                </a:moveTo>
                <a:lnTo>
                  <a:pt x="1744673" y="2387600"/>
                </a:lnTo>
                <a:lnTo>
                  <a:pt x="1744673" y="2501900"/>
                </a:lnTo>
                <a:lnTo>
                  <a:pt x="1750905" y="2501900"/>
                </a:lnTo>
                <a:lnTo>
                  <a:pt x="1750905" y="2387600"/>
                </a:lnTo>
                <a:close/>
              </a:path>
              <a:path w="2616834" h="2616200">
                <a:moveTo>
                  <a:pt x="1876525" y="2387600"/>
                </a:moveTo>
                <a:lnTo>
                  <a:pt x="1870284" y="2387600"/>
                </a:lnTo>
                <a:lnTo>
                  <a:pt x="1870284" y="2501900"/>
                </a:lnTo>
                <a:lnTo>
                  <a:pt x="1876525" y="2501900"/>
                </a:lnTo>
                <a:lnTo>
                  <a:pt x="1876525" y="2387600"/>
                </a:lnTo>
                <a:close/>
              </a:path>
              <a:path w="2616834" h="2616200">
                <a:moveTo>
                  <a:pt x="2002137" y="2387600"/>
                </a:moveTo>
                <a:lnTo>
                  <a:pt x="1995905" y="2387600"/>
                </a:lnTo>
                <a:lnTo>
                  <a:pt x="1995905" y="2501900"/>
                </a:lnTo>
                <a:lnTo>
                  <a:pt x="2002137" y="2501900"/>
                </a:lnTo>
                <a:lnTo>
                  <a:pt x="2002137" y="2387600"/>
                </a:lnTo>
                <a:close/>
              </a:path>
              <a:path w="2616834" h="2616200">
                <a:moveTo>
                  <a:pt x="2127748" y="2387600"/>
                </a:moveTo>
                <a:lnTo>
                  <a:pt x="2121516" y="2387600"/>
                </a:lnTo>
                <a:lnTo>
                  <a:pt x="2121516" y="2501900"/>
                </a:lnTo>
                <a:lnTo>
                  <a:pt x="2127748" y="2501900"/>
                </a:lnTo>
                <a:lnTo>
                  <a:pt x="2127748" y="2387600"/>
                </a:lnTo>
                <a:close/>
              </a:path>
              <a:path w="2616834" h="2616200">
                <a:moveTo>
                  <a:pt x="2253377" y="2387600"/>
                </a:moveTo>
                <a:lnTo>
                  <a:pt x="2247136" y="2387600"/>
                </a:lnTo>
                <a:lnTo>
                  <a:pt x="2247136" y="2501900"/>
                </a:lnTo>
                <a:lnTo>
                  <a:pt x="2253377" y="2501900"/>
                </a:lnTo>
                <a:lnTo>
                  <a:pt x="2253377" y="2387600"/>
                </a:lnTo>
                <a:close/>
              </a:path>
              <a:path w="2616834" h="2616200">
                <a:moveTo>
                  <a:pt x="2378988" y="2387600"/>
                </a:moveTo>
                <a:lnTo>
                  <a:pt x="2372756" y="2387600"/>
                </a:lnTo>
                <a:lnTo>
                  <a:pt x="2372756" y="2501900"/>
                </a:lnTo>
                <a:lnTo>
                  <a:pt x="2378988" y="2501900"/>
                </a:lnTo>
                <a:lnTo>
                  <a:pt x="2378988" y="2387600"/>
                </a:lnTo>
                <a:close/>
              </a:path>
              <a:path w="2616834" h="2616200">
                <a:moveTo>
                  <a:pt x="2504608" y="2387600"/>
                </a:moveTo>
                <a:lnTo>
                  <a:pt x="2498368" y="2387600"/>
                </a:lnTo>
                <a:lnTo>
                  <a:pt x="2498368" y="2501900"/>
                </a:lnTo>
                <a:lnTo>
                  <a:pt x="2504608" y="2501900"/>
                </a:lnTo>
                <a:lnTo>
                  <a:pt x="2504608" y="2387600"/>
                </a:lnTo>
                <a:close/>
              </a:path>
              <a:path w="2616834" h="2616200">
                <a:moveTo>
                  <a:pt x="2616246" y="2374900"/>
                </a:moveTo>
                <a:lnTo>
                  <a:pt x="0" y="2374900"/>
                </a:lnTo>
                <a:lnTo>
                  <a:pt x="0" y="2387600"/>
                </a:lnTo>
                <a:lnTo>
                  <a:pt x="2616246" y="2387600"/>
                </a:lnTo>
                <a:lnTo>
                  <a:pt x="2616246" y="2374900"/>
                </a:lnTo>
                <a:close/>
              </a:path>
              <a:path w="2616834" h="2616200">
                <a:moveTo>
                  <a:pt x="117878" y="2260600"/>
                </a:moveTo>
                <a:lnTo>
                  <a:pt x="111637" y="2260600"/>
                </a:lnTo>
                <a:lnTo>
                  <a:pt x="111637" y="2374900"/>
                </a:lnTo>
                <a:lnTo>
                  <a:pt x="117878" y="2374900"/>
                </a:lnTo>
                <a:lnTo>
                  <a:pt x="117878" y="2260600"/>
                </a:lnTo>
                <a:close/>
              </a:path>
              <a:path w="2616834" h="2616200">
                <a:moveTo>
                  <a:pt x="243490" y="2260600"/>
                </a:moveTo>
                <a:lnTo>
                  <a:pt x="237257" y="2260600"/>
                </a:lnTo>
                <a:lnTo>
                  <a:pt x="237257" y="2374900"/>
                </a:lnTo>
                <a:lnTo>
                  <a:pt x="243490" y="2374900"/>
                </a:lnTo>
                <a:lnTo>
                  <a:pt x="243490" y="2260600"/>
                </a:lnTo>
                <a:close/>
              </a:path>
              <a:path w="2616834" h="2616200">
                <a:moveTo>
                  <a:pt x="369118" y="2260600"/>
                </a:moveTo>
                <a:lnTo>
                  <a:pt x="362878" y="2260600"/>
                </a:lnTo>
                <a:lnTo>
                  <a:pt x="362878" y="2374900"/>
                </a:lnTo>
                <a:lnTo>
                  <a:pt x="369118" y="2374900"/>
                </a:lnTo>
                <a:lnTo>
                  <a:pt x="369118" y="2260600"/>
                </a:lnTo>
                <a:close/>
              </a:path>
              <a:path w="2616834" h="2616200">
                <a:moveTo>
                  <a:pt x="494730" y="2260600"/>
                </a:moveTo>
                <a:lnTo>
                  <a:pt x="488498" y="2260600"/>
                </a:lnTo>
                <a:lnTo>
                  <a:pt x="488498" y="2374900"/>
                </a:lnTo>
                <a:lnTo>
                  <a:pt x="494730" y="2374900"/>
                </a:lnTo>
                <a:lnTo>
                  <a:pt x="494730" y="2260600"/>
                </a:lnTo>
                <a:close/>
              </a:path>
              <a:path w="2616834" h="2616200">
                <a:moveTo>
                  <a:pt x="620350" y="2260600"/>
                </a:moveTo>
                <a:lnTo>
                  <a:pt x="614109" y="2260600"/>
                </a:lnTo>
                <a:lnTo>
                  <a:pt x="614109" y="2374900"/>
                </a:lnTo>
                <a:lnTo>
                  <a:pt x="620350" y="2374900"/>
                </a:lnTo>
                <a:lnTo>
                  <a:pt x="620350" y="2260600"/>
                </a:lnTo>
                <a:close/>
              </a:path>
              <a:path w="2616834" h="2616200">
                <a:moveTo>
                  <a:pt x="745961" y="2260600"/>
                </a:moveTo>
                <a:lnTo>
                  <a:pt x="739729" y="2260600"/>
                </a:lnTo>
                <a:lnTo>
                  <a:pt x="739729" y="2374900"/>
                </a:lnTo>
                <a:lnTo>
                  <a:pt x="745961" y="2374900"/>
                </a:lnTo>
                <a:lnTo>
                  <a:pt x="745961" y="2260600"/>
                </a:lnTo>
                <a:close/>
              </a:path>
              <a:path w="2616834" h="2616200">
                <a:moveTo>
                  <a:pt x="871581" y="2260600"/>
                </a:moveTo>
                <a:lnTo>
                  <a:pt x="865349" y="2260600"/>
                </a:lnTo>
                <a:lnTo>
                  <a:pt x="865349" y="2374900"/>
                </a:lnTo>
                <a:lnTo>
                  <a:pt x="871581" y="2374900"/>
                </a:lnTo>
                <a:lnTo>
                  <a:pt x="871581" y="2260600"/>
                </a:lnTo>
                <a:close/>
              </a:path>
              <a:path w="2616834" h="2616200">
                <a:moveTo>
                  <a:pt x="997201" y="2260600"/>
                </a:moveTo>
                <a:lnTo>
                  <a:pt x="990961" y="2260600"/>
                </a:lnTo>
                <a:lnTo>
                  <a:pt x="990961" y="2374900"/>
                </a:lnTo>
                <a:lnTo>
                  <a:pt x="997201" y="2374900"/>
                </a:lnTo>
                <a:lnTo>
                  <a:pt x="997201" y="2260600"/>
                </a:lnTo>
                <a:close/>
              </a:path>
              <a:path w="2616834" h="2616200">
                <a:moveTo>
                  <a:pt x="1122813" y="2260600"/>
                </a:moveTo>
                <a:lnTo>
                  <a:pt x="1116581" y="2260600"/>
                </a:lnTo>
                <a:lnTo>
                  <a:pt x="1116581" y="2374900"/>
                </a:lnTo>
                <a:lnTo>
                  <a:pt x="1122813" y="2374900"/>
                </a:lnTo>
                <a:lnTo>
                  <a:pt x="1122813" y="2260600"/>
                </a:lnTo>
                <a:close/>
              </a:path>
              <a:path w="2616834" h="2616200">
                <a:moveTo>
                  <a:pt x="1248425" y="2260600"/>
                </a:moveTo>
                <a:lnTo>
                  <a:pt x="1242193" y="2260600"/>
                </a:lnTo>
                <a:lnTo>
                  <a:pt x="1242193" y="2374900"/>
                </a:lnTo>
                <a:lnTo>
                  <a:pt x="1248425" y="2374900"/>
                </a:lnTo>
                <a:lnTo>
                  <a:pt x="1248425" y="2260600"/>
                </a:lnTo>
                <a:close/>
              </a:path>
              <a:path w="2616834" h="2616200">
                <a:moveTo>
                  <a:pt x="1374053" y="2260600"/>
                </a:moveTo>
                <a:lnTo>
                  <a:pt x="1367813" y="2260600"/>
                </a:lnTo>
                <a:lnTo>
                  <a:pt x="1367813" y="2374900"/>
                </a:lnTo>
                <a:lnTo>
                  <a:pt x="1374053" y="2374900"/>
                </a:lnTo>
                <a:lnTo>
                  <a:pt x="1374053" y="2260600"/>
                </a:lnTo>
                <a:close/>
              </a:path>
              <a:path w="2616834" h="2616200">
                <a:moveTo>
                  <a:pt x="1499665" y="2260600"/>
                </a:moveTo>
                <a:lnTo>
                  <a:pt x="1493433" y="2260600"/>
                </a:lnTo>
                <a:lnTo>
                  <a:pt x="1493433" y="2374900"/>
                </a:lnTo>
                <a:lnTo>
                  <a:pt x="1499665" y="2374900"/>
                </a:lnTo>
                <a:lnTo>
                  <a:pt x="1499665" y="2260600"/>
                </a:lnTo>
                <a:close/>
              </a:path>
              <a:path w="2616834" h="2616200">
                <a:moveTo>
                  <a:pt x="1625285" y="2260600"/>
                </a:moveTo>
                <a:lnTo>
                  <a:pt x="1619044" y="2260600"/>
                </a:lnTo>
                <a:lnTo>
                  <a:pt x="1619044" y="2374900"/>
                </a:lnTo>
                <a:lnTo>
                  <a:pt x="1625285" y="2374900"/>
                </a:lnTo>
                <a:lnTo>
                  <a:pt x="1625285" y="2260600"/>
                </a:lnTo>
                <a:close/>
              </a:path>
              <a:path w="2616834" h="2616200">
                <a:moveTo>
                  <a:pt x="1750905" y="2260600"/>
                </a:moveTo>
                <a:lnTo>
                  <a:pt x="1744673" y="2260600"/>
                </a:lnTo>
                <a:lnTo>
                  <a:pt x="1744673" y="2374900"/>
                </a:lnTo>
                <a:lnTo>
                  <a:pt x="1750905" y="2374900"/>
                </a:lnTo>
                <a:lnTo>
                  <a:pt x="1750905" y="2260600"/>
                </a:lnTo>
                <a:close/>
              </a:path>
              <a:path w="2616834" h="2616200">
                <a:moveTo>
                  <a:pt x="1876525" y="2260600"/>
                </a:moveTo>
                <a:lnTo>
                  <a:pt x="1870284" y="2260600"/>
                </a:lnTo>
                <a:lnTo>
                  <a:pt x="1870284" y="2374900"/>
                </a:lnTo>
                <a:lnTo>
                  <a:pt x="1876525" y="2374900"/>
                </a:lnTo>
                <a:lnTo>
                  <a:pt x="1876525" y="2260600"/>
                </a:lnTo>
                <a:close/>
              </a:path>
              <a:path w="2616834" h="2616200">
                <a:moveTo>
                  <a:pt x="2002137" y="2260600"/>
                </a:moveTo>
                <a:lnTo>
                  <a:pt x="1995905" y="2260600"/>
                </a:lnTo>
                <a:lnTo>
                  <a:pt x="1995905" y="2374900"/>
                </a:lnTo>
                <a:lnTo>
                  <a:pt x="2002137" y="2374900"/>
                </a:lnTo>
                <a:lnTo>
                  <a:pt x="2002137" y="2260600"/>
                </a:lnTo>
                <a:close/>
              </a:path>
              <a:path w="2616834" h="2616200">
                <a:moveTo>
                  <a:pt x="2127748" y="2260600"/>
                </a:moveTo>
                <a:lnTo>
                  <a:pt x="2121516" y="2260600"/>
                </a:lnTo>
                <a:lnTo>
                  <a:pt x="2121516" y="2374900"/>
                </a:lnTo>
                <a:lnTo>
                  <a:pt x="2127748" y="2374900"/>
                </a:lnTo>
                <a:lnTo>
                  <a:pt x="2127748" y="2260600"/>
                </a:lnTo>
                <a:close/>
              </a:path>
              <a:path w="2616834" h="2616200">
                <a:moveTo>
                  <a:pt x="2253377" y="2260600"/>
                </a:moveTo>
                <a:lnTo>
                  <a:pt x="2247136" y="2260600"/>
                </a:lnTo>
                <a:lnTo>
                  <a:pt x="2247136" y="2374900"/>
                </a:lnTo>
                <a:lnTo>
                  <a:pt x="2253377" y="2374900"/>
                </a:lnTo>
                <a:lnTo>
                  <a:pt x="2253377" y="2260600"/>
                </a:lnTo>
                <a:close/>
              </a:path>
              <a:path w="2616834" h="2616200">
                <a:moveTo>
                  <a:pt x="2378988" y="2260600"/>
                </a:moveTo>
                <a:lnTo>
                  <a:pt x="2372756" y="2260600"/>
                </a:lnTo>
                <a:lnTo>
                  <a:pt x="2372756" y="2374900"/>
                </a:lnTo>
                <a:lnTo>
                  <a:pt x="2378988" y="2374900"/>
                </a:lnTo>
                <a:lnTo>
                  <a:pt x="2378988" y="2260600"/>
                </a:lnTo>
                <a:close/>
              </a:path>
              <a:path w="2616834" h="2616200">
                <a:moveTo>
                  <a:pt x="2504608" y="2260600"/>
                </a:moveTo>
                <a:lnTo>
                  <a:pt x="2498368" y="2260600"/>
                </a:lnTo>
                <a:lnTo>
                  <a:pt x="2498368" y="2374900"/>
                </a:lnTo>
                <a:lnTo>
                  <a:pt x="2504608" y="2374900"/>
                </a:lnTo>
                <a:lnTo>
                  <a:pt x="2504608" y="2260600"/>
                </a:lnTo>
                <a:close/>
              </a:path>
              <a:path w="2616834" h="2616200">
                <a:moveTo>
                  <a:pt x="2614855" y="2247900"/>
                </a:moveTo>
                <a:lnTo>
                  <a:pt x="1391" y="2247900"/>
                </a:lnTo>
                <a:lnTo>
                  <a:pt x="0" y="2260600"/>
                </a:lnTo>
                <a:lnTo>
                  <a:pt x="2616246" y="2260600"/>
                </a:lnTo>
                <a:lnTo>
                  <a:pt x="2614855" y="2247900"/>
                </a:lnTo>
                <a:close/>
              </a:path>
              <a:path w="2616834" h="2616200">
                <a:moveTo>
                  <a:pt x="117878" y="1511300"/>
                </a:moveTo>
                <a:lnTo>
                  <a:pt x="111637" y="1511300"/>
                </a:lnTo>
                <a:lnTo>
                  <a:pt x="111637" y="2247900"/>
                </a:lnTo>
                <a:lnTo>
                  <a:pt x="117878" y="2247900"/>
                </a:lnTo>
                <a:lnTo>
                  <a:pt x="117878" y="1511300"/>
                </a:lnTo>
                <a:close/>
              </a:path>
              <a:path w="2616834" h="2616200">
                <a:moveTo>
                  <a:pt x="243490" y="1511300"/>
                </a:moveTo>
                <a:lnTo>
                  <a:pt x="237257" y="1511300"/>
                </a:lnTo>
                <a:lnTo>
                  <a:pt x="237257" y="2247900"/>
                </a:lnTo>
                <a:lnTo>
                  <a:pt x="243490" y="2247900"/>
                </a:lnTo>
                <a:lnTo>
                  <a:pt x="243490" y="1511300"/>
                </a:lnTo>
                <a:close/>
              </a:path>
              <a:path w="2616834" h="2616200">
                <a:moveTo>
                  <a:pt x="369118" y="1511300"/>
                </a:moveTo>
                <a:lnTo>
                  <a:pt x="362878" y="1511300"/>
                </a:lnTo>
                <a:lnTo>
                  <a:pt x="362878" y="2247900"/>
                </a:lnTo>
                <a:lnTo>
                  <a:pt x="369118" y="2247900"/>
                </a:lnTo>
                <a:lnTo>
                  <a:pt x="369118" y="1511300"/>
                </a:lnTo>
                <a:close/>
              </a:path>
              <a:path w="2616834" h="2616200">
                <a:moveTo>
                  <a:pt x="494730" y="1511300"/>
                </a:moveTo>
                <a:lnTo>
                  <a:pt x="488498" y="1511300"/>
                </a:lnTo>
                <a:lnTo>
                  <a:pt x="488498" y="2247900"/>
                </a:lnTo>
                <a:lnTo>
                  <a:pt x="494730" y="2247900"/>
                </a:lnTo>
                <a:lnTo>
                  <a:pt x="494730" y="1511300"/>
                </a:lnTo>
                <a:close/>
              </a:path>
              <a:path w="2616834" h="2616200">
                <a:moveTo>
                  <a:pt x="620341" y="1511300"/>
                </a:moveTo>
                <a:lnTo>
                  <a:pt x="614109" y="1511300"/>
                </a:lnTo>
                <a:lnTo>
                  <a:pt x="614109" y="2247900"/>
                </a:lnTo>
                <a:lnTo>
                  <a:pt x="620350" y="2247900"/>
                </a:lnTo>
                <a:lnTo>
                  <a:pt x="620341" y="1511300"/>
                </a:lnTo>
                <a:close/>
              </a:path>
              <a:path w="2616834" h="2616200">
                <a:moveTo>
                  <a:pt x="745961" y="1511300"/>
                </a:moveTo>
                <a:lnTo>
                  <a:pt x="739721" y="1511300"/>
                </a:lnTo>
                <a:lnTo>
                  <a:pt x="739729" y="2247900"/>
                </a:lnTo>
                <a:lnTo>
                  <a:pt x="745961" y="2247900"/>
                </a:lnTo>
                <a:lnTo>
                  <a:pt x="745961" y="1511300"/>
                </a:lnTo>
                <a:close/>
              </a:path>
              <a:path w="2616834" h="2616200">
                <a:moveTo>
                  <a:pt x="871581" y="1511300"/>
                </a:moveTo>
                <a:lnTo>
                  <a:pt x="865349" y="1511300"/>
                </a:lnTo>
                <a:lnTo>
                  <a:pt x="865349" y="2247900"/>
                </a:lnTo>
                <a:lnTo>
                  <a:pt x="871581" y="2247900"/>
                </a:lnTo>
                <a:lnTo>
                  <a:pt x="871581" y="1511300"/>
                </a:lnTo>
                <a:close/>
              </a:path>
              <a:path w="2616834" h="2616200">
                <a:moveTo>
                  <a:pt x="997193" y="1511300"/>
                </a:moveTo>
                <a:lnTo>
                  <a:pt x="990961" y="1511300"/>
                </a:lnTo>
                <a:lnTo>
                  <a:pt x="990961" y="2247900"/>
                </a:lnTo>
                <a:lnTo>
                  <a:pt x="997201" y="2247900"/>
                </a:lnTo>
                <a:lnTo>
                  <a:pt x="997193" y="1511300"/>
                </a:lnTo>
                <a:close/>
              </a:path>
              <a:path w="2616834" h="2616200">
                <a:moveTo>
                  <a:pt x="1122813" y="1511300"/>
                </a:moveTo>
                <a:lnTo>
                  <a:pt x="1116573" y="1511300"/>
                </a:lnTo>
                <a:lnTo>
                  <a:pt x="1116581" y="2247900"/>
                </a:lnTo>
                <a:lnTo>
                  <a:pt x="1122813" y="2247900"/>
                </a:lnTo>
                <a:lnTo>
                  <a:pt x="1122813" y="1511300"/>
                </a:lnTo>
                <a:close/>
              </a:path>
              <a:path w="2616834" h="2616200">
                <a:moveTo>
                  <a:pt x="1248425" y="1511300"/>
                </a:moveTo>
                <a:lnTo>
                  <a:pt x="1242193" y="1511300"/>
                </a:lnTo>
                <a:lnTo>
                  <a:pt x="1242193" y="2247900"/>
                </a:lnTo>
                <a:lnTo>
                  <a:pt x="1248425" y="2247900"/>
                </a:lnTo>
                <a:lnTo>
                  <a:pt x="1248425" y="1511300"/>
                </a:lnTo>
                <a:close/>
              </a:path>
              <a:path w="2616834" h="2616200">
                <a:moveTo>
                  <a:pt x="1374053" y="1511300"/>
                </a:moveTo>
                <a:lnTo>
                  <a:pt x="1367813" y="1511300"/>
                </a:lnTo>
                <a:lnTo>
                  <a:pt x="1367813" y="2247900"/>
                </a:lnTo>
                <a:lnTo>
                  <a:pt x="1374053" y="2247900"/>
                </a:lnTo>
                <a:lnTo>
                  <a:pt x="1374053" y="1511300"/>
                </a:lnTo>
                <a:close/>
              </a:path>
              <a:path w="2616834" h="2616200">
                <a:moveTo>
                  <a:pt x="1499665" y="1511300"/>
                </a:moveTo>
                <a:lnTo>
                  <a:pt x="1493433" y="1511300"/>
                </a:lnTo>
                <a:lnTo>
                  <a:pt x="1493433" y="2247900"/>
                </a:lnTo>
                <a:lnTo>
                  <a:pt x="1499665" y="2247900"/>
                </a:lnTo>
                <a:lnTo>
                  <a:pt x="1499665" y="1511300"/>
                </a:lnTo>
                <a:close/>
              </a:path>
              <a:path w="2616834" h="2616200">
                <a:moveTo>
                  <a:pt x="1625285" y="1511300"/>
                </a:moveTo>
                <a:lnTo>
                  <a:pt x="1619044" y="1511300"/>
                </a:lnTo>
                <a:lnTo>
                  <a:pt x="1619044" y="2247900"/>
                </a:lnTo>
                <a:lnTo>
                  <a:pt x="1625285" y="2247900"/>
                </a:lnTo>
                <a:lnTo>
                  <a:pt x="1625285" y="1511300"/>
                </a:lnTo>
                <a:close/>
              </a:path>
              <a:path w="2616834" h="2616200">
                <a:moveTo>
                  <a:pt x="1750905" y="1511300"/>
                </a:moveTo>
                <a:lnTo>
                  <a:pt x="1744673" y="1511300"/>
                </a:lnTo>
                <a:lnTo>
                  <a:pt x="1744673" y="2247900"/>
                </a:lnTo>
                <a:lnTo>
                  <a:pt x="1750905" y="2247900"/>
                </a:lnTo>
                <a:lnTo>
                  <a:pt x="1750905" y="1511300"/>
                </a:lnTo>
                <a:close/>
              </a:path>
              <a:path w="2616834" h="2616200">
                <a:moveTo>
                  <a:pt x="1876525" y="1511300"/>
                </a:moveTo>
                <a:lnTo>
                  <a:pt x="1870284" y="1511300"/>
                </a:lnTo>
                <a:lnTo>
                  <a:pt x="1870284" y="2247900"/>
                </a:lnTo>
                <a:lnTo>
                  <a:pt x="1876525" y="2247900"/>
                </a:lnTo>
                <a:lnTo>
                  <a:pt x="1876525" y="1511300"/>
                </a:lnTo>
                <a:close/>
              </a:path>
              <a:path w="2616834" h="2616200">
                <a:moveTo>
                  <a:pt x="2002137" y="1511300"/>
                </a:moveTo>
                <a:lnTo>
                  <a:pt x="1995905" y="1511300"/>
                </a:lnTo>
                <a:lnTo>
                  <a:pt x="1995905" y="2247900"/>
                </a:lnTo>
                <a:lnTo>
                  <a:pt x="2002137" y="2247900"/>
                </a:lnTo>
                <a:lnTo>
                  <a:pt x="2002137" y="1511300"/>
                </a:lnTo>
                <a:close/>
              </a:path>
              <a:path w="2616834" h="2616200">
                <a:moveTo>
                  <a:pt x="2127748" y="1511300"/>
                </a:moveTo>
                <a:lnTo>
                  <a:pt x="2121516" y="1511300"/>
                </a:lnTo>
                <a:lnTo>
                  <a:pt x="2121516" y="2247900"/>
                </a:lnTo>
                <a:lnTo>
                  <a:pt x="2127748" y="2247900"/>
                </a:lnTo>
                <a:lnTo>
                  <a:pt x="2127748" y="1511300"/>
                </a:lnTo>
                <a:close/>
              </a:path>
              <a:path w="2616834" h="2616200">
                <a:moveTo>
                  <a:pt x="2253377" y="1511300"/>
                </a:moveTo>
                <a:lnTo>
                  <a:pt x="2247136" y="1511300"/>
                </a:lnTo>
                <a:lnTo>
                  <a:pt x="2247136" y="2247900"/>
                </a:lnTo>
                <a:lnTo>
                  <a:pt x="2253377" y="2247900"/>
                </a:lnTo>
                <a:lnTo>
                  <a:pt x="2253377" y="1511300"/>
                </a:lnTo>
                <a:close/>
              </a:path>
              <a:path w="2616834" h="2616200">
                <a:moveTo>
                  <a:pt x="2378988" y="1511300"/>
                </a:moveTo>
                <a:lnTo>
                  <a:pt x="2372756" y="1511300"/>
                </a:lnTo>
                <a:lnTo>
                  <a:pt x="2372756" y="2247900"/>
                </a:lnTo>
                <a:lnTo>
                  <a:pt x="2378988" y="2247900"/>
                </a:lnTo>
                <a:lnTo>
                  <a:pt x="2378988" y="1511300"/>
                </a:lnTo>
                <a:close/>
              </a:path>
              <a:path w="2616834" h="2616200">
                <a:moveTo>
                  <a:pt x="2504608" y="1511300"/>
                </a:moveTo>
                <a:lnTo>
                  <a:pt x="2498368" y="1511300"/>
                </a:lnTo>
                <a:lnTo>
                  <a:pt x="2498368" y="2247900"/>
                </a:lnTo>
                <a:lnTo>
                  <a:pt x="2504608" y="2247900"/>
                </a:lnTo>
                <a:lnTo>
                  <a:pt x="2504608" y="1511300"/>
                </a:lnTo>
                <a:close/>
              </a:path>
              <a:path w="2616834" h="2616200">
                <a:moveTo>
                  <a:pt x="2616246" y="1498600"/>
                </a:moveTo>
                <a:lnTo>
                  <a:pt x="0" y="1498600"/>
                </a:lnTo>
                <a:lnTo>
                  <a:pt x="1391" y="1511300"/>
                </a:lnTo>
                <a:lnTo>
                  <a:pt x="2614855" y="1511300"/>
                </a:lnTo>
                <a:lnTo>
                  <a:pt x="2616246" y="1498600"/>
                </a:lnTo>
                <a:close/>
              </a:path>
              <a:path w="2616834" h="2616200">
                <a:moveTo>
                  <a:pt x="117878" y="1384300"/>
                </a:moveTo>
                <a:lnTo>
                  <a:pt x="111637" y="1384300"/>
                </a:lnTo>
                <a:lnTo>
                  <a:pt x="111637" y="1498600"/>
                </a:lnTo>
                <a:lnTo>
                  <a:pt x="117878" y="1498600"/>
                </a:lnTo>
                <a:lnTo>
                  <a:pt x="117878" y="1384300"/>
                </a:lnTo>
                <a:close/>
              </a:path>
              <a:path w="2616834" h="2616200">
                <a:moveTo>
                  <a:pt x="243490" y="1384300"/>
                </a:moveTo>
                <a:lnTo>
                  <a:pt x="237257" y="1384300"/>
                </a:lnTo>
                <a:lnTo>
                  <a:pt x="237257" y="1498600"/>
                </a:lnTo>
                <a:lnTo>
                  <a:pt x="243490" y="1498600"/>
                </a:lnTo>
                <a:lnTo>
                  <a:pt x="243490" y="1384300"/>
                </a:lnTo>
                <a:close/>
              </a:path>
              <a:path w="2616834" h="2616200">
                <a:moveTo>
                  <a:pt x="369118" y="1384300"/>
                </a:moveTo>
                <a:lnTo>
                  <a:pt x="362878" y="1384300"/>
                </a:lnTo>
                <a:lnTo>
                  <a:pt x="362878" y="1498600"/>
                </a:lnTo>
                <a:lnTo>
                  <a:pt x="369118" y="1498600"/>
                </a:lnTo>
                <a:lnTo>
                  <a:pt x="369118" y="1384300"/>
                </a:lnTo>
                <a:close/>
              </a:path>
              <a:path w="2616834" h="2616200">
                <a:moveTo>
                  <a:pt x="494730" y="1384300"/>
                </a:moveTo>
                <a:lnTo>
                  <a:pt x="488498" y="1384300"/>
                </a:lnTo>
                <a:lnTo>
                  <a:pt x="488498" y="1498600"/>
                </a:lnTo>
                <a:lnTo>
                  <a:pt x="494730" y="1498600"/>
                </a:lnTo>
                <a:lnTo>
                  <a:pt x="494730" y="1384300"/>
                </a:lnTo>
                <a:close/>
              </a:path>
              <a:path w="2616834" h="2616200">
                <a:moveTo>
                  <a:pt x="620341" y="1384300"/>
                </a:moveTo>
                <a:lnTo>
                  <a:pt x="614109" y="1384300"/>
                </a:lnTo>
                <a:lnTo>
                  <a:pt x="614109"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81" y="1384300"/>
                </a:moveTo>
                <a:lnTo>
                  <a:pt x="865349" y="1384300"/>
                </a:lnTo>
                <a:lnTo>
                  <a:pt x="865349" y="1498600"/>
                </a:lnTo>
                <a:lnTo>
                  <a:pt x="871581" y="1498600"/>
                </a:lnTo>
                <a:lnTo>
                  <a:pt x="871581" y="1384300"/>
                </a:lnTo>
                <a:close/>
              </a:path>
              <a:path w="2616834" h="2616200">
                <a:moveTo>
                  <a:pt x="997193" y="1384300"/>
                </a:moveTo>
                <a:lnTo>
                  <a:pt x="990961" y="1384300"/>
                </a:lnTo>
                <a:lnTo>
                  <a:pt x="990961" y="1498600"/>
                </a:lnTo>
                <a:lnTo>
                  <a:pt x="997193" y="1498600"/>
                </a:lnTo>
                <a:lnTo>
                  <a:pt x="997193" y="1384300"/>
                </a:lnTo>
                <a:close/>
              </a:path>
              <a:path w="2616834" h="2616200">
                <a:moveTo>
                  <a:pt x="1122813" y="1384300"/>
                </a:moveTo>
                <a:lnTo>
                  <a:pt x="1116573" y="1384300"/>
                </a:lnTo>
                <a:lnTo>
                  <a:pt x="1116573" y="1498600"/>
                </a:lnTo>
                <a:lnTo>
                  <a:pt x="1122813" y="1498600"/>
                </a:lnTo>
                <a:lnTo>
                  <a:pt x="1122813" y="1384300"/>
                </a:lnTo>
                <a:close/>
              </a:path>
              <a:path w="2616834" h="2616200">
                <a:moveTo>
                  <a:pt x="1248425" y="1384300"/>
                </a:moveTo>
                <a:lnTo>
                  <a:pt x="1242193" y="1384300"/>
                </a:lnTo>
                <a:lnTo>
                  <a:pt x="1242193" y="1498600"/>
                </a:lnTo>
                <a:lnTo>
                  <a:pt x="1248425" y="1498600"/>
                </a:lnTo>
                <a:lnTo>
                  <a:pt x="1248425" y="1384300"/>
                </a:lnTo>
                <a:close/>
              </a:path>
              <a:path w="2616834" h="2616200">
                <a:moveTo>
                  <a:pt x="1374053" y="1384300"/>
                </a:moveTo>
                <a:lnTo>
                  <a:pt x="1367813" y="1384300"/>
                </a:lnTo>
                <a:lnTo>
                  <a:pt x="1367813" y="1498600"/>
                </a:lnTo>
                <a:lnTo>
                  <a:pt x="1374053" y="1498600"/>
                </a:lnTo>
                <a:lnTo>
                  <a:pt x="1374053" y="1384300"/>
                </a:lnTo>
                <a:close/>
              </a:path>
              <a:path w="2616834" h="2616200">
                <a:moveTo>
                  <a:pt x="1499665" y="1384300"/>
                </a:moveTo>
                <a:lnTo>
                  <a:pt x="1493433" y="1384300"/>
                </a:lnTo>
                <a:lnTo>
                  <a:pt x="1493433" y="1498600"/>
                </a:lnTo>
                <a:lnTo>
                  <a:pt x="1499665" y="1498600"/>
                </a:lnTo>
                <a:lnTo>
                  <a:pt x="1499665" y="1384300"/>
                </a:lnTo>
                <a:close/>
              </a:path>
              <a:path w="2616834" h="2616200">
                <a:moveTo>
                  <a:pt x="1625285" y="1384300"/>
                </a:moveTo>
                <a:lnTo>
                  <a:pt x="1619044" y="1384300"/>
                </a:lnTo>
                <a:lnTo>
                  <a:pt x="1619044" y="1498600"/>
                </a:lnTo>
                <a:lnTo>
                  <a:pt x="1625285" y="1498600"/>
                </a:lnTo>
                <a:lnTo>
                  <a:pt x="1625285" y="1384300"/>
                </a:lnTo>
                <a:close/>
              </a:path>
              <a:path w="2616834" h="2616200">
                <a:moveTo>
                  <a:pt x="1750905" y="1384300"/>
                </a:moveTo>
                <a:lnTo>
                  <a:pt x="1744673" y="1384300"/>
                </a:lnTo>
                <a:lnTo>
                  <a:pt x="1744673" y="1498600"/>
                </a:lnTo>
                <a:lnTo>
                  <a:pt x="1750905" y="1498600"/>
                </a:lnTo>
                <a:lnTo>
                  <a:pt x="1750905" y="1384300"/>
                </a:lnTo>
                <a:close/>
              </a:path>
              <a:path w="2616834" h="2616200">
                <a:moveTo>
                  <a:pt x="1876525" y="1384300"/>
                </a:moveTo>
                <a:lnTo>
                  <a:pt x="1870284" y="1384300"/>
                </a:lnTo>
                <a:lnTo>
                  <a:pt x="1870284" y="1498600"/>
                </a:lnTo>
                <a:lnTo>
                  <a:pt x="1876525" y="1498600"/>
                </a:lnTo>
                <a:lnTo>
                  <a:pt x="1876525" y="1384300"/>
                </a:lnTo>
                <a:close/>
              </a:path>
              <a:path w="2616834" h="2616200">
                <a:moveTo>
                  <a:pt x="2002137" y="1384300"/>
                </a:moveTo>
                <a:lnTo>
                  <a:pt x="1995905" y="1384300"/>
                </a:lnTo>
                <a:lnTo>
                  <a:pt x="1995905" y="1498600"/>
                </a:lnTo>
                <a:lnTo>
                  <a:pt x="2002137" y="1498600"/>
                </a:lnTo>
                <a:lnTo>
                  <a:pt x="2002137" y="1384300"/>
                </a:lnTo>
                <a:close/>
              </a:path>
              <a:path w="2616834" h="2616200">
                <a:moveTo>
                  <a:pt x="2127748" y="1384300"/>
                </a:moveTo>
                <a:lnTo>
                  <a:pt x="2121516" y="1384300"/>
                </a:lnTo>
                <a:lnTo>
                  <a:pt x="2121516" y="1498600"/>
                </a:lnTo>
                <a:lnTo>
                  <a:pt x="2127748" y="1498600"/>
                </a:lnTo>
                <a:lnTo>
                  <a:pt x="2127748" y="1384300"/>
                </a:lnTo>
                <a:close/>
              </a:path>
              <a:path w="2616834" h="2616200">
                <a:moveTo>
                  <a:pt x="2253377" y="1384300"/>
                </a:moveTo>
                <a:lnTo>
                  <a:pt x="2247136" y="1384300"/>
                </a:lnTo>
                <a:lnTo>
                  <a:pt x="2247136" y="1498600"/>
                </a:lnTo>
                <a:lnTo>
                  <a:pt x="2253377" y="1498600"/>
                </a:lnTo>
                <a:lnTo>
                  <a:pt x="2253377" y="1384300"/>
                </a:lnTo>
                <a:close/>
              </a:path>
              <a:path w="2616834" h="2616200">
                <a:moveTo>
                  <a:pt x="2378988" y="1384300"/>
                </a:moveTo>
                <a:lnTo>
                  <a:pt x="2372756" y="1384300"/>
                </a:lnTo>
                <a:lnTo>
                  <a:pt x="2372756" y="1498600"/>
                </a:lnTo>
                <a:lnTo>
                  <a:pt x="2378988" y="1498600"/>
                </a:lnTo>
                <a:lnTo>
                  <a:pt x="2378988" y="1384300"/>
                </a:lnTo>
                <a:close/>
              </a:path>
              <a:path w="2616834" h="2616200">
                <a:moveTo>
                  <a:pt x="2504608" y="1384300"/>
                </a:moveTo>
                <a:lnTo>
                  <a:pt x="2498368" y="1384300"/>
                </a:lnTo>
                <a:lnTo>
                  <a:pt x="2498368" y="1498600"/>
                </a:lnTo>
                <a:lnTo>
                  <a:pt x="2504608" y="1498600"/>
                </a:lnTo>
                <a:lnTo>
                  <a:pt x="2504608" y="1384300"/>
                </a:lnTo>
                <a:close/>
              </a:path>
              <a:path w="2616834" h="2616200">
                <a:moveTo>
                  <a:pt x="2616246" y="1371600"/>
                </a:moveTo>
                <a:lnTo>
                  <a:pt x="0" y="1371600"/>
                </a:lnTo>
                <a:lnTo>
                  <a:pt x="0" y="1384300"/>
                </a:lnTo>
                <a:lnTo>
                  <a:pt x="2616246" y="1384300"/>
                </a:lnTo>
                <a:lnTo>
                  <a:pt x="2616246" y="1371600"/>
                </a:lnTo>
                <a:close/>
              </a:path>
              <a:path w="2616834" h="2616200">
                <a:moveTo>
                  <a:pt x="117878" y="1257300"/>
                </a:moveTo>
                <a:lnTo>
                  <a:pt x="111637" y="1257300"/>
                </a:lnTo>
                <a:lnTo>
                  <a:pt x="111637" y="1371600"/>
                </a:lnTo>
                <a:lnTo>
                  <a:pt x="117878" y="1371600"/>
                </a:lnTo>
                <a:lnTo>
                  <a:pt x="117878" y="1257300"/>
                </a:lnTo>
                <a:close/>
              </a:path>
              <a:path w="2616834" h="2616200">
                <a:moveTo>
                  <a:pt x="243490" y="1257300"/>
                </a:moveTo>
                <a:lnTo>
                  <a:pt x="237257" y="1257300"/>
                </a:lnTo>
                <a:lnTo>
                  <a:pt x="237257" y="1371600"/>
                </a:lnTo>
                <a:lnTo>
                  <a:pt x="243490" y="1371600"/>
                </a:lnTo>
                <a:lnTo>
                  <a:pt x="243490" y="1257300"/>
                </a:lnTo>
                <a:close/>
              </a:path>
              <a:path w="2616834" h="2616200">
                <a:moveTo>
                  <a:pt x="369118" y="1257300"/>
                </a:moveTo>
                <a:lnTo>
                  <a:pt x="362878" y="1257300"/>
                </a:lnTo>
                <a:lnTo>
                  <a:pt x="362878" y="1371600"/>
                </a:lnTo>
                <a:lnTo>
                  <a:pt x="369118" y="1371600"/>
                </a:lnTo>
                <a:lnTo>
                  <a:pt x="369118" y="1257300"/>
                </a:lnTo>
                <a:close/>
              </a:path>
              <a:path w="2616834" h="2616200">
                <a:moveTo>
                  <a:pt x="494730" y="1257300"/>
                </a:moveTo>
                <a:lnTo>
                  <a:pt x="488498" y="1257300"/>
                </a:lnTo>
                <a:lnTo>
                  <a:pt x="488498" y="1371600"/>
                </a:lnTo>
                <a:lnTo>
                  <a:pt x="494730" y="1371600"/>
                </a:lnTo>
                <a:lnTo>
                  <a:pt x="494730" y="1257300"/>
                </a:lnTo>
                <a:close/>
              </a:path>
              <a:path w="2616834" h="2616200">
                <a:moveTo>
                  <a:pt x="620341" y="1257300"/>
                </a:moveTo>
                <a:lnTo>
                  <a:pt x="614109" y="1257300"/>
                </a:lnTo>
                <a:lnTo>
                  <a:pt x="614109"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81" y="1257300"/>
                </a:moveTo>
                <a:lnTo>
                  <a:pt x="865349" y="1257300"/>
                </a:lnTo>
                <a:lnTo>
                  <a:pt x="865349" y="1371600"/>
                </a:lnTo>
                <a:lnTo>
                  <a:pt x="871581" y="1371600"/>
                </a:lnTo>
                <a:lnTo>
                  <a:pt x="871581" y="1257300"/>
                </a:lnTo>
                <a:close/>
              </a:path>
              <a:path w="2616834" h="2616200">
                <a:moveTo>
                  <a:pt x="997193" y="1257300"/>
                </a:moveTo>
                <a:lnTo>
                  <a:pt x="990961" y="1257300"/>
                </a:lnTo>
                <a:lnTo>
                  <a:pt x="990961" y="1371600"/>
                </a:lnTo>
                <a:lnTo>
                  <a:pt x="997193" y="1371600"/>
                </a:lnTo>
                <a:lnTo>
                  <a:pt x="997193" y="1257300"/>
                </a:lnTo>
                <a:close/>
              </a:path>
              <a:path w="2616834" h="2616200">
                <a:moveTo>
                  <a:pt x="1122813" y="1257300"/>
                </a:moveTo>
                <a:lnTo>
                  <a:pt x="1116573" y="1257300"/>
                </a:lnTo>
                <a:lnTo>
                  <a:pt x="1116573" y="1371600"/>
                </a:lnTo>
                <a:lnTo>
                  <a:pt x="1122813" y="1371600"/>
                </a:lnTo>
                <a:lnTo>
                  <a:pt x="1122813" y="1257300"/>
                </a:lnTo>
                <a:close/>
              </a:path>
              <a:path w="2616834" h="2616200">
                <a:moveTo>
                  <a:pt x="1248425" y="1257300"/>
                </a:moveTo>
                <a:lnTo>
                  <a:pt x="1242193" y="1257300"/>
                </a:lnTo>
                <a:lnTo>
                  <a:pt x="1242193" y="1371600"/>
                </a:lnTo>
                <a:lnTo>
                  <a:pt x="1248425" y="1371600"/>
                </a:lnTo>
                <a:lnTo>
                  <a:pt x="1248425" y="1257300"/>
                </a:lnTo>
                <a:close/>
              </a:path>
              <a:path w="2616834" h="2616200">
                <a:moveTo>
                  <a:pt x="1374053" y="1257300"/>
                </a:moveTo>
                <a:lnTo>
                  <a:pt x="1367813" y="1257300"/>
                </a:lnTo>
                <a:lnTo>
                  <a:pt x="1367813" y="1371600"/>
                </a:lnTo>
                <a:lnTo>
                  <a:pt x="1374053" y="1371600"/>
                </a:lnTo>
                <a:lnTo>
                  <a:pt x="1374053" y="1257300"/>
                </a:lnTo>
                <a:close/>
              </a:path>
              <a:path w="2616834" h="2616200">
                <a:moveTo>
                  <a:pt x="1499665" y="1257300"/>
                </a:moveTo>
                <a:lnTo>
                  <a:pt x="1493433" y="1257300"/>
                </a:lnTo>
                <a:lnTo>
                  <a:pt x="1493433" y="1371600"/>
                </a:lnTo>
                <a:lnTo>
                  <a:pt x="1499665" y="1371600"/>
                </a:lnTo>
                <a:lnTo>
                  <a:pt x="1499665" y="1257300"/>
                </a:lnTo>
                <a:close/>
              </a:path>
              <a:path w="2616834" h="2616200">
                <a:moveTo>
                  <a:pt x="1625285" y="1257300"/>
                </a:moveTo>
                <a:lnTo>
                  <a:pt x="1619044" y="1257300"/>
                </a:lnTo>
                <a:lnTo>
                  <a:pt x="1619044" y="1371600"/>
                </a:lnTo>
                <a:lnTo>
                  <a:pt x="1625285" y="1371600"/>
                </a:lnTo>
                <a:lnTo>
                  <a:pt x="1625285" y="1257300"/>
                </a:lnTo>
                <a:close/>
              </a:path>
              <a:path w="2616834" h="2616200">
                <a:moveTo>
                  <a:pt x="1750905" y="1257300"/>
                </a:moveTo>
                <a:lnTo>
                  <a:pt x="1744673" y="1257300"/>
                </a:lnTo>
                <a:lnTo>
                  <a:pt x="1744673" y="1371600"/>
                </a:lnTo>
                <a:lnTo>
                  <a:pt x="1750905" y="1371600"/>
                </a:lnTo>
                <a:lnTo>
                  <a:pt x="1750905" y="1257300"/>
                </a:lnTo>
                <a:close/>
              </a:path>
              <a:path w="2616834" h="2616200">
                <a:moveTo>
                  <a:pt x="1876525" y="1257300"/>
                </a:moveTo>
                <a:lnTo>
                  <a:pt x="1870284" y="1257300"/>
                </a:lnTo>
                <a:lnTo>
                  <a:pt x="1870284" y="1371600"/>
                </a:lnTo>
                <a:lnTo>
                  <a:pt x="1876525" y="1371600"/>
                </a:lnTo>
                <a:lnTo>
                  <a:pt x="1876525" y="1257300"/>
                </a:lnTo>
                <a:close/>
              </a:path>
              <a:path w="2616834" h="2616200">
                <a:moveTo>
                  <a:pt x="2002137" y="1257300"/>
                </a:moveTo>
                <a:lnTo>
                  <a:pt x="1995905" y="1257300"/>
                </a:lnTo>
                <a:lnTo>
                  <a:pt x="1995905" y="1371600"/>
                </a:lnTo>
                <a:lnTo>
                  <a:pt x="2002137" y="1371600"/>
                </a:lnTo>
                <a:lnTo>
                  <a:pt x="2002137" y="1257300"/>
                </a:lnTo>
                <a:close/>
              </a:path>
              <a:path w="2616834" h="2616200">
                <a:moveTo>
                  <a:pt x="2127748" y="1257300"/>
                </a:moveTo>
                <a:lnTo>
                  <a:pt x="2121516" y="1257300"/>
                </a:lnTo>
                <a:lnTo>
                  <a:pt x="2121516" y="1371600"/>
                </a:lnTo>
                <a:lnTo>
                  <a:pt x="2127748" y="1371600"/>
                </a:lnTo>
                <a:lnTo>
                  <a:pt x="2127748" y="1257300"/>
                </a:lnTo>
                <a:close/>
              </a:path>
              <a:path w="2616834" h="2616200">
                <a:moveTo>
                  <a:pt x="2253377" y="1257300"/>
                </a:moveTo>
                <a:lnTo>
                  <a:pt x="2247136" y="1257300"/>
                </a:lnTo>
                <a:lnTo>
                  <a:pt x="2247136" y="1371600"/>
                </a:lnTo>
                <a:lnTo>
                  <a:pt x="2253377" y="1371600"/>
                </a:lnTo>
                <a:lnTo>
                  <a:pt x="2253377" y="1257300"/>
                </a:lnTo>
                <a:close/>
              </a:path>
              <a:path w="2616834" h="2616200">
                <a:moveTo>
                  <a:pt x="2378988" y="1257300"/>
                </a:moveTo>
                <a:lnTo>
                  <a:pt x="2372756" y="1257300"/>
                </a:lnTo>
                <a:lnTo>
                  <a:pt x="2372756" y="1371600"/>
                </a:lnTo>
                <a:lnTo>
                  <a:pt x="2378988" y="1371600"/>
                </a:lnTo>
                <a:lnTo>
                  <a:pt x="2378988" y="1257300"/>
                </a:lnTo>
                <a:close/>
              </a:path>
              <a:path w="2616834" h="2616200">
                <a:moveTo>
                  <a:pt x="2504608" y="1257300"/>
                </a:moveTo>
                <a:lnTo>
                  <a:pt x="2498368" y="1257300"/>
                </a:lnTo>
                <a:lnTo>
                  <a:pt x="2498368" y="1371600"/>
                </a:lnTo>
                <a:lnTo>
                  <a:pt x="2504608" y="1371600"/>
                </a:lnTo>
                <a:lnTo>
                  <a:pt x="2504608" y="1257300"/>
                </a:lnTo>
                <a:close/>
              </a:path>
              <a:path w="2616834" h="2616200">
                <a:moveTo>
                  <a:pt x="2616246" y="1244600"/>
                </a:moveTo>
                <a:lnTo>
                  <a:pt x="0" y="1244600"/>
                </a:lnTo>
                <a:lnTo>
                  <a:pt x="0" y="1257300"/>
                </a:lnTo>
                <a:lnTo>
                  <a:pt x="2616246" y="1257300"/>
                </a:lnTo>
                <a:lnTo>
                  <a:pt x="2616246" y="1244600"/>
                </a:lnTo>
                <a:close/>
              </a:path>
              <a:path w="2616834" h="2616200">
                <a:moveTo>
                  <a:pt x="117878" y="1130300"/>
                </a:moveTo>
                <a:lnTo>
                  <a:pt x="111637" y="1130300"/>
                </a:lnTo>
                <a:lnTo>
                  <a:pt x="111637" y="1244600"/>
                </a:lnTo>
                <a:lnTo>
                  <a:pt x="117878" y="1244600"/>
                </a:lnTo>
                <a:lnTo>
                  <a:pt x="117878" y="1130300"/>
                </a:lnTo>
                <a:close/>
              </a:path>
              <a:path w="2616834" h="2616200">
                <a:moveTo>
                  <a:pt x="243490" y="1130300"/>
                </a:moveTo>
                <a:lnTo>
                  <a:pt x="237257" y="1130300"/>
                </a:lnTo>
                <a:lnTo>
                  <a:pt x="237257" y="1244600"/>
                </a:lnTo>
                <a:lnTo>
                  <a:pt x="243490" y="1244600"/>
                </a:lnTo>
                <a:lnTo>
                  <a:pt x="243490" y="1130300"/>
                </a:lnTo>
                <a:close/>
              </a:path>
              <a:path w="2616834" h="2616200">
                <a:moveTo>
                  <a:pt x="369118" y="1130300"/>
                </a:moveTo>
                <a:lnTo>
                  <a:pt x="362878" y="1130300"/>
                </a:lnTo>
                <a:lnTo>
                  <a:pt x="362878" y="1244600"/>
                </a:lnTo>
                <a:lnTo>
                  <a:pt x="369118" y="1244600"/>
                </a:lnTo>
                <a:lnTo>
                  <a:pt x="369118" y="1130300"/>
                </a:lnTo>
                <a:close/>
              </a:path>
              <a:path w="2616834" h="2616200">
                <a:moveTo>
                  <a:pt x="494730" y="1130300"/>
                </a:moveTo>
                <a:lnTo>
                  <a:pt x="488498" y="1130300"/>
                </a:lnTo>
                <a:lnTo>
                  <a:pt x="488498" y="1244600"/>
                </a:lnTo>
                <a:lnTo>
                  <a:pt x="494730" y="1244600"/>
                </a:lnTo>
                <a:lnTo>
                  <a:pt x="494730" y="1130300"/>
                </a:lnTo>
                <a:close/>
              </a:path>
              <a:path w="2616834" h="2616200">
                <a:moveTo>
                  <a:pt x="620341" y="1130300"/>
                </a:moveTo>
                <a:lnTo>
                  <a:pt x="614109" y="1130300"/>
                </a:lnTo>
                <a:lnTo>
                  <a:pt x="614109"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81" y="1130300"/>
                </a:moveTo>
                <a:lnTo>
                  <a:pt x="865349" y="1130300"/>
                </a:lnTo>
                <a:lnTo>
                  <a:pt x="865349" y="1244600"/>
                </a:lnTo>
                <a:lnTo>
                  <a:pt x="871581" y="1244600"/>
                </a:lnTo>
                <a:lnTo>
                  <a:pt x="871581" y="1130300"/>
                </a:lnTo>
                <a:close/>
              </a:path>
              <a:path w="2616834" h="2616200">
                <a:moveTo>
                  <a:pt x="997193" y="1130300"/>
                </a:moveTo>
                <a:lnTo>
                  <a:pt x="990961" y="1130300"/>
                </a:lnTo>
                <a:lnTo>
                  <a:pt x="990961" y="1244600"/>
                </a:lnTo>
                <a:lnTo>
                  <a:pt x="997193" y="1244600"/>
                </a:lnTo>
                <a:lnTo>
                  <a:pt x="997193" y="1130300"/>
                </a:lnTo>
                <a:close/>
              </a:path>
              <a:path w="2616834" h="2616200">
                <a:moveTo>
                  <a:pt x="1122813" y="1130300"/>
                </a:moveTo>
                <a:lnTo>
                  <a:pt x="1116573" y="1130300"/>
                </a:lnTo>
                <a:lnTo>
                  <a:pt x="1116573" y="1244600"/>
                </a:lnTo>
                <a:lnTo>
                  <a:pt x="1122813" y="1244600"/>
                </a:lnTo>
                <a:lnTo>
                  <a:pt x="1122813" y="1130300"/>
                </a:lnTo>
                <a:close/>
              </a:path>
              <a:path w="2616834" h="2616200">
                <a:moveTo>
                  <a:pt x="1248425" y="1130300"/>
                </a:moveTo>
                <a:lnTo>
                  <a:pt x="1242193" y="1130300"/>
                </a:lnTo>
                <a:lnTo>
                  <a:pt x="1242193" y="1244600"/>
                </a:lnTo>
                <a:lnTo>
                  <a:pt x="1248425" y="1244600"/>
                </a:lnTo>
                <a:lnTo>
                  <a:pt x="1248425" y="1130300"/>
                </a:lnTo>
                <a:close/>
              </a:path>
              <a:path w="2616834" h="2616200">
                <a:moveTo>
                  <a:pt x="1374053" y="1130300"/>
                </a:moveTo>
                <a:lnTo>
                  <a:pt x="1367813" y="1130300"/>
                </a:lnTo>
                <a:lnTo>
                  <a:pt x="1367813" y="1244600"/>
                </a:lnTo>
                <a:lnTo>
                  <a:pt x="1374053" y="1244600"/>
                </a:lnTo>
                <a:lnTo>
                  <a:pt x="1374053" y="1130300"/>
                </a:lnTo>
                <a:close/>
              </a:path>
              <a:path w="2616834" h="2616200">
                <a:moveTo>
                  <a:pt x="1499665" y="1130300"/>
                </a:moveTo>
                <a:lnTo>
                  <a:pt x="1493433" y="1130300"/>
                </a:lnTo>
                <a:lnTo>
                  <a:pt x="1493433" y="1244600"/>
                </a:lnTo>
                <a:lnTo>
                  <a:pt x="1499665" y="1244600"/>
                </a:lnTo>
                <a:lnTo>
                  <a:pt x="1499665" y="1130300"/>
                </a:lnTo>
                <a:close/>
              </a:path>
              <a:path w="2616834" h="2616200">
                <a:moveTo>
                  <a:pt x="1625285" y="1130300"/>
                </a:moveTo>
                <a:lnTo>
                  <a:pt x="1619044" y="1130300"/>
                </a:lnTo>
                <a:lnTo>
                  <a:pt x="1619044" y="1244600"/>
                </a:lnTo>
                <a:lnTo>
                  <a:pt x="1625285" y="1244600"/>
                </a:lnTo>
                <a:lnTo>
                  <a:pt x="1625285" y="1130300"/>
                </a:lnTo>
                <a:close/>
              </a:path>
              <a:path w="2616834" h="2616200">
                <a:moveTo>
                  <a:pt x="1750905" y="1130300"/>
                </a:moveTo>
                <a:lnTo>
                  <a:pt x="1744673" y="1130300"/>
                </a:lnTo>
                <a:lnTo>
                  <a:pt x="1744673" y="1244600"/>
                </a:lnTo>
                <a:lnTo>
                  <a:pt x="1750905" y="1244600"/>
                </a:lnTo>
                <a:lnTo>
                  <a:pt x="1750905" y="1130300"/>
                </a:lnTo>
                <a:close/>
              </a:path>
              <a:path w="2616834" h="2616200">
                <a:moveTo>
                  <a:pt x="1876525" y="1130300"/>
                </a:moveTo>
                <a:lnTo>
                  <a:pt x="1870284" y="1130300"/>
                </a:lnTo>
                <a:lnTo>
                  <a:pt x="1870284" y="1244600"/>
                </a:lnTo>
                <a:lnTo>
                  <a:pt x="1876525" y="1244600"/>
                </a:lnTo>
                <a:lnTo>
                  <a:pt x="1876525" y="1130300"/>
                </a:lnTo>
                <a:close/>
              </a:path>
              <a:path w="2616834" h="2616200">
                <a:moveTo>
                  <a:pt x="2002137" y="1130300"/>
                </a:moveTo>
                <a:lnTo>
                  <a:pt x="1995905" y="1130300"/>
                </a:lnTo>
                <a:lnTo>
                  <a:pt x="1995905" y="1244600"/>
                </a:lnTo>
                <a:lnTo>
                  <a:pt x="2002137" y="1244600"/>
                </a:lnTo>
                <a:lnTo>
                  <a:pt x="2002137" y="1130300"/>
                </a:lnTo>
                <a:close/>
              </a:path>
              <a:path w="2616834" h="2616200">
                <a:moveTo>
                  <a:pt x="2127748" y="1130300"/>
                </a:moveTo>
                <a:lnTo>
                  <a:pt x="2121516" y="1130300"/>
                </a:lnTo>
                <a:lnTo>
                  <a:pt x="2121516" y="1244600"/>
                </a:lnTo>
                <a:lnTo>
                  <a:pt x="2127748" y="1244600"/>
                </a:lnTo>
                <a:lnTo>
                  <a:pt x="2127748" y="1130300"/>
                </a:lnTo>
                <a:close/>
              </a:path>
              <a:path w="2616834" h="2616200">
                <a:moveTo>
                  <a:pt x="2253377" y="1130300"/>
                </a:moveTo>
                <a:lnTo>
                  <a:pt x="2247136" y="1130300"/>
                </a:lnTo>
                <a:lnTo>
                  <a:pt x="2247136" y="1244600"/>
                </a:lnTo>
                <a:lnTo>
                  <a:pt x="2253377" y="1244600"/>
                </a:lnTo>
                <a:lnTo>
                  <a:pt x="2253377" y="1130300"/>
                </a:lnTo>
                <a:close/>
              </a:path>
              <a:path w="2616834" h="2616200">
                <a:moveTo>
                  <a:pt x="2378988" y="1130300"/>
                </a:moveTo>
                <a:lnTo>
                  <a:pt x="2372756" y="1130300"/>
                </a:lnTo>
                <a:lnTo>
                  <a:pt x="2372756" y="1244600"/>
                </a:lnTo>
                <a:lnTo>
                  <a:pt x="2378988" y="1244600"/>
                </a:lnTo>
                <a:lnTo>
                  <a:pt x="2378988" y="1130300"/>
                </a:lnTo>
                <a:close/>
              </a:path>
              <a:path w="2616834" h="2616200">
                <a:moveTo>
                  <a:pt x="2504608" y="1130300"/>
                </a:moveTo>
                <a:lnTo>
                  <a:pt x="2498368" y="1130300"/>
                </a:lnTo>
                <a:lnTo>
                  <a:pt x="2498368" y="1244600"/>
                </a:lnTo>
                <a:lnTo>
                  <a:pt x="2504608" y="1244600"/>
                </a:lnTo>
                <a:lnTo>
                  <a:pt x="2504608" y="1130300"/>
                </a:lnTo>
                <a:close/>
              </a:path>
              <a:path w="2616834" h="2616200">
                <a:moveTo>
                  <a:pt x="2614855" y="1117600"/>
                </a:moveTo>
                <a:lnTo>
                  <a:pt x="1391" y="1117600"/>
                </a:lnTo>
                <a:lnTo>
                  <a:pt x="0" y="1130300"/>
                </a:lnTo>
                <a:lnTo>
                  <a:pt x="2616246" y="1130300"/>
                </a:lnTo>
                <a:lnTo>
                  <a:pt x="2614855" y="1117600"/>
                </a:lnTo>
                <a:close/>
              </a:path>
              <a:path w="2616834" h="2616200">
                <a:moveTo>
                  <a:pt x="117878" y="381000"/>
                </a:moveTo>
                <a:lnTo>
                  <a:pt x="111637" y="381000"/>
                </a:lnTo>
                <a:lnTo>
                  <a:pt x="111637" y="1117600"/>
                </a:lnTo>
                <a:lnTo>
                  <a:pt x="117878" y="1117600"/>
                </a:lnTo>
                <a:lnTo>
                  <a:pt x="117878" y="381000"/>
                </a:lnTo>
                <a:close/>
              </a:path>
              <a:path w="2616834" h="2616200">
                <a:moveTo>
                  <a:pt x="243490" y="381000"/>
                </a:moveTo>
                <a:lnTo>
                  <a:pt x="237257" y="381000"/>
                </a:lnTo>
                <a:lnTo>
                  <a:pt x="237257" y="1117600"/>
                </a:lnTo>
                <a:lnTo>
                  <a:pt x="243490" y="1117600"/>
                </a:lnTo>
                <a:lnTo>
                  <a:pt x="243490" y="381000"/>
                </a:lnTo>
                <a:close/>
              </a:path>
              <a:path w="2616834" h="2616200">
                <a:moveTo>
                  <a:pt x="369118" y="381000"/>
                </a:moveTo>
                <a:lnTo>
                  <a:pt x="362878" y="381000"/>
                </a:lnTo>
                <a:lnTo>
                  <a:pt x="362878" y="1117600"/>
                </a:lnTo>
                <a:lnTo>
                  <a:pt x="369118" y="1117600"/>
                </a:lnTo>
                <a:lnTo>
                  <a:pt x="369118" y="381000"/>
                </a:lnTo>
                <a:close/>
              </a:path>
              <a:path w="2616834" h="2616200">
                <a:moveTo>
                  <a:pt x="494730" y="381000"/>
                </a:moveTo>
                <a:lnTo>
                  <a:pt x="488498" y="381000"/>
                </a:lnTo>
                <a:lnTo>
                  <a:pt x="488498" y="1117600"/>
                </a:lnTo>
                <a:lnTo>
                  <a:pt x="494730" y="1117600"/>
                </a:lnTo>
                <a:lnTo>
                  <a:pt x="494730" y="381000"/>
                </a:lnTo>
                <a:close/>
              </a:path>
              <a:path w="2616834" h="2616200">
                <a:moveTo>
                  <a:pt x="620341" y="381000"/>
                </a:moveTo>
                <a:lnTo>
                  <a:pt x="614109" y="381000"/>
                </a:lnTo>
                <a:lnTo>
                  <a:pt x="614109"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81" y="381000"/>
                </a:moveTo>
                <a:lnTo>
                  <a:pt x="865349" y="381000"/>
                </a:lnTo>
                <a:lnTo>
                  <a:pt x="865349" y="1117600"/>
                </a:lnTo>
                <a:lnTo>
                  <a:pt x="871581" y="1117600"/>
                </a:lnTo>
                <a:lnTo>
                  <a:pt x="871581" y="381000"/>
                </a:lnTo>
                <a:close/>
              </a:path>
              <a:path w="2616834" h="2616200">
                <a:moveTo>
                  <a:pt x="997193" y="381000"/>
                </a:moveTo>
                <a:lnTo>
                  <a:pt x="990961" y="381000"/>
                </a:lnTo>
                <a:lnTo>
                  <a:pt x="990961" y="1117600"/>
                </a:lnTo>
                <a:lnTo>
                  <a:pt x="997193" y="1117600"/>
                </a:lnTo>
                <a:lnTo>
                  <a:pt x="997193" y="381000"/>
                </a:lnTo>
                <a:close/>
              </a:path>
              <a:path w="2616834" h="2616200">
                <a:moveTo>
                  <a:pt x="1122813" y="381000"/>
                </a:moveTo>
                <a:lnTo>
                  <a:pt x="1116573" y="381000"/>
                </a:lnTo>
                <a:lnTo>
                  <a:pt x="1116573" y="1117600"/>
                </a:lnTo>
                <a:lnTo>
                  <a:pt x="1122813" y="1117600"/>
                </a:lnTo>
                <a:lnTo>
                  <a:pt x="1122813" y="381000"/>
                </a:lnTo>
                <a:close/>
              </a:path>
              <a:path w="2616834" h="2616200">
                <a:moveTo>
                  <a:pt x="1248425" y="381000"/>
                </a:moveTo>
                <a:lnTo>
                  <a:pt x="1242193" y="381000"/>
                </a:lnTo>
                <a:lnTo>
                  <a:pt x="1242193" y="1117600"/>
                </a:lnTo>
                <a:lnTo>
                  <a:pt x="1248425" y="1117600"/>
                </a:lnTo>
                <a:lnTo>
                  <a:pt x="1248425" y="381000"/>
                </a:lnTo>
                <a:close/>
              </a:path>
              <a:path w="2616834" h="2616200">
                <a:moveTo>
                  <a:pt x="1374053" y="381000"/>
                </a:moveTo>
                <a:lnTo>
                  <a:pt x="1367813" y="381000"/>
                </a:lnTo>
                <a:lnTo>
                  <a:pt x="1367813" y="1117600"/>
                </a:lnTo>
                <a:lnTo>
                  <a:pt x="1374053" y="1117600"/>
                </a:lnTo>
                <a:lnTo>
                  <a:pt x="1374053" y="381000"/>
                </a:lnTo>
                <a:close/>
              </a:path>
              <a:path w="2616834" h="2616200">
                <a:moveTo>
                  <a:pt x="1499665" y="381000"/>
                </a:moveTo>
                <a:lnTo>
                  <a:pt x="1493433" y="381000"/>
                </a:lnTo>
                <a:lnTo>
                  <a:pt x="1493433" y="1117600"/>
                </a:lnTo>
                <a:lnTo>
                  <a:pt x="1499665" y="1117600"/>
                </a:lnTo>
                <a:lnTo>
                  <a:pt x="1499665" y="381000"/>
                </a:lnTo>
                <a:close/>
              </a:path>
              <a:path w="2616834" h="2616200">
                <a:moveTo>
                  <a:pt x="1625285" y="381000"/>
                </a:moveTo>
                <a:lnTo>
                  <a:pt x="1619044" y="381000"/>
                </a:lnTo>
                <a:lnTo>
                  <a:pt x="1619044" y="1117600"/>
                </a:lnTo>
                <a:lnTo>
                  <a:pt x="1625285" y="1117600"/>
                </a:lnTo>
                <a:lnTo>
                  <a:pt x="1625285" y="381000"/>
                </a:lnTo>
                <a:close/>
              </a:path>
              <a:path w="2616834" h="2616200">
                <a:moveTo>
                  <a:pt x="1750905" y="381000"/>
                </a:moveTo>
                <a:lnTo>
                  <a:pt x="1744673" y="381000"/>
                </a:lnTo>
                <a:lnTo>
                  <a:pt x="1744673" y="1117600"/>
                </a:lnTo>
                <a:lnTo>
                  <a:pt x="1750905" y="1117600"/>
                </a:lnTo>
                <a:lnTo>
                  <a:pt x="1750905" y="381000"/>
                </a:lnTo>
                <a:close/>
              </a:path>
              <a:path w="2616834" h="2616200">
                <a:moveTo>
                  <a:pt x="1876517" y="381000"/>
                </a:moveTo>
                <a:lnTo>
                  <a:pt x="1870284" y="381000"/>
                </a:lnTo>
                <a:lnTo>
                  <a:pt x="1870284" y="1117600"/>
                </a:lnTo>
                <a:lnTo>
                  <a:pt x="1876525" y="1117600"/>
                </a:lnTo>
                <a:lnTo>
                  <a:pt x="1876517" y="381000"/>
                </a:lnTo>
                <a:close/>
              </a:path>
              <a:path w="2616834" h="2616200">
                <a:moveTo>
                  <a:pt x="2002137" y="381000"/>
                </a:moveTo>
                <a:lnTo>
                  <a:pt x="1995896" y="381000"/>
                </a:lnTo>
                <a:lnTo>
                  <a:pt x="1995905" y="1117600"/>
                </a:lnTo>
                <a:lnTo>
                  <a:pt x="2002137" y="1117600"/>
                </a:lnTo>
                <a:lnTo>
                  <a:pt x="2002137" y="381000"/>
                </a:lnTo>
                <a:close/>
              </a:path>
              <a:path w="2616834" h="2616200">
                <a:moveTo>
                  <a:pt x="2127748" y="381000"/>
                </a:moveTo>
                <a:lnTo>
                  <a:pt x="2121516" y="381000"/>
                </a:lnTo>
                <a:lnTo>
                  <a:pt x="2121516" y="1117600"/>
                </a:lnTo>
                <a:lnTo>
                  <a:pt x="2127748" y="1117600"/>
                </a:lnTo>
                <a:lnTo>
                  <a:pt x="2127748" y="381000"/>
                </a:lnTo>
                <a:close/>
              </a:path>
              <a:path w="2616834" h="2616200">
                <a:moveTo>
                  <a:pt x="2253377" y="381000"/>
                </a:moveTo>
                <a:lnTo>
                  <a:pt x="2247136" y="381000"/>
                </a:lnTo>
                <a:lnTo>
                  <a:pt x="2247136" y="1117600"/>
                </a:lnTo>
                <a:lnTo>
                  <a:pt x="2253377" y="1117600"/>
                </a:lnTo>
                <a:lnTo>
                  <a:pt x="2253377" y="381000"/>
                </a:lnTo>
                <a:close/>
              </a:path>
              <a:path w="2616834" h="2616200">
                <a:moveTo>
                  <a:pt x="2378988" y="381000"/>
                </a:moveTo>
                <a:lnTo>
                  <a:pt x="2372756" y="381000"/>
                </a:lnTo>
                <a:lnTo>
                  <a:pt x="2372756" y="1117600"/>
                </a:lnTo>
                <a:lnTo>
                  <a:pt x="2378988" y="1117600"/>
                </a:lnTo>
                <a:lnTo>
                  <a:pt x="2378988" y="381000"/>
                </a:lnTo>
                <a:close/>
              </a:path>
              <a:path w="2616834" h="2616200">
                <a:moveTo>
                  <a:pt x="2504608" y="381000"/>
                </a:moveTo>
                <a:lnTo>
                  <a:pt x="2498368" y="381000"/>
                </a:lnTo>
                <a:lnTo>
                  <a:pt x="2498368" y="1117600"/>
                </a:lnTo>
                <a:lnTo>
                  <a:pt x="2504608" y="1117600"/>
                </a:lnTo>
                <a:lnTo>
                  <a:pt x="2504608" y="381000"/>
                </a:lnTo>
                <a:close/>
              </a:path>
              <a:path w="2616834" h="2616200">
                <a:moveTo>
                  <a:pt x="2616246" y="368300"/>
                </a:moveTo>
                <a:lnTo>
                  <a:pt x="0" y="368300"/>
                </a:lnTo>
                <a:lnTo>
                  <a:pt x="1391" y="381000"/>
                </a:lnTo>
                <a:lnTo>
                  <a:pt x="2614855" y="381000"/>
                </a:lnTo>
                <a:lnTo>
                  <a:pt x="2616246" y="368300"/>
                </a:lnTo>
                <a:close/>
              </a:path>
              <a:path w="2616834" h="2616200">
                <a:moveTo>
                  <a:pt x="117878" y="254000"/>
                </a:moveTo>
                <a:lnTo>
                  <a:pt x="111637" y="254000"/>
                </a:lnTo>
                <a:lnTo>
                  <a:pt x="111637" y="368300"/>
                </a:lnTo>
                <a:lnTo>
                  <a:pt x="117878" y="368300"/>
                </a:lnTo>
                <a:lnTo>
                  <a:pt x="117878" y="254000"/>
                </a:lnTo>
                <a:close/>
              </a:path>
              <a:path w="2616834" h="2616200">
                <a:moveTo>
                  <a:pt x="243490" y="254000"/>
                </a:moveTo>
                <a:lnTo>
                  <a:pt x="237257" y="254000"/>
                </a:lnTo>
                <a:lnTo>
                  <a:pt x="237257" y="368300"/>
                </a:lnTo>
                <a:lnTo>
                  <a:pt x="243490" y="368300"/>
                </a:lnTo>
                <a:lnTo>
                  <a:pt x="243490" y="254000"/>
                </a:lnTo>
                <a:close/>
              </a:path>
              <a:path w="2616834" h="2616200">
                <a:moveTo>
                  <a:pt x="369118" y="254000"/>
                </a:moveTo>
                <a:lnTo>
                  <a:pt x="362878" y="254000"/>
                </a:lnTo>
                <a:lnTo>
                  <a:pt x="362878" y="368300"/>
                </a:lnTo>
                <a:lnTo>
                  <a:pt x="369118" y="368300"/>
                </a:lnTo>
                <a:lnTo>
                  <a:pt x="369118" y="254000"/>
                </a:lnTo>
                <a:close/>
              </a:path>
              <a:path w="2616834" h="2616200">
                <a:moveTo>
                  <a:pt x="494730" y="254000"/>
                </a:moveTo>
                <a:lnTo>
                  <a:pt x="488498" y="254000"/>
                </a:lnTo>
                <a:lnTo>
                  <a:pt x="488498" y="368300"/>
                </a:lnTo>
                <a:lnTo>
                  <a:pt x="494730" y="368300"/>
                </a:lnTo>
                <a:lnTo>
                  <a:pt x="494730" y="254000"/>
                </a:lnTo>
                <a:close/>
              </a:path>
              <a:path w="2616834" h="2616200">
                <a:moveTo>
                  <a:pt x="620341" y="254000"/>
                </a:moveTo>
                <a:lnTo>
                  <a:pt x="614109" y="254000"/>
                </a:lnTo>
                <a:lnTo>
                  <a:pt x="614109"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81" y="254000"/>
                </a:moveTo>
                <a:lnTo>
                  <a:pt x="865349" y="254000"/>
                </a:lnTo>
                <a:lnTo>
                  <a:pt x="865349" y="368300"/>
                </a:lnTo>
                <a:lnTo>
                  <a:pt x="871581" y="368300"/>
                </a:lnTo>
                <a:lnTo>
                  <a:pt x="871581" y="254000"/>
                </a:lnTo>
                <a:close/>
              </a:path>
              <a:path w="2616834" h="2616200">
                <a:moveTo>
                  <a:pt x="997193" y="254000"/>
                </a:moveTo>
                <a:lnTo>
                  <a:pt x="990961" y="254000"/>
                </a:lnTo>
                <a:lnTo>
                  <a:pt x="990961" y="368300"/>
                </a:lnTo>
                <a:lnTo>
                  <a:pt x="997193" y="368300"/>
                </a:lnTo>
                <a:lnTo>
                  <a:pt x="997193" y="254000"/>
                </a:lnTo>
                <a:close/>
              </a:path>
              <a:path w="2616834" h="2616200">
                <a:moveTo>
                  <a:pt x="1122813" y="254000"/>
                </a:moveTo>
                <a:lnTo>
                  <a:pt x="1116573" y="254000"/>
                </a:lnTo>
                <a:lnTo>
                  <a:pt x="1116573" y="368300"/>
                </a:lnTo>
                <a:lnTo>
                  <a:pt x="1122813" y="368300"/>
                </a:lnTo>
                <a:lnTo>
                  <a:pt x="1122813" y="254000"/>
                </a:lnTo>
                <a:close/>
              </a:path>
              <a:path w="2616834" h="2616200">
                <a:moveTo>
                  <a:pt x="1248425" y="254000"/>
                </a:moveTo>
                <a:lnTo>
                  <a:pt x="1242193" y="254000"/>
                </a:lnTo>
                <a:lnTo>
                  <a:pt x="1242193" y="368300"/>
                </a:lnTo>
                <a:lnTo>
                  <a:pt x="1248425" y="368300"/>
                </a:lnTo>
                <a:lnTo>
                  <a:pt x="1248425" y="254000"/>
                </a:lnTo>
                <a:close/>
              </a:path>
              <a:path w="2616834" h="2616200">
                <a:moveTo>
                  <a:pt x="1374053" y="254000"/>
                </a:moveTo>
                <a:lnTo>
                  <a:pt x="1367813" y="254000"/>
                </a:lnTo>
                <a:lnTo>
                  <a:pt x="1367813" y="368300"/>
                </a:lnTo>
                <a:lnTo>
                  <a:pt x="1374053" y="368300"/>
                </a:lnTo>
                <a:lnTo>
                  <a:pt x="1374053" y="254000"/>
                </a:lnTo>
                <a:close/>
              </a:path>
              <a:path w="2616834" h="2616200">
                <a:moveTo>
                  <a:pt x="1499665" y="254000"/>
                </a:moveTo>
                <a:lnTo>
                  <a:pt x="1493433" y="254000"/>
                </a:lnTo>
                <a:lnTo>
                  <a:pt x="1493433" y="368300"/>
                </a:lnTo>
                <a:lnTo>
                  <a:pt x="1499665" y="368300"/>
                </a:lnTo>
                <a:lnTo>
                  <a:pt x="1499665" y="254000"/>
                </a:lnTo>
                <a:close/>
              </a:path>
              <a:path w="2616834" h="2616200">
                <a:moveTo>
                  <a:pt x="1625285" y="254000"/>
                </a:moveTo>
                <a:lnTo>
                  <a:pt x="1619044" y="254000"/>
                </a:lnTo>
                <a:lnTo>
                  <a:pt x="1619044" y="368300"/>
                </a:lnTo>
                <a:lnTo>
                  <a:pt x="1625285" y="368300"/>
                </a:lnTo>
                <a:lnTo>
                  <a:pt x="1625285" y="254000"/>
                </a:lnTo>
                <a:close/>
              </a:path>
              <a:path w="2616834" h="2616200">
                <a:moveTo>
                  <a:pt x="1750905" y="254000"/>
                </a:moveTo>
                <a:lnTo>
                  <a:pt x="1744673" y="254000"/>
                </a:lnTo>
                <a:lnTo>
                  <a:pt x="1744673" y="368300"/>
                </a:lnTo>
                <a:lnTo>
                  <a:pt x="1750905" y="368300"/>
                </a:lnTo>
                <a:lnTo>
                  <a:pt x="1750905" y="254000"/>
                </a:lnTo>
                <a:close/>
              </a:path>
              <a:path w="2616834" h="2616200">
                <a:moveTo>
                  <a:pt x="1876517" y="254000"/>
                </a:moveTo>
                <a:lnTo>
                  <a:pt x="1870284" y="254000"/>
                </a:lnTo>
                <a:lnTo>
                  <a:pt x="1870284" y="368300"/>
                </a:lnTo>
                <a:lnTo>
                  <a:pt x="1876517" y="368300"/>
                </a:lnTo>
                <a:lnTo>
                  <a:pt x="1876517" y="254000"/>
                </a:lnTo>
                <a:close/>
              </a:path>
              <a:path w="2616834" h="2616200">
                <a:moveTo>
                  <a:pt x="2002137" y="254000"/>
                </a:moveTo>
                <a:lnTo>
                  <a:pt x="1995896" y="254000"/>
                </a:lnTo>
                <a:lnTo>
                  <a:pt x="1995896" y="368300"/>
                </a:lnTo>
                <a:lnTo>
                  <a:pt x="2002137" y="368300"/>
                </a:lnTo>
                <a:lnTo>
                  <a:pt x="2002137" y="254000"/>
                </a:lnTo>
                <a:close/>
              </a:path>
              <a:path w="2616834" h="2616200">
                <a:moveTo>
                  <a:pt x="2127748" y="254000"/>
                </a:moveTo>
                <a:lnTo>
                  <a:pt x="2121516" y="254000"/>
                </a:lnTo>
                <a:lnTo>
                  <a:pt x="2121516" y="368300"/>
                </a:lnTo>
                <a:lnTo>
                  <a:pt x="2127748" y="368300"/>
                </a:lnTo>
                <a:lnTo>
                  <a:pt x="2127748" y="254000"/>
                </a:lnTo>
                <a:close/>
              </a:path>
              <a:path w="2616834" h="2616200">
                <a:moveTo>
                  <a:pt x="2253377" y="254000"/>
                </a:moveTo>
                <a:lnTo>
                  <a:pt x="2247136" y="254000"/>
                </a:lnTo>
                <a:lnTo>
                  <a:pt x="2247136" y="368300"/>
                </a:lnTo>
                <a:lnTo>
                  <a:pt x="2253377" y="368300"/>
                </a:lnTo>
                <a:lnTo>
                  <a:pt x="2253377" y="254000"/>
                </a:lnTo>
                <a:close/>
              </a:path>
              <a:path w="2616834" h="2616200">
                <a:moveTo>
                  <a:pt x="2378988" y="254000"/>
                </a:moveTo>
                <a:lnTo>
                  <a:pt x="2372756" y="254000"/>
                </a:lnTo>
                <a:lnTo>
                  <a:pt x="2372756" y="368300"/>
                </a:lnTo>
                <a:lnTo>
                  <a:pt x="2378988" y="368300"/>
                </a:lnTo>
                <a:lnTo>
                  <a:pt x="2378988" y="254000"/>
                </a:lnTo>
                <a:close/>
              </a:path>
              <a:path w="2616834" h="2616200">
                <a:moveTo>
                  <a:pt x="2504608" y="254000"/>
                </a:moveTo>
                <a:lnTo>
                  <a:pt x="2498368" y="254000"/>
                </a:lnTo>
                <a:lnTo>
                  <a:pt x="2498368" y="368300"/>
                </a:lnTo>
                <a:lnTo>
                  <a:pt x="2504608" y="368300"/>
                </a:lnTo>
                <a:lnTo>
                  <a:pt x="2504608" y="254000"/>
                </a:lnTo>
                <a:close/>
              </a:path>
              <a:path w="2616834" h="2616200">
                <a:moveTo>
                  <a:pt x="2616246" y="241300"/>
                </a:moveTo>
                <a:lnTo>
                  <a:pt x="0" y="241300"/>
                </a:lnTo>
                <a:lnTo>
                  <a:pt x="0" y="254000"/>
                </a:lnTo>
                <a:lnTo>
                  <a:pt x="2616246" y="254000"/>
                </a:lnTo>
                <a:lnTo>
                  <a:pt x="2616246" y="241300"/>
                </a:lnTo>
                <a:close/>
              </a:path>
              <a:path w="2616834" h="2616200">
                <a:moveTo>
                  <a:pt x="117878" y="127000"/>
                </a:moveTo>
                <a:lnTo>
                  <a:pt x="111637" y="127000"/>
                </a:lnTo>
                <a:lnTo>
                  <a:pt x="111637" y="241300"/>
                </a:lnTo>
                <a:lnTo>
                  <a:pt x="117878" y="241300"/>
                </a:lnTo>
                <a:lnTo>
                  <a:pt x="117878" y="127000"/>
                </a:lnTo>
                <a:close/>
              </a:path>
              <a:path w="2616834" h="2616200">
                <a:moveTo>
                  <a:pt x="243490" y="127000"/>
                </a:moveTo>
                <a:lnTo>
                  <a:pt x="237257" y="127000"/>
                </a:lnTo>
                <a:lnTo>
                  <a:pt x="237257" y="241300"/>
                </a:lnTo>
                <a:lnTo>
                  <a:pt x="243490" y="241300"/>
                </a:lnTo>
                <a:lnTo>
                  <a:pt x="243490" y="127000"/>
                </a:lnTo>
                <a:close/>
              </a:path>
              <a:path w="2616834" h="2616200">
                <a:moveTo>
                  <a:pt x="369118" y="127000"/>
                </a:moveTo>
                <a:lnTo>
                  <a:pt x="362878" y="127000"/>
                </a:lnTo>
                <a:lnTo>
                  <a:pt x="362878" y="241300"/>
                </a:lnTo>
                <a:lnTo>
                  <a:pt x="369118" y="241300"/>
                </a:lnTo>
                <a:lnTo>
                  <a:pt x="369118" y="127000"/>
                </a:lnTo>
                <a:close/>
              </a:path>
              <a:path w="2616834" h="2616200">
                <a:moveTo>
                  <a:pt x="494730" y="127000"/>
                </a:moveTo>
                <a:lnTo>
                  <a:pt x="488498" y="127000"/>
                </a:lnTo>
                <a:lnTo>
                  <a:pt x="488498" y="241300"/>
                </a:lnTo>
                <a:lnTo>
                  <a:pt x="494730" y="241300"/>
                </a:lnTo>
                <a:lnTo>
                  <a:pt x="494730" y="127000"/>
                </a:lnTo>
                <a:close/>
              </a:path>
              <a:path w="2616834" h="2616200">
                <a:moveTo>
                  <a:pt x="620341" y="127000"/>
                </a:moveTo>
                <a:lnTo>
                  <a:pt x="614109" y="127000"/>
                </a:lnTo>
                <a:lnTo>
                  <a:pt x="614109"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81" y="127000"/>
                </a:moveTo>
                <a:lnTo>
                  <a:pt x="865349" y="127000"/>
                </a:lnTo>
                <a:lnTo>
                  <a:pt x="865349" y="241300"/>
                </a:lnTo>
                <a:lnTo>
                  <a:pt x="871581" y="241300"/>
                </a:lnTo>
                <a:lnTo>
                  <a:pt x="871581" y="127000"/>
                </a:lnTo>
                <a:close/>
              </a:path>
              <a:path w="2616834" h="2616200">
                <a:moveTo>
                  <a:pt x="997193" y="127000"/>
                </a:moveTo>
                <a:lnTo>
                  <a:pt x="990961" y="127000"/>
                </a:lnTo>
                <a:lnTo>
                  <a:pt x="990961" y="241300"/>
                </a:lnTo>
                <a:lnTo>
                  <a:pt x="997193" y="241300"/>
                </a:lnTo>
                <a:lnTo>
                  <a:pt x="997193" y="127000"/>
                </a:lnTo>
                <a:close/>
              </a:path>
              <a:path w="2616834" h="2616200">
                <a:moveTo>
                  <a:pt x="1122813" y="127000"/>
                </a:moveTo>
                <a:lnTo>
                  <a:pt x="1116573" y="127000"/>
                </a:lnTo>
                <a:lnTo>
                  <a:pt x="1116573" y="241300"/>
                </a:lnTo>
                <a:lnTo>
                  <a:pt x="1122813" y="241300"/>
                </a:lnTo>
                <a:lnTo>
                  <a:pt x="1122813" y="127000"/>
                </a:lnTo>
                <a:close/>
              </a:path>
              <a:path w="2616834" h="2616200">
                <a:moveTo>
                  <a:pt x="1248425" y="127000"/>
                </a:moveTo>
                <a:lnTo>
                  <a:pt x="1242193" y="127000"/>
                </a:lnTo>
                <a:lnTo>
                  <a:pt x="1242193" y="241300"/>
                </a:lnTo>
                <a:lnTo>
                  <a:pt x="1248425" y="241300"/>
                </a:lnTo>
                <a:lnTo>
                  <a:pt x="1248425" y="127000"/>
                </a:lnTo>
                <a:close/>
              </a:path>
              <a:path w="2616834" h="2616200">
                <a:moveTo>
                  <a:pt x="1374053" y="127000"/>
                </a:moveTo>
                <a:lnTo>
                  <a:pt x="1367813" y="127000"/>
                </a:lnTo>
                <a:lnTo>
                  <a:pt x="1367813" y="241300"/>
                </a:lnTo>
                <a:lnTo>
                  <a:pt x="1374053" y="241300"/>
                </a:lnTo>
                <a:lnTo>
                  <a:pt x="1374053" y="127000"/>
                </a:lnTo>
                <a:close/>
              </a:path>
              <a:path w="2616834" h="2616200">
                <a:moveTo>
                  <a:pt x="1499665" y="127000"/>
                </a:moveTo>
                <a:lnTo>
                  <a:pt x="1493433" y="127000"/>
                </a:lnTo>
                <a:lnTo>
                  <a:pt x="1493433" y="241300"/>
                </a:lnTo>
                <a:lnTo>
                  <a:pt x="1499665" y="241300"/>
                </a:lnTo>
                <a:lnTo>
                  <a:pt x="1499665" y="127000"/>
                </a:lnTo>
                <a:close/>
              </a:path>
              <a:path w="2616834" h="2616200">
                <a:moveTo>
                  <a:pt x="1625285" y="127000"/>
                </a:moveTo>
                <a:lnTo>
                  <a:pt x="1619044" y="127000"/>
                </a:lnTo>
                <a:lnTo>
                  <a:pt x="1619044" y="241300"/>
                </a:lnTo>
                <a:lnTo>
                  <a:pt x="1625285" y="241300"/>
                </a:lnTo>
                <a:lnTo>
                  <a:pt x="1625285" y="127000"/>
                </a:lnTo>
                <a:close/>
              </a:path>
              <a:path w="2616834" h="2616200">
                <a:moveTo>
                  <a:pt x="1750905" y="127000"/>
                </a:moveTo>
                <a:lnTo>
                  <a:pt x="1744673" y="127000"/>
                </a:lnTo>
                <a:lnTo>
                  <a:pt x="1744673" y="241300"/>
                </a:lnTo>
                <a:lnTo>
                  <a:pt x="1750905" y="241300"/>
                </a:lnTo>
                <a:lnTo>
                  <a:pt x="1750905" y="127000"/>
                </a:lnTo>
                <a:close/>
              </a:path>
              <a:path w="2616834" h="2616200">
                <a:moveTo>
                  <a:pt x="1876517" y="127000"/>
                </a:moveTo>
                <a:lnTo>
                  <a:pt x="1870284" y="127000"/>
                </a:lnTo>
                <a:lnTo>
                  <a:pt x="1870284" y="241300"/>
                </a:lnTo>
                <a:lnTo>
                  <a:pt x="1876517" y="241300"/>
                </a:lnTo>
                <a:lnTo>
                  <a:pt x="1876517" y="127000"/>
                </a:lnTo>
                <a:close/>
              </a:path>
              <a:path w="2616834" h="2616200">
                <a:moveTo>
                  <a:pt x="2002137" y="127000"/>
                </a:moveTo>
                <a:lnTo>
                  <a:pt x="1995896" y="127000"/>
                </a:lnTo>
                <a:lnTo>
                  <a:pt x="1995896" y="241300"/>
                </a:lnTo>
                <a:lnTo>
                  <a:pt x="2002137" y="241300"/>
                </a:lnTo>
                <a:lnTo>
                  <a:pt x="2002137" y="127000"/>
                </a:lnTo>
                <a:close/>
              </a:path>
              <a:path w="2616834" h="2616200">
                <a:moveTo>
                  <a:pt x="2127748" y="127000"/>
                </a:moveTo>
                <a:lnTo>
                  <a:pt x="2121516" y="127000"/>
                </a:lnTo>
                <a:lnTo>
                  <a:pt x="2121516" y="241300"/>
                </a:lnTo>
                <a:lnTo>
                  <a:pt x="2127748" y="241300"/>
                </a:lnTo>
                <a:lnTo>
                  <a:pt x="2127748" y="127000"/>
                </a:lnTo>
                <a:close/>
              </a:path>
              <a:path w="2616834" h="2616200">
                <a:moveTo>
                  <a:pt x="2253377" y="127000"/>
                </a:moveTo>
                <a:lnTo>
                  <a:pt x="2247136" y="127000"/>
                </a:lnTo>
                <a:lnTo>
                  <a:pt x="2247136"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8" y="127000"/>
                </a:moveTo>
                <a:lnTo>
                  <a:pt x="2498368" y="127000"/>
                </a:lnTo>
                <a:lnTo>
                  <a:pt x="2498368" y="241300"/>
                </a:lnTo>
                <a:lnTo>
                  <a:pt x="2504608" y="241300"/>
                </a:lnTo>
                <a:lnTo>
                  <a:pt x="2504608"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9" y="0"/>
                </a:lnTo>
                <a:lnTo>
                  <a:pt x="111637" y="12700"/>
                </a:lnTo>
                <a:lnTo>
                  <a:pt x="111637" y="114300"/>
                </a:lnTo>
                <a:lnTo>
                  <a:pt x="117878" y="114300"/>
                </a:lnTo>
                <a:lnTo>
                  <a:pt x="117878" y="12700"/>
                </a:lnTo>
                <a:lnTo>
                  <a:pt x="116486" y="0"/>
                </a:lnTo>
                <a:close/>
              </a:path>
              <a:path w="2616834" h="2616200">
                <a:moveTo>
                  <a:pt x="242098" y="0"/>
                </a:moveTo>
                <a:lnTo>
                  <a:pt x="238641" y="0"/>
                </a:lnTo>
                <a:lnTo>
                  <a:pt x="237249" y="12700"/>
                </a:lnTo>
                <a:lnTo>
                  <a:pt x="237249" y="114300"/>
                </a:lnTo>
                <a:lnTo>
                  <a:pt x="243490" y="114300"/>
                </a:lnTo>
                <a:lnTo>
                  <a:pt x="243490" y="12700"/>
                </a:lnTo>
                <a:lnTo>
                  <a:pt x="242098" y="0"/>
                </a:lnTo>
                <a:close/>
              </a:path>
              <a:path w="2616834" h="2616200">
                <a:moveTo>
                  <a:pt x="367727" y="0"/>
                </a:moveTo>
                <a:lnTo>
                  <a:pt x="364269" y="0"/>
                </a:lnTo>
                <a:lnTo>
                  <a:pt x="362878" y="12700"/>
                </a:lnTo>
                <a:lnTo>
                  <a:pt x="362878" y="114300"/>
                </a:lnTo>
                <a:lnTo>
                  <a:pt x="369118" y="114300"/>
                </a:lnTo>
                <a:lnTo>
                  <a:pt x="369118" y="12700"/>
                </a:lnTo>
                <a:lnTo>
                  <a:pt x="367727" y="0"/>
                </a:lnTo>
                <a:close/>
              </a:path>
              <a:path w="2616834" h="2616200">
                <a:moveTo>
                  <a:pt x="493338" y="0"/>
                </a:moveTo>
                <a:lnTo>
                  <a:pt x="489881" y="0"/>
                </a:lnTo>
                <a:lnTo>
                  <a:pt x="488498" y="12700"/>
                </a:lnTo>
                <a:lnTo>
                  <a:pt x="488498" y="114300"/>
                </a:lnTo>
                <a:lnTo>
                  <a:pt x="494730" y="114300"/>
                </a:lnTo>
                <a:lnTo>
                  <a:pt x="494730" y="12700"/>
                </a:lnTo>
                <a:lnTo>
                  <a:pt x="493338" y="0"/>
                </a:lnTo>
                <a:close/>
              </a:path>
              <a:path w="2616834" h="2616200">
                <a:moveTo>
                  <a:pt x="618950" y="0"/>
                </a:moveTo>
                <a:lnTo>
                  <a:pt x="615492" y="0"/>
                </a:lnTo>
                <a:lnTo>
                  <a:pt x="614109" y="12700"/>
                </a:lnTo>
                <a:lnTo>
                  <a:pt x="614109" y="114300"/>
                </a:lnTo>
                <a:lnTo>
                  <a:pt x="620350" y="114300"/>
                </a:lnTo>
                <a:lnTo>
                  <a:pt x="620350" y="12700"/>
                </a:lnTo>
                <a:lnTo>
                  <a:pt x="618950" y="0"/>
                </a:lnTo>
                <a:close/>
              </a:path>
              <a:path w="2616834" h="2616200">
                <a:moveTo>
                  <a:pt x="744570" y="0"/>
                </a:moveTo>
                <a:lnTo>
                  <a:pt x="741112" y="0"/>
                </a:lnTo>
                <a:lnTo>
                  <a:pt x="739721" y="12700"/>
                </a:lnTo>
                <a:lnTo>
                  <a:pt x="739721" y="114300"/>
                </a:lnTo>
                <a:lnTo>
                  <a:pt x="745961" y="114300"/>
                </a:lnTo>
                <a:lnTo>
                  <a:pt x="745961" y="12700"/>
                </a:lnTo>
                <a:lnTo>
                  <a:pt x="744570" y="0"/>
                </a:lnTo>
                <a:close/>
              </a:path>
              <a:path w="2616834" h="2616200">
                <a:moveTo>
                  <a:pt x="870198" y="0"/>
                </a:moveTo>
                <a:lnTo>
                  <a:pt x="866741" y="0"/>
                </a:lnTo>
                <a:lnTo>
                  <a:pt x="865349" y="12700"/>
                </a:lnTo>
                <a:lnTo>
                  <a:pt x="865349" y="114300"/>
                </a:lnTo>
                <a:lnTo>
                  <a:pt x="871581" y="114300"/>
                </a:lnTo>
                <a:lnTo>
                  <a:pt x="871581" y="12700"/>
                </a:lnTo>
                <a:lnTo>
                  <a:pt x="870198" y="0"/>
                </a:lnTo>
                <a:close/>
              </a:path>
              <a:path w="2616834" h="2616200">
                <a:moveTo>
                  <a:pt x="995810" y="0"/>
                </a:moveTo>
                <a:lnTo>
                  <a:pt x="992352" y="0"/>
                </a:lnTo>
                <a:lnTo>
                  <a:pt x="990961" y="12700"/>
                </a:lnTo>
                <a:lnTo>
                  <a:pt x="990961" y="114300"/>
                </a:lnTo>
                <a:lnTo>
                  <a:pt x="997201" y="114300"/>
                </a:lnTo>
                <a:lnTo>
                  <a:pt x="997201" y="12700"/>
                </a:lnTo>
                <a:lnTo>
                  <a:pt x="995810" y="0"/>
                </a:lnTo>
                <a:close/>
              </a:path>
              <a:path w="2616834" h="2616200">
                <a:moveTo>
                  <a:pt x="1121422" y="0"/>
                </a:moveTo>
                <a:lnTo>
                  <a:pt x="1117964" y="0"/>
                </a:lnTo>
                <a:lnTo>
                  <a:pt x="1116573" y="12700"/>
                </a:lnTo>
                <a:lnTo>
                  <a:pt x="1116573" y="114300"/>
                </a:lnTo>
                <a:lnTo>
                  <a:pt x="1122813" y="114300"/>
                </a:lnTo>
                <a:lnTo>
                  <a:pt x="1122813" y="12700"/>
                </a:lnTo>
                <a:lnTo>
                  <a:pt x="1121422" y="0"/>
                </a:lnTo>
                <a:close/>
              </a:path>
              <a:path w="2616834" h="2616200">
                <a:moveTo>
                  <a:pt x="1247042" y="0"/>
                </a:moveTo>
                <a:lnTo>
                  <a:pt x="1243576" y="0"/>
                </a:lnTo>
                <a:lnTo>
                  <a:pt x="1242193" y="12700"/>
                </a:lnTo>
                <a:lnTo>
                  <a:pt x="1242193" y="114300"/>
                </a:lnTo>
                <a:lnTo>
                  <a:pt x="1248425" y="114300"/>
                </a:lnTo>
                <a:lnTo>
                  <a:pt x="1248425" y="12700"/>
                </a:lnTo>
                <a:lnTo>
                  <a:pt x="1247042" y="0"/>
                </a:lnTo>
                <a:close/>
              </a:path>
              <a:path w="2616834" h="2616200">
                <a:moveTo>
                  <a:pt x="1372662" y="0"/>
                </a:moveTo>
                <a:lnTo>
                  <a:pt x="1369204" y="0"/>
                </a:lnTo>
                <a:lnTo>
                  <a:pt x="1367813" y="12700"/>
                </a:lnTo>
                <a:lnTo>
                  <a:pt x="1367813" y="114300"/>
                </a:lnTo>
                <a:lnTo>
                  <a:pt x="1374053" y="114300"/>
                </a:lnTo>
                <a:lnTo>
                  <a:pt x="1374053" y="12700"/>
                </a:lnTo>
                <a:lnTo>
                  <a:pt x="1372662" y="0"/>
                </a:lnTo>
                <a:close/>
              </a:path>
              <a:path w="2616834" h="2616200">
                <a:moveTo>
                  <a:pt x="1498282" y="0"/>
                </a:moveTo>
                <a:lnTo>
                  <a:pt x="1494824" y="0"/>
                </a:lnTo>
                <a:lnTo>
                  <a:pt x="1493433" y="12700"/>
                </a:lnTo>
                <a:lnTo>
                  <a:pt x="1493433" y="114300"/>
                </a:lnTo>
                <a:lnTo>
                  <a:pt x="1499665" y="114300"/>
                </a:lnTo>
                <a:lnTo>
                  <a:pt x="1499665" y="12700"/>
                </a:lnTo>
                <a:lnTo>
                  <a:pt x="1498282" y="0"/>
                </a:lnTo>
                <a:close/>
              </a:path>
              <a:path w="2616834" h="2616200">
                <a:moveTo>
                  <a:pt x="1623893" y="0"/>
                </a:moveTo>
                <a:lnTo>
                  <a:pt x="1620436" y="0"/>
                </a:lnTo>
                <a:lnTo>
                  <a:pt x="1619044" y="12700"/>
                </a:lnTo>
                <a:lnTo>
                  <a:pt x="1619044" y="114300"/>
                </a:lnTo>
                <a:lnTo>
                  <a:pt x="1625285" y="114300"/>
                </a:lnTo>
                <a:lnTo>
                  <a:pt x="1625285" y="12700"/>
                </a:lnTo>
                <a:lnTo>
                  <a:pt x="1623893" y="0"/>
                </a:lnTo>
                <a:close/>
              </a:path>
              <a:path w="2616834" h="2616200">
                <a:moveTo>
                  <a:pt x="1749522" y="0"/>
                </a:moveTo>
                <a:lnTo>
                  <a:pt x="1746056" y="0"/>
                </a:lnTo>
                <a:lnTo>
                  <a:pt x="1744673" y="12700"/>
                </a:lnTo>
                <a:lnTo>
                  <a:pt x="1744673" y="114300"/>
                </a:lnTo>
                <a:lnTo>
                  <a:pt x="1750905" y="114300"/>
                </a:lnTo>
                <a:lnTo>
                  <a:pt x="1750905" y="12700"/>
                </a:lnTo>
                <a:lnTo>
                  <a:pt x="1749522" y="0"/>
                </a:lnTo>
                <a:close/>
              </a:path>
              <a:path w="2616834" h="2616200">
                <a:moveTo>
                  <a:pt x="1875134" y="0"/>
                </a:moveTo>
                <a:lnTo>
                  <a:pt x="1871676" y="0"/>
                </a:lnTo>
                <a:lnTo>
                  <a:pt x="1870284" y="12700"/>
                </a:lnTo>
                <a:lnTo>
                  <a:pt x="1870284" y="114300"/>
                </a:lnTo>
                <a:lnTo>
                  <a:pt x="1876525" y="114300"/>
                </a:lnTo>
                <a:lnTo>
                  <a:pt x="1876525" y="12700"/>
                </a:lnTo>
                <a:lnTo>
                  <a:pt x="1875134" y="0"/>
                </a:lnTo>
                <a:close/>
              </a:path>
              <a:path w="2616834" h="2616200">
                <a:moveTo>
                  <a:pt x="2000745" y="0"/>
                </a:moveTo>
                <a:lnTo>
                  <a:pt x="1997288" y="0"/>
                </a:lnTo>
                <a:lnTo>
                  <a:pt x="1995896" y="12700"/>
                </a:lnTo>
                <a:lnTo>
                  <a:pt x="1995896" y="114300"/>
                </a:lnTo>
                <a:lnTo>
                  <a:pt x="2002137" y="114300"/>
                </a:lnTo>
                <a:lnTo>
                  <a:pt x="2002137" y="12700"/>
                </a:lnTo>
                <a:lnTo>
                  <a:pt x="2000745" y="0"/>
                </a:lnTo>
                <a:close/>
              </a:path>
              <a:path w="2616834" h="2616200">
                <a:moveTo>
                  <a:pt x="2126365" y="0"/>
                </a:moveTo>
                <a:lnTo>
                  <a:pt x="2122908" y="0"/>
                </a:lnTo>
                <a:lnTo>
                  <a:pt x="2121516" y="12700"/>
                </a:lnTo>
                <a:lnTo>
                  <a:pt x="2121516" y="114300"/>
                </a:lnTo>
                <a:lnTo>
                  <a:pt x="2127748" y="114300"/>
                </a:lnTo>
                <a:lnTo>
                  <a:pt x="2127748" y="12700"/>
                </a:lnTo>
                <a:lnTo>
                  <a:pt x="2126365" y="0"/>
                </a:lnTo>
                <a:close/>
              </a:path>
              <a:path w="2616834" h="2616200">
                <a:moveTo>
                  <a:pt x="2251985" y="0"/>
                </a:moveTo>
                <a:lnTo>
                  <a:pt x="2248528" y="0"/>
                </a:lnTo>
                <a:lnTo>
                  <a:pt x="2247136" y="12700"/>
                </a:lnTo>
                <a:lnTo>
                  <a:pt x="2247136" y="114300"/>
                </a:lnTo>
                <a:lnTo>
                  <a:pt x="2253377" y="114300"/>
                </a:lnTo>
                <a:lnTo>
                  <a:pt x="2253377" y="12700"/>
                </a:lnTo>
                <a:lnTo>
                  <a:pt x="2251985" y="0"/>
                </a:lnTo>
                <a:close/>
              </a:path>
              <a:path w="2616834" h="2616200">
                <a:moveTo>
                  <a:pt x="2377605" y="0"/>
                </a:moveTo>
                <a:lnTo>
                  <a:pt x="2374139" y="0"/>
                </a:lnTo>
                <a:lnTo>
                  <a:pt x="2372756" y="12700"/>
                </a:lnTo>
                <a:lnTo>
                  <a:pt x="2372756" y="114300"/>
                </a:lnTo>
                <a:lnTo>
                  <a:pt x="2378988" y="114300"/>
                </a:lnTo>
                <a:lnTo>
                  <a:pt x="2378988" y="12700"/>
                </a:lnTo>
                <a:lnTo>
                  <a:pt x="2377605" y="0"/>
                </a:lnTo>
                <a:close/>
              </a:path>
              <a:path w="2616834" h="2616200">
                <a:moveTo>
                  <a:pt x="2503217" y="0"/>
                </a:moveTo>
                <a:lnTo>
                  <a:pt x="2499759" y="0"/>
                </a:lnTo>
                <a:lnTo>
                  <a:pt x="2498368" y="12700"/>
                </a:lnTo>
                <a:lnTo>
                  <a:pt x="2498368" y="114300"/>
                </a:lnTo>
                <a:lnTo>
                  <a:pt x="2504608" y="114300"/>
                </a:lnTo>
                <a:lnTo>
                  <a:pt x="2504608"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342" name="bg object 124"/>
          <p:cNvPicPr/>
          <p:nvPr/>
        </p:nvPicPr>
        <p:blipFill>
          <a:blip r:embed="rId12"/>
          <a:stretch/>
        </p:blipFill>
        <p:spPr>
          <a:xfrm>
            <a:off x="15968520" y="18016200"/>
            <a:ext cx="4194720" cy="4186440"/>
          </a:xfrm>
          <a:prstGeom prst="rect">
            <a:avLst/>
          </a:prstGeom>
          <a:ln w="0">
            <a:noFill/>
          </a:ln>
        </p:spPr>
      </p:pic>
      <p:sp>
        <p:nvSpPr>
          <p:cNvPr id="343" name="bg object 125"/>
          <p:cNvSpPr/>
          <p:nvPr/>
        </p:nvSpPr>
        <p:spPr>
          <a:xfrm>
            <a:off x="360" y="0"/>
            <a:ext cx="21385080" cy="2545920"/>
          </a:xfrm>
          <a:custGeom>
            <a:avLst/>
            <a:gdLst>
              <a:gd name="textAreaLeft" fmla="*/ 0 w 21385080"/>
              <a:gd name="textAreaRight" fmla="*/ 21385440 w 21385080"/>
              <a:gd name="textAreaTop" fmla="*/ 0 h 2545920"/>
              <a:gd name="textAreaBottom" fmla="*/ 2546280 h 2545920"/>
            </a:gdLst>
            <a:ahLst/>
            <a:cxnLst/>
            <a:rect l="textAreaLeft" t="textAreaTop" r="textAreaRight" b="textAreaBottom"/>
            <a:pathLst>
              <a:path w="14199869" h="1691005">
                <a:moveTo>
                  <a:pt x="14199553" y="0"/>
                </a:moveTo>
                <a:lnTo>
                  <a:pt x="0" y="0"/>
                </a:lnTo>
                <a:lnTo>
                  <a:pt x="0" y="1690836"/>
                </a:lnTo>
                <a:lnTo>
                  <a:pt x="14199553" y="1690836"/>
                </a:lnTo>
                <a:lnTo>
                  <a:pt x="14199553"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4" name="PlaceHolder 1"/>
          <p:cNvSpPr>
            <a:spLocks noGrp="1"/>
          </p:cNvSpPr>
          <p:nvPr>
            <p:ph type="title"/>
          </p:nvPr>
        </p:nvSpPr>
        <p:spPr>
          <a:xfrm>
            <a:off x="1069560" y="1211040"/>
            <a:ext cx="19253160" cy="484344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45" name="PlaceHolder 2"/>
          <p:cNvSpPr>
            <a:spLocks noGrp="1"/>
          </p:cNvSpPr>
          <p:nvPr>
            <p:ph type="body"/>
          </p:nvPr>
        </p:nvSpPr>
        <p:spPr>
          <a:xfrm>
            <a:off x="1069560" y="6963120"/>
            <a:ext cx="9305280" cy="17560080"/>
          </a:xfrm>
          <a:prstGeom prst="rect">
            <a:avLst/>
          </a:prstGeom>
          <a:noFill/>
          <a:ln w="0">
            <a:noFill/>
          </a:ln>
        </p:spPr>
        <p:txBody>
          <a:bodyPr lIns="0" tIns="0" rIns="0" bIns="0" anchor="t">
            <a:noAutofit/>
          </a:bodyPr>
          <a:lstStyle/>
          <a:p>
            <a:pPr marL="432000" indent="-324000">
              <a:spcBef>
                <a:spcPts val="2132"/>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706"/>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27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85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425"/>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425"/>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425"/>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346" name="PlaceHolder 3"/>
          <p:cNvSpPr>
            <a:spLocks noGrp="1"/>
          </p:cNvSpPr>
          <p:nvPr>
            <p:ph type="body"/>
          </p:nvPr>
        </p:nvSpPr>
        <p:spPr>
          <a:xfrm>
            <a:off x="11017440" y="6963120"/>
            <a:ext cx="9305280" cy="17560080"/>
          </a:xfrm>
          <a:prstGeom prst="rect">
            <a:avLst/>
          </a:prstGeom>
          <a:noFill/>
          <a:ln w="0">
            <a:noFill/>
          </a:ln>
        </p:spPr>
        <p:txBody>
          <a:bodyPr lIns="0" tIns="0" rIns="0" bIns="0" anchor="t">
            <a:noAutofit/>
          </a:bodyPr>
          <a:lstStyle/>
          <a:p>
            <a:pPr marL="432000" indent="-324000">
              <a:spcBef>
                <a:spcPts val="2132"/>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706"/>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27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85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425"/>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425"/>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425"/>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347" name="PlaceHolder 4"/>
          <p:cNvSpPr>
            <a:spLocks noGrp="1"/>
          </p:cNvSpPr>
          <p:nvPr>
            <p:ph type="ftr" idx="7"/>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48" name="PlaceHolder 5"/>
          <p:cNvSpPr>
            <a:spLocks noGrp="1"/>
          </p:cNvSpPr>
          <p:nvPr>
            <p:ph type="dt" idx="8"/>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49" name="PlaceHolder 6"/>
          <p:cNvSpPr>
            <a:spLocks noGrp="1"/>
          </p:cNvSpPr>
          <p:nvPr>
            <p:ph type="sldNum" idx="9"/>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43EA0D46-FA79-407A-BF03-57288448BD4C}"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52" name="bg object 16"/>
          <p:cNvSpPr/>
          <p:nvPr/>
        </p:nvSpPr>
        <p:spPr>
          <a:xfrm>
            <a:off x="360" y="2546280"/>
            <a:ext cx="21385080" cy="27729720"/>
          </a:xfrm>
          <a:custGeom>
            <a:avLst/>
            <a:gdLst>
              <a:gd name="textAreaLeft" fmla="*/ 0 w 21385080"/>
              <a:gd name="textAreaRight" fmla="*/ 21385440 w 21385080"/>
              <a:gd name="textAreaTop" fmla="*/ 0 h 27729720"/>
              <a:gd name="textAreaBottom" fmla="*/ 27730080 h 27729720"/>
            </a:gdLst>
            <a:ahLst/>
            <a:cxnLst/>
            <a:rect l="textAreaLeft" t="textAreaTop" r="textAreaRight" b="textAreaBottom"/>
            <a:pathLst>
              <a:path w="14199869" h="18413730">
                <a:moveTo>
                  <a:pt x="0" y="18413239"/>
                </a:moveTo>
                <a:lnTo>
                  <a:pt x="14199544" y="18413239"/>
                </a:lnTo>
                <a:lnTo>
                  <a:pt x="14199544" y="0"/>
                </a:lnTo>
                <a:lnTo>
                  <a:pt x="0" y="0"/>
                </a:lnTo>
                <a:lnTo>
                  <a:pt x="0" y="18413239"/>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3" name="bg object 17"/>
          <p:cNvSpPr/>
          <p:nvPr/>
        </p:nvSpPr>
        <p:spPr>
          <a:xfrm>
            <a:off x="356040" y="5682600"/>
            <a:ext cx="20672640" cy="21293640"/>
          </a:xfrm>
          <a:custGeom>
            <a:avLst/>
            <a:gdLst>
              <a:gd name="textAreaLeft" fmla="*/ 0 w 20672640"/>
              <a:gd name="textAreaRight" fmla="*/ 20673000 w 20672640"/>
              <a:gd name="textAreaTop" fmla="*/ 0 h 21293640"/>
              <a:gd name="textAreaBottom" fmla="*/ 21294000 h 21293640"/>
            </a:gdLst>
            <a:ahLst/>
            <a:cxnLst/>
            <a:rect l="textAreaLeft" t="textAreaTop" r="textAreaRight" b="textAreaBottom"/>
            <a:pathLst>
              <a:path w="13726794" h="14140180">
                <a:moveTo>
                  <a:pt x="13726236" y="13824217"/>
                </a:moveTo>
                <a:lnTo>
                  <a:pt x="0" y="13824217"/>
                </a:lnTo>
                <a:lnTo>
                  <a:pt x="0" y="14139761"/>
                </a:lnTo>
                <a:lnTo>
                  <a:pt x="13726236" y="14139761"/>
                </a:lnTo>
                <a:lnTo>
                  <a:pt x="13726236" y="13824217"/>
                </a:lnTo>
                <a:close/>
              </a:path>
              <a:path w="13726794" h="14140180">
                <a:moveTo>
                  <a:pt x="13726236" y="0"/>
                </a:moveTo>
                <a:lnTo>
                  <a:pt x="0" y="0"/>
                </a:lnTo>
                <a:lnTo>
                  <a:pt x="0" y="7306462"/>
                </a:lnTo>
                <a:lnTo>
                  <a:pt x="13726236" y="7306462"/>
                </a:lnTo>
                <a:lnTo>
                  <a:pt x="13726236"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4" name="bg object 18"/>
          <p:cNvSpPr/>
          <p:nvPr/>
        </p:nvSpPr>
        <p:spPr>
          <a:xfrm>
            <a:off x="356040" y="272628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5">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5" name="bg object 19"/>
          <p:cNvSpPr/>
          <p:nvPr/>
        </p:nvSpPr>
        <p:spPr>
          <a:xfrm>
            <a:off x="356040" y="3426120"/>
            <a:ext cx="20672640" cy="2256480"/>
          </a:xfrm>
          <a:custGeom>
            <a:avLst/>
            <a:gdLst>
              <a:gd name="textAreaLeft" fmla="*/ 0 w 20672640"/>
              <a:gd name="textAreaRight" fmla="*/ 20673000 w 20672640"/>
              <a:gd name="textAreaTop" fmla="*/ 0 h 2256480"/>
              <a:gd name="textAreaBottom" fmla="*/ 2256840 h 2256480"/>
            </a:gdLst>
            <a:ahLst/>
            <a:cxnLst/>
            <a:rect l="textAreaLeft" t="textAreaTop" r="textAreaRight" b="textAreaBottom"/>
            <a:pathLst>
              <a:path w="13726794" h="1498600">
                <a:moveTo>
                  <a:pt x="13726217" y="0"/>
                </a:moveTo>
                <a:lnTo>
                  <a:pt x="0" y="0"/>
                </a:lnTo>
                <a:lnTo>
                  <a:pt x="0" y="1498231"/>
                </a:lnTo>
                <a:lnTo>
                  <a:pt x="13726217" y="1498231"/>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6" name="bg object 20"/>
          <p:cNvSpPr/>
          <p:nvPr/>
        </p:nvSpPr>
        <p:spPr>
          <a:xfrm>
            <a:off x="475200" y="3545640"/>
            <a:ext cx="20434680" cy="2018160"/>
          </a:xfrm>
          <a:custGeom>
            <a:avLst/>
            <a:gdLst>
              <a:gd name="textAreaLeft" fmla="*/ 0 w 20434680"/>
              <a:gd name="textAreaRight" fmla="*/ 20435040 w 20434680"/>
              <a:gd name="textAreaTop" fmla="*/ 0 h 2018160"/>
              <a:gd name="textAreaBottom" fmla="*/ 2018520 h 2018160"/>
            </a:gdLst>
            <a:ahLst/>
            <a:cxnLst/>
            <a:rect l="textAreaLeft" t="textAreaTop" r="textAreaRight" b="textAreaBottom"/>
            <a:pathLst>
              <a:path w="13568680" h="1340485">
                <a:moveTo>
                  <a:pt x="13568442" y="0"/>
                </a:moveTo>
                <a:lnTo>
                  <a:pt x="0" y="0"/>
                </a:lnTo>
                <a:lnTo>
                  <a:pt x="0" y="1340456"/>
                </a:lnTo>
                <a:lnTo>
                  <a:pt x="13568442" y="1340456"/>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7" name="bg object 21"/>
          <p:cNvSpPr/>
          <p:nvPr/>
        </p:nvSpPr>
        <p:spPr>
          <a:xfrm>
            <a:off x="356040" y="615816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8" name="bg object 22"/>
          <p:cNvSpPr/>
          <p:nvPr/>
        </p:nvSpPr>
        <p:spPr>
          <a:xfrm>
            <a:off x="356040" y="6858000"/>
            <a:ext cx="10265400" cy="2843280"/>
          </a:xfrm>
          <a:custGeom>
            <a:avLst/>
            <a:gdLst>
              <a:gd name="textAreaLeft" fmla="*/ 0 w 10265400"/>
              <a:gd name="textAreaRight" fmla="*/ 10265760 w 10265400"/>
              <a:gd name="textAreaTop" fmla="*/ 0 h 2843280"/>
              <a:gd name="textAreaBottom" fmla="*/ 2843640 h 2843280"/>
            </a:gdLst>
            <a:ahLst/>
            <a:cxnLst/>
            <a:rect l="textAreaLeft" t="textAreaTop" r="textAreaRight" b="textAreaBottom"/>
            <a:pathLst>
              <a:path w="6816725" h="1888489">
                <a:moveTo>
                  <a:pt x="6816524" y="0"/>
                </a:moveTo>
                <a:lnTo>
                  <a:pt x="0" y="0"/>
                </a:lnTo>
                <a:lnTo>
                  <a:pt x="0" y="1888331"/>
                </a:lnTo>
                <a:lnTo>
                  <a:pt x="6816524" y="1888331"/>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9" name="bg object 23"/>
          <p:cNvSpPr/>
          <p:nvPr/>
        </p:nvSpPr>
        <p:spPr>
          <a:xfrm>
            <a:off x="475560" y="6976800"/>
            <a:ext cx="10028520" cy="2606040"/>
          </a:xfrm>
          <a:custGeom>
            <a:avLst/>
            <a:gdLst>
              <a:gd name="textAreaLeft" fmla="*/ 0 w 10028520"/>
              <a:gd name="textAreaRight" fmla="*/ 10028880 w 10028520"/>
              <a:gd name="textAreaTop" fmla="*/ 0 h 2606040"/>
              <a:gd name="textAreaBottom" fmla="*/ 2606400 h 2606040"/>
            </a:gdLst>
            <a:ahLst/>
            <a:cxnLst/>
            <a:rect l="textAreaLeft" t="textAreaTop" r="textAreaRight" b="textAreaBottom"/>
            <a:pathLst>
              <a:path w="6659245" h="1731010">
                <a:moveTo>
                  <a:pt x="6658748" y="0"/>
                </a:moveTo>
                <a:lnTo>
                  <a:pt x="0" y="0"/>
                </a:lnTo>
                <a:lnTo>
                  <a:pt x="0" y="1730556"/>
                </a:lnTo>
                <a:lnTo>
                  <a:pt x="6658748" y="1730556"/>
                </a:lnTo>
                <a:lnTo>
                  <a:pt x="665874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0" name="bg object 24"/>
          <p:cNvSpPr/>
          <p:nvPr/>
        </p:nvSpPr>
        <p:spPr>
          <a:xfrm>
            <a:off x="10762560" y="615816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1" name="bg object 25"/>
          <p:cNvSpPr/>
          <p:nvPr/>
        </p:nvSpPr>
        <p:spPr>
          <a:xfrm>
            <a:off x="10762560" y="6858000"/>
            <a:ext cx="10265400" cy="2843280"/>
          </a:xfrm>
          <a:custGeom>
            <a:avLst/>
            <a:gdLst>
              <a:gd name="textAreaLeft" fmla="*/ 0 w 10265400"/>
              <a:gd name="textAreaRight" fmla="*/ 10265760 w 10265400"/>
              <a:gd name="textAreaTop" fmla="*/ 0 h 2843280"/>
              <a:gd name="textAreaBottom" fmla="*/ 2843640 h 2843280"/>
            </a:gdLst>
            <a:ahLst/>
            <a:cxnLst/>
            <a:rect l="textAreaLeft" t="textAreaTop" r="textAreaRight" b="textAreaBottom"/>
            <a:pathLst>
              <a:path w="6816725" h="1888489">
                <a:moveTo>
                  <a:pt x="6816524" y="0"/>
                </a:moveTo>
                <a:lnTo>
                  <a:pt x="0" y="0"/>
                </a:lnTo>
                <a:lnTo>
                  <a:pt x="0" y="1888331"/>
                </a:lnTo>
                <a:lnTo>
                  <a:pt x="6816524" y="1888331"/>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2" name="bg object 26"/>
          <p:cNvSpPr/>
          <p:nvPr/>
        </p:nvSpPr>
        <p:spPr>
          <a:xfrm>
            <a:off x="10881360" y="6976800"/>
            <a:ext cx="10028520" cy="2606040"/>
          </a:xfrm>
          <a:custGeom>
            <a:avLst/>
            <a:gdLst>
              <a:gd name="textAreaLeft" fmla="*/ 0 w 10028520"/>
              <a:gd name="textAreaRight" fmla="*/ 10028880 w 10028520"/>
              <a:gd name="textAreaTop" fmla="*/ 0 h 2606040"/>
              <a:gd name="textAreaBottom" fmla="*/ 2606400 h 2606040"/>
            </a:gdLst>
            <a:ahLst/>
            <a:cxnLst/>
            <a:rect l="textAreaLeft" t="textAreaTop" r="textAreaRight" b="textAreaBottom"/>
            <a:pathLst>
              <a:path w="6659244" h="1731010">
                <a:moveTo>
                  <a:pt x="6658756" y="0"/>
                </a:moveTo>
                <a:lnTo>
                  <a:pt x="0" y="0"/>
                </a:lnTo>
                <a:lnTo>
                  <a:pt x="0" y="1730556"/>
                </a:lnTo>
                <a:lnTo>
                  <a:pt x="6658756" y="1730556"/>
                </a:lnTo>
                <a:lnTo>
                  <a:pt x="665875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3" name="bg object 27"/>
          <p:cNvSpPr/>
          <p:nvPr/>
        </p:nvSpPr>
        <p:spPr>
          <a:xfrm>
            <a:off x="356040" y="1017684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4" name="bg object 28"/>
          <p:cNvSpPr/>
          <p:nvPr/>
        </p:nvSpPr>
        <p:spPr>
          <a:xfrm>
            <a:off x="356040" y="10877400"/>
            <a:ext cx="10265400" cy="5333760"/>
          </a:xfrm>
          <a:custGeom>
            <a:avLst/>
            <a:gdLst>
              <a:gd name="textAreaLeft" fmla="*/ 0 w 10265400"/>
              <a:gd name="textAreaRight" fmla="*/ 10265760 w 10265400"/>
              <a:gd name="textAreaTop" fmla="*/ 0 h 5333760"/>
              <a:gd name="textAreaBottom" fmla="*/ 5334120 h 5333760"/>
            </a:gdLst>
            <a:ahLst/>
            <a:cxnLst/>
            <a:rect l="textAreaLeft" t="textAreaTop" r="textAreaRight" b="textAreaBottom"/>
            <a:pathLst>
              <a:path w="6816725" h="3542029">
                <a:moveTo>
                  <a:pt x="6816524" y="0"/>
                </a:moveTo>
                <a:lnTo>
                  <a:pt x="0" y="0"/>
                </a:lnTo>
                <a:lnTo>
                  <a:pt x="0" y="3541598"/>
                </a:lnTo>
                <a:lnTo>
                  <a:pt x="6816524" y="3541598"/>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5" name="bg object 29"/>
          <p:cNvSpPr/>
          <p:nvPr/>
        </p:nvSpPr>
        <p:spPr>
          <a:xfrm>
            <a:off x="475560" y="10996200"/>
            <a:ext cx="10028520" cy="5095440"/>
          </a:xfrm>
          <a:custGeom>
            <a:avLst/>
            <a:gdLst>
              <a:gd name="textAreaLeft" fmla="*/ 0 w 10028520"/>
              <a:gd name="textAreaRight" fmla="*/ 10028880 w 10028520"/>
              <a:gd name="textAreaTop" fmla="*/ 0 h 5095440"/>
              <a:gd name="textAreaBottom" fmla="*/ 5095800 h 5095440"/>
            </a:gdLst>
            <a:ahLst/>
            <a:cxnLst/>
            <a:rect l="textAreaLeft" t="textAreaTop" r="textAreaRight" b="textAreaBottom"/>
            <a:pathLst>
              <a:path w="6659245" h="3383915">
                <a:moveTo>
                  <a:pt x="6658748" y="0"/>
                </a:moveTo>
                <a:lnTo>
                  <a:pt x="0" y="0"/>
                </a:lnTo>
                <a:lnTo>
                  <a:pt x="0" y="3383831"/>
                </a:lnTo>
                <a:lnTo>
                  <a:pt x="6658748" y="3383831"/>
                </a:lnTo>
                <a:lnTo>
                  <a:pt x="665874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6" name="bg object 30"/>
          <p:cNvSpPr/>
          <p:nvPr/>
        </p:nvSpPr>
        <p:spPr>
          <a:xfrm>
            <a:off x="10762560" y="1017684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7" name="bg object 31"/>
          <p:cNvSpPr/>
          <p:nvPr/>
        </p:nvSpPr>
        <p:spPr>
          <a:xfrm>
            <a:off x="10762920" y="10877400"/>
            <a:ext cx="10265400" cy="5333760"/>
          </a:xfrm>
          <a:custGeom>
            <a:avLst/>
            <a:gdLst>
              <a:gd name="textAreaLeft" fmla="*/ 0 w 10265400"/>
              <a:gd name="textAreaRight" fmla="*/ 10265760 w 10265400"/>
              <a:gd name="textAreaTop" fmla="*/ 0 h 5333760"/>
              <a:gd name="textAreaBottom" fmla="*/ 5334120 h 5333760"/>
            </a:gdLst>
            <a:ahLst/>
            <a:cxnLst/>
            <a:rect l="textAreaLeft" t="textAreaTop" r="textAreaRight" b="textAreaBottom"/>
            <a:pathLst>
              <a:path w="6816725" h="3542029">
                <a:moveTo>
                  <a:pt x="6816524" y="0"/>
                </a:moveTo>
                <a:lnTo>
                  <a:pt x="0" y="0"/>
                </a:lnTo>
                <a:lnTo>
                  <a:pt x="0" y="3541598"/>
                </a:lnTo>
                <a:lnTo>
                  <a:pt x="6816524" y="3541598"/>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8" name="bg object 32"/>
          <p:cNvSpPr/>
          <p:nvPr/>
        </p:nvSpPr>
        <p:spPr>
          <a:xfrm>
            <a:off x="10881360" y="10996200"/>
            <a:ext cx="10028520" cy="5095440"/>
          </a:xfrm>
          <a:custGeom>
            <a:avLst/>
            <a:gdLst>
              <a:gd name="textAreaLeft" fmla="*/ 0 w 10028520"/>
              <a:gd name="textAreaRight" fmla="*/ 10028880 w 10028520"/>
              <a:gd name="textAreaTop" fmla="*/ 0 h 5095440"/>
              <a:gd name="textAreaBottom" fmla="*/ 5095800 h 5095440"/>
            </a:gdLst>
            <a:ahLst/>
            <a:cxnLst/>
            <a:rect l="textAreaLeft" t="textAreaTop" r="textAreaRight" b="textAreaBottom"/>
            <a:pathLst>
              <a:path w="6659244" h="3383915">
                <a:moveTo>
                  <a:pt x="6658756" y="0"/>
                </a:moveTo>
                <a:lnTo>
                  <a:pt x="0" y="0"/>
                </a:lnTo>
                <a:lnTo>
                  <a:pt x="0" y="3383831"/>
                </a:lnTo>
                <a:lnTo>
                  <a:pt x="6658756" y="3383831"/>
                </a:lnTo>
                <a:lnTo>
                  <a:pt x="665875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9" name="bg object 33"/>
          <p:cNvSpPr/>
          <p:nvPr/>
        </p:nvSpPr>
        <p:spPr>
          <a:xfrm>
            <a:off x="356040" y="1668600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4">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0" name="bg object 34"/>
          <p:cNvSpPr/>
          <p:nvPr/>
        </p:nvSpPr>
        <p:spPr>
          <a:xfrm>
            <a:off x="356040" y="17385840"/>
            <a:ext cx="20672640" cy="9114480"/>
          </a:xfrm>
          <a:custGeom>
            <a:avLst/>
            <a:gdLst>
              <a:gd name="textAreaLeft" fmla="*/ 0 w 20672640"/>
              <a:gd name="textAreaRight" fmla="*/ 20673000 w 20672640"/>
              <a:gd name="textAreaTop" fmla="*/ 0 h 9114480"/>
              <a:gd name="textAreaBottom" fmla="*/ 9114840 h 9114480"/>
            </a:gdLst>
            <a:ahLst/>
            <a:cxnLst/>
            <a:rect l="textAreaLeft" t="textAreaTop" r="textAreaRight" b="textAreaBottom"/>
            <a:pathLst>
              <a:path w="13726794" h="6052819">
                <a:moveTo>
                  <a:pt x="13726217" y="0"/>
                </a:moveTo>
                <a:lnTo>
                  <a:pt x="0" y="0"/>
                </a:lnTo>
                <a:lnTo>
                  <a:pt x="0" y="6052802"/>
                </a:lnTo>
                <a:lnTo>
                  <a:pt x="13726217" y="6052802"/>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1" name="bg object 35"/>
          <p:cNvSpPr/>
          <p:nvPr/>
        </p:nvSpPr>
        <p:spPr>
          <a:xfrm>
            <a:off x="475200" y="17505360"/>
            <a:ext cx="20434680" cy="8877600"/>
          </a:xfrm>
          <a:custGeom>
            <a:avLst/>
            <a:gdLst>
              <a:gd name="textAreaLeft" fmla="*/ 0 w 20434680"/>
              <a:gd name="textAreaRight" fmla="*/ 20435040 w 20434680"/>
              <a:gd name="textAreaTop" fmla="*/ 0 h 8877600"/>
              <a:gd name="textAreaBottom" fmla="*/ 8877960 h 8877600"/>
            </a:gdLst>
            <a:ahLst/>
            <a:cxnLst/>
            <a:rect l="textAreaLeft" t="textAreaTop" r="textAreaRight" b="textAreaBottom"/>
            <a:pathLst>
              <a:path w="13568680" h="5895340">
                <a:moveTo>
                  <a:pt x="13568442" y="0"/>
                </a:moveTo>
                <a:lnTo>
                  <a:pt x="0" y="0"/>
                </a:lnTo>
                <a:lnTo>
                  <a:pt x="0" y="5895026"/>
                </a:lnTo>
                <a:lnTo>
                  <a:pt x="13568442" y="5895026"/>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2" name="bg object 36"/>
          <p:cNvSpPr/>
          <p:nvPr/>
        </p:nvSpPr>
        <p:spPr>
          <a:xfrm>
            <a:off x="356040" y="2697624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5">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3" name="bg object 37"/>
          <p:cNvSpPr/>
          <p:nvPr/>
        </p:nvSpPr>
        <p:spPr>
          <a:xfrm>
            <a:off x="356040" y="27676800"/>
            <a:ext cx="20672640" cy="2270520"/>
          </a:xfrm>
          <a:custGeom>
            <a:avLst/>
            <a:gdLst>
              <a:gd name="textAreaLeft" fmla="*/ 0 w 20672640"/>
              <a:gd name="textAreaRight" fmla="*/ 20673000 w 20672640"/>
              <a:gd name="textAreaTop" fmla="*/ 0 h 2270520"/>
              <a:gd name="textAreaBottom" fmla="*/ 2270880 h 2270520"/>
            </a:gdLst>
            <a:ahLst/>
            <a:cxnLst/>
            <a:rect l="textAreaLeft" t="textAreaTop" r="textAreaRight" b="textAreaBottom"/>
            <a:pathLst>
              <a:path w="13726794" h="1508125">
                <a:moveTo>
                  <a:pt x="13726217" y="0"/>
                </a:moveTo>
                <a:lnTo>
                  <a:pt x="0" y="0"/>
                </a:lnTo>
                <a:lnTo>
                  <a:pt x="0" y="1507600"/>
                </a:lnTo>
                <a:lnTo>
                  <a:pt x="13726217" y="1507600"/>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4" name="bg object 38"/>
          <p:cNvSpPr/>
          <p:nvPr/>
        </p:nvSpPr>
        <p:spPr>
          <a:xfrm>
            <a:off x="475200" y="27795600"/>
            <a:ext cx="20434680" cy="2032200"/>
          </a:xfrm>
          <a:custGeom>
            <a:avLst/>
            <a:gdLst>
              <a:gd name="textAreaLeft" fmla="*/ 0 w 20434680"/>
              <a:gd name="textAreaRight" fmla="*/ 20435040 w 20434680"/>
              <a:gd name="textAreaTop" fmla="*/ 0 h 2032200"/>
              <a:gd name="textAreaBottom" fmla="*/ 2032560 h 2032200"/>
            </a:gdLst>
            <a:ahLst/>
            <a:cxnLst/>
            <a:rect l="textAreaLeft" t="textAreaTop" r="textAreaRight" b="textAreaBottom"/>
            <a:pathLst>
              <a:path w="13568680" h="1350009">
                <a:moveTo>
                  <a:pt x="13568442" y="0"/>
                </a:moveTo>
                <a:lnTo>
                  <a:pt x="0" y="0"/>
                </a:lnTo>
                <a:lnTo>
                  <a:pt x="0" y="1349825"/>
                </a:lnTo>
                <a:lnTo>
                  <a:pt x="13568442" y="1349825"/>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375" name="bg object 39"/>
          <p:cNvPicPr/>
          <p:nvPr/>
        </p:nvPicPr>
        <p:blipFill>
          <a:blip r:embed="rId3"/>
          <a:stretch/>
        </p:blipFill>
        <p:spPr>
          <a:xfrm>
            <a:off x="661320" y="11147760"/>
            <a:ext cx="9599760" cy="4341960"/>
          </a:xfrm>
          <a:prstGeom prst="rect">
            <a:avLst/>
          </a:prstGeom>
          <a:ln w="0">
            <a:noFill/>
          </a:ln>
        </p:spPr>
      </p:pic>
      <p:pic>
        <p:nvPicPr>
          <p:cNvPr id="376" name="bg object 40"/>
          <p:cNvPicPr/>
          <p:nvPr/>
        </p:nvPicPr>
        <p:blipFill>
          <a:blip r:embed="rId4"/>
          <a:stretch/>
        </p:blipFill>
        <p:spPr>
          <a:xfrm>
            <a:off x="11072160" y="11147760"/>
            <a:ext cx="9599760" cy="4341960"/>
          </a:xfrm>
          <a:prstGeom prst="rect">
            <a:avLst/>
          </a:prstGeom>
          <a:ln w="0">
            <a:noFill/>
          </a:ln>
        </p:spPr>
      </p:pic>
      <p:pic>
        <p:nvPicPr>
          <p:cNvPr id="377" name="bg object 41"/>
          <p:cNvPicPr/>
          <p:nvPr/>
        </p:nvPicPr>
        <p:blipFill>
          <a:blip r:embed="rId5"/>
          <a:stretch/>
        </p:blipFill>
        <p:spPr>
          <a:xfrm>
            <a:off x="1220760" y="22132800"/>
            <a:ext cx="8387640" cy="349560"/>
          </a:xfrm>
          <a:prstGeom prst="rect">
            <a:avLst/>
          </a:prstGeom>
          <a:ln w="0">
            <a:noFill/>
          </a:ln>
        </p:spPr>
      </p:pic>
      <p:sp>
        <p:nvSpPr>
          <p:cNvPr id="378" name="bg object 42"/>
          <p:cNvSpPr/>
          <p:nvPr/>
        </p:nvSpPr>
        <p:spPr>
          <a:xfrm>
            <a:off x="1265400" y="20522160"/>
            <a:ext cx="8049600" cy="1011960"/>
          </a:xfrm>
          <a:custGeom>
            <a:avLst/>
            <a:gdLst>
              <a:gd name="textAreaLeft" fmla="*/ 0 w 8049600"/>
              <a:gd name="textAreaRight" fmla="*/ 8049960 w 8049600"/>
              <a:gd name="textAreaTop" fmla="*/ 0 h 1011960"/>
              <a:gd name="textAreaBottom" fmla="*/ 1012320 h 1011960"/>
            </a:gdLst>
            <a:ahLst/>
            <a:cxnLst/>
            <a:rect l="textAreaLeft" t="textAreaTop" r="textAreaRight" b="textAreaBottom"/>
            <a:pathLst>
              <a:path w="5345430" h="672465">
                <a:moveTo>
                  <a:pt x="68135" y="217398"/>
                </a:moveTo>
                <a:lnTo>
                  <a:pt x="0" y="217398"/>
                </a:lnTo>
                <a:lnTo>
                  <a:pt x="0" y="237528"/>
                </a:lnTo>
                <a:lnTo>
                  <a:pt x="68135" y="237528"/>
                </a:lnTo>
                <a:lnTo>
                  <a:pt x="68135" y="217398"/>
                </a:lnTo>
                <a:close/>
              </a:path>
              <a:path w="5345430" h="672465">
                <a:moveTo>
                  <a:pt x="68135" y="0"/>
                </a:moveTo>
                <a:lnTo>
                  <a:pt x="0" y="0"/>
                </a:lnTo>
                <a:lnTo>
                  <a:pt x="0" y="20129"/>
                </a:lnTo>
                <a:lnTo>
                  <a:pt x="68135" y="20129"/>
                </a:lnTo>
                <a:lnTo>
                  <a:pt x="68135" y="0"/>
                </a:lnTo>
                <a:close/>
              </a:path>
              <a:path w="5345430" h="672465">
                <a:moveTo>
                  <a:pt x="340664" y="434797"/>
                </a:moveTo>
                <a:lnTo>
                  <a:pt x="0" y="434797"/>
                </a:lnTo>
                <a:lnTo>
                  <a:pt x="0" y="454914"/>
                </a:lnTo>
                <a:lnTo>
                  <a:pt x="340664" y="454914"/>
                </a:lnTo>
                <a:lnTo>
                  <a:pt x="340664" y="434797"/>
                </a:lnTo>
                <a:close/>
              </a:path>
              <a:path w="5345430" h="672465">
                <a:moveTo>
                  <a:pt x="340664" y="217398"/>
                </a:moveTo>
                <a:lnTo>
                  <a:pt x="136271" y="217398"/>
                </a:lnTo>
                <a:lnTo>
                  <a:pt x="136271" y="237528"/>
                </a:lnTo>
                <a:lnTo>
                  <a:pt x="340664" y="237528"/>
                </a:lnTo>
                <a:lnTo>
                  <a:pt x="340664" y="217398"/>
                </a:lnTo>
                <a:close/>
              </a:path>
              <a:path w="5345430" h="672465">
                <a:moveTo>
                  <a:pt x="340664" y="0"/>
                </a:moveTo>
                <a:lnTo>
                  <a:pt x="136271" y="0"/>
                </a:lnTo>
                <a:lnTo>
                  <a:pt x="136271" y="20129"/>
                </a:lnTo>
                <a:lnTo>
                  <a:pt x="340664" y="20129"/>
                </a:lnTo>
                <a:lnTo>
                  <a:pt x="340664" y="0"/>
                </a:lnTo>
                <a:close/>
              </a:path>
              <a:path w="5345430" h="672465">
                <a:moveTo>
                  <a:pt x="476935" y="0"/>
                </a:moveTo>
                <a:lnTo>
                  <a:pt x="408800" y="0"/>
                </a:lnTo>
                <a:lnTo>
                  <a:pt x="408800" y="20129"/>
                </a:lnTo>
                <a:lnTo>
                  <a:pt x="476935" y="20129"/>
                </a:lnTo>
                <a:lnTo>
                  <a:pt x="476935" y="0"/>
                </a:lnTo>
                <a:close/>
              </a:path>
              <a:path w="5345430" h="672465">
                <a:moveTo>
                  <a:pt x="613206" y="652208"/>
                </a:moveTo>
                <a:lnTo>
                  <a:pt x="0" y="652208"/>
                </a:lnTo>
                <a:lnTo>
                  <a:pt x="0" y="672325"/>
                </a:lnTo>
                <a:lnTo>
                  <a:pt x="613206" y="672325"/>
                </a:lnTo>
                <a:lnTo>
                  <a:pt x="613206" y="652208"/>
                </a:lnTo>
                <a:close/>
              </a:path>
              <a:path w="5345430" h="672465">
                <a:moveTo>
                  <a:pt x="613206" y="434797"/>
                </a:moveTo>
                <a:lnTo>
                  <a:pt x="408800" y="434797"/>
                </a:lnTo>
                <a:lnTo>
                  <a:pt x="408800" y="454914"/>
                </a:lnTo>
                <a:lnTo>
                  <a:pt x="613206" y="454914"/>
                </a:lnTo>
                <a:lnTo>
                  <a:pt x="613206" y="434797"/>
                </a:lnTo>
                <a:close/>
              </a:path>
              <a:path w="5345430" h="672465">
                <a:moveTo>
                  <a:pt x="613206" y="217398"/>
                </a:moveTo>
                <a:lnTo>
                  <a:pt x="408800" y="217398"/>
                </a:lnTo>
                <a:lnTo>
                  <a:pt x="408800" y="237528"/>
                </a:lnTo>
                <a:lnTo>
                  <a:pt x="613206" y="237528"/>
                </a:lnTo>
                <a:lnTo>
                  <a:pt x="613206" y="217398"/>
                </a:lnTo>
                <a:close/>
              </a:path>
              <a:path w="5345430" h="672465">
                <a:moveTo>
                  <a:pt x="613206" y="0"/>
                </a:moveTo>
                <a:lnTo>
                  <a:pt x="545071" y="0"/>
                </a:lnTo>
                <a:lnTo>
                  <a:pt x="545071" y="20129"/>
                </a:lnTo>
                <a:lnTo>
                  <a:pt x="613206" y="20129"/>
                </a:lnTo>
                <a:lnTo>
                  <a:pt x="613206" y="0"/>
                </a:lnTo>
                <a:close/>
              </a:path>
              <a:path w="5345430" h="672465">
                <a:moveTo>
                  <a:pt x="749477" y="217398"/>
                </a:moveTo>
                <a:lnTo>
                  <a:pt x="681342" y="217398"/>
                </a:lnTo>
                <a:lnTo>
                  <a:pt x="681342" y="237528"/>
                </a:lnTo>
                <a:lnTo>
                  <a:pt x="749477" y="237528"/>
                </a:lnTo>
                <a:lnTo>
                  <a:pt x="749477" y="217398"/>
                </a:lnTo>
                <a:close/>
              </a:path>
              <a:path w="5345430" h="672465">
                <a:moveTo>
                  <a:pt x="749477" y="0"/>
                </a:moveTo>
                <a:lnTo>
                  <a:pt x="681342" y="0"/>
                </a:lnTo>
                <a:lnTo>
                  <a:pt x="681342" y="20129"/>
                </a:lnTo>
                <a:lnTo>
                  <a:pt x="749477" y="20129"/>
                </a:lnTo>
                <a:lnTo>
                  <a:pt x="749477" y="0"/>
                </a:lnTo>
                <a:close/>
              </a:path>
              <a:path w="5345430" h="672465">
                <a:moveTo>
                  <a:pt x="1022032" y="652208"/>
                </a:moveTo>
                <a:lnTo>
                  <a:pt x="681342" y="652208"/>
                </a:lnTo>
                <a:lnTo>
                  <a:pt x="681342" y="672325"/>
                </a:lnTo>
                <a:lnTo>
                  <a:pt x="1022032" y="672325"/>
                </a:lnTo>
                <a:lnTo>
                  <a:pt x="1022032" y="652208"/>
                </a:lnTo>
                <a:close/>
              </a:path>
              <a:path w="5345430" h="672465">
                <a:moveTo>
                  <a:pt x="1022032" y="434797"/>
                </a:moveTo>
                <a:lnTo>
                  <a:pt x="681342" y="434797"/>
                </a:lnTo>
                <a:lnTo>
                  <a:pt x="681342" y="454914"/>
                </a:lnTo>
                <a:lnTo>
                  <a:pt x="1022032" y="454914"/>
                </a:lnTo>
                <a:lnTo>
                  <a:pt x="1022032" y="434797"/>
                </a:lnTo>
                <a:close/>
              </a:path>
              <a:path w="5345430" h="672465">
                <a:moveTo>
                  <a:pt x="1022032" y="217398"/>
                </a:moveTo>
                <a:lnTo>
                  <a:pt x="817613" y="217398"/>
                </a:lnTo>
                <a:lnTo>
                  <a:pt x="817613" y="237528"/>
                </a:lnTo>
                <a:lnTo>
                  <a:pt x="1022032" y="237528"/>
                </a:lnTo>
                <a:lnTo>
                  <a:pt x="1022032" y="217398"/>
                </a:lnTo>
                <a:close/>
              </a:path>
              <a:path w="5345430" h="672465">
                <a:moveTo>
                  <a:pt x="1022032" y="0"/>
                </a:moveTo>
                <a:lnTo>
                  <a:pt x="817613" y="0"/>
                </a:lnTo>
                <a:lnTo>
                  <a:pt x="817613" y="20129"/>
                </a:lnTo>
                <a:lnTo>
                  <a:pt x="1022032" y="20129"/>
                </a:lnTo>
                <a:lnTo>
                  <a:pt x="1022032" y="0"/>
                </a:lnTo>
                <a:close/>
              </a:path>
              <a:path w="5345430" h="672465">
                <a:moveTo>
                  <a:pt x="1158290" y="0"/>
                </a:moveTo>
                <a:lnTo>
                  <a:pt x="1090155" y="0"/>
                </a:lnTo>
                <a:lnTo>
                  <a:pt x="1090155" y="20129"/>
                </a:lnTo>
                <a:lnTo>
                  <a:pt x="1158290" y="20129"/>
                </a:lnTo>
                <a:lnTo>
                  <a:pt x="1158290" y="0"/>
                </a:lnTo>
                <a:close/>
              </a:path>
              <a:path w="5345430" h="672465">
                <a:moveTo>
                  <a:pt x="1567091" y="217398"/>
                </a:moveTo>
                <a:lnTo>
                  <a:pt x="1090155" y="217398"/>
                </a:lnTo>
                <a:lnTo>
                  <a:pt x="1090155" y="237528"/>
                </a:lnTo>
                <a:lnTo>
                  <a:pt x="1567091" y="237528"/>
                </a:lnTo>
                <a:lnTo>
                  <a:pt x="1567091" y="217398"/>
                </a:lnTo>
                <a:close/>
              </a:path>
              <a:path w="5345430" h="672465">
                <a:moveTo>
                  <a:pt x="1567091" y="0"/>
                </a:moveTo>
                <a:lnTo>
                  <a:pt x="1226426" y="0"/>
                </a:lnTo>
                <a:lnTo>
                  <a:pt x="1226426" y="20129"/>
                </a:lnTo>
                <a:lnTo>
                  <a:pt x="1567091" y="20129"/>
                </a:lnTo>
                <a:lnTo>
                  <a:pt x="1567091" y="0"/>
                </a:lnTo>
                <a:close/>
              </a:path>
              <a:path w="5345430" h="672465">
                <a:moveTo>
                  <a:pt x="1703362" y="652208"/>
                </a:moveTo>
                <a:lnTo>
                  <a:pt x="1090155" y="652208"/>
                </a:lnTo>
                <a:lnTo>
                  <a:pt x="1090155" y="672325"/>
                </a:lnTo>
                <a:lnTo>
                  <a:pt x="1703362" y="672325"/>
                </a:lnTo>
                <a:lnTo>
                  <a:pt x="1703362" y="652208"/>
                </a:lnTo>
                <a:close/>
              </a:path>
              <a:path w="5345430" h="672465">
                <a:moveTo>
                  <a:pt x="1703362" y="434797"/>
                </a:moveTo>
                <a:lnTo>
                  <a:pt x="1090155" y="434797"/>
                </a:lnTo>
                <a:lnTo>
                  <a:pt x="1090155" y="454914"/>
                </a:lnTo>
                <a:lnTo>
                  <a:pt x="1703362" y="454914"/>
                </a:lnTo>
                <a:lnTo>
                  <a:pt x="1703362" y="434797"/>
                </a:lnTo>
                <a:close/>
              </a:path>
              <a:path w="5345430" h="672465">
                <a:moveTo>
                  <a:pt x="1703362" y="217398"/>
                </a:moveTo>
                <a:lnTo>
                  <a:pt x="1635239" y="217398"/>
                </a:lnTo>
                <a:lnTo>
                  <a:pt x="1635239" y="237528"/>
                </a:lnTo>
                <a:lnTo>
                  <a:pt x="1703362" y="237528"/>
                </a:lnTo>
                <a:lnTo>
                  <a:pt x="1703362" y="217398"/>
                </a:lnTo>
                <a:close/>
              </a:path>
              <a:path w="5345430" h="672465">
                <a:moveTo>
                  <a:pt x="1703362" y="0"/>
                </a:moveTo>
                <a:lnTo>
                  <a:pt x="1635239" y="0"/>
                </a:lnTo>
                <a:lnTo>
                  <a:pt x="1635239" y="20129"/>
                </a:lnTo>
                <a:lnTo>
                  <a:pt x="1703362" y="20129"/>
                </a:lnTo>
                <a:lnTo>
                  <a:pt x="1703362" y="0"/>
                </a:lnTo>
                <a:close/>
              </a:path>
              <a:path w="5345430" h="672465">
                <a:moveTo>
                  <a:pt x="1839633" y="434797"/>
                </a:moveTo>
                <a:lnTo>
                  <a:pt x="1771497" y="434797"/>
                </a:lnTo>
                <a:lnTo>
                  <a:pt x="1771497" y="454914"/>
                </a:lnTo>
                <a:lnTo>
                  <a:pt x="1839633" y="454914"/>
                </a:lnTo>
                <a:lnTo>
                  <a:pt x="1839633" y="434797"/>
                </a:lnTo>
                <a:close/>
              </a:path>
              <a:path w="5345430" h="672465">
                <a:moveTo>
                  <a:pt x="1839633" y="217398"/>
                </a:moveTo>
                <a:lnTo>
                  <a:pt x="1771497" y="217398"/>
                </a:lnTo>
                <a:lnTo>
                  <a:pt x="1771497" y="237528"/>
                </a:lnTo>
                <a:lnTo>
                  <a:pt x="1839633" y="237528"/>
                </a:lnTo>
                <a:lnTo>
                  <a:pt x="1839633" y="217398"/>
                </a:lnTo>
                <a:close/>
              </a:path>
              <a:path w="5345430" h="672465">
                <a:moveTo>
                  <a:pt x="1839633" y="0"/>
                </a:moveTo>
                <a:lnTo>
                  <a:pt x="1771497" y="0"/>
                </a:lnTo>
                <a:lnTo>
                  <a:pt x="1771497" y="20129"/>
                </a:lnTo>
                <a:lnTo>
                  <a:pt x="1839633" y="20129"/>
                </a:lnTo>
                <a:lnTo>
                  <a:pt x="1839633" y="0"/>
                </a:lnTo>
                <a:close/>
              </a:path>
              <a:path w="5345430" h="672465">
                <a:moveTo>
                  <a:pt x="1975904" y="0"/>
                </a:moveTo>
                <a:lnTo>
                  <a:pt x="1907768" y="0"/>
                </a:lnTo>
                <a:lnTo>
                  <a:pt x="1907768" y="20129"/>
                </a:lnTo>
                <a:lnTo>
                  <a:pt x="1975904" y="20129"/>
                </a:lnTo>
                <a:lnTo>
                  <a:pt x="1975904" y="0"/>
                </a:lnTo>
                <a:close/>
              </a:path>
              <a:path w="5345430" h="672465">
                <a:moveTo>
                  <a:pt x="2112175" y="434797"/>
                </a:moveTo>
                <a:lnTo>
                  <a:pt x="1907768" y="434797"/>
                </a:lnTo>
                <a:lnTo>
                  <a:pt x="1907768" y="454914"/>
                </a:lnTo>
                <a:lnTo>
                  <a:pt x="2112175" y="454914"/>
                </a:lnTo>
                <a:lnTo>
                  <a:pt x="2112175" y="434797"/>
                </a:lnTo>
                <a:close/>
              </a:path>
              <a:path w="5345430" h="672465">
                <a:moveTo>
                  <a:pt x="2112175" y="217398"/>
                </a:moveTo>
                <a:lnTo>
                  <a:pt x="1907768" y="217398"/>
                </a:lnTo>
                <a:lnTo>
                  <a:pt x="1907768" y="237528"/>
                </a:lnTo>
                <a:lnTo>
                  <a:pt x="2112175" y="237528"/>
                </a:lnTo>
                <a:lnTo>
                  <a:pt x="2112175" y="217398"/>
                </a:lnTo>
                <a:close/>
              </a:path>
              <a:path w="5345430" h="672465">
                <a:moveTo>
                  <a:pt x="2112175" y="0"/>
                </a:moveTo>
                <a:lnTo>
                  <a:pt x="2044039" y="0"/>
                </a:lnTo>
                <a:lnTo>
                  <a:pt x="2044039" y="20129"/>
                </a:lnTo>
                <a:lnTo>
                  <a:pt x="2112175" y="20129"/>
                </a:lnTo>
                <a:lnTo>
                  <a:pt x="2112175" y="0"/>
                </a:lnTo>
                <a:close/>
              </a:path>
              <a:path w="5345430" h="672465">
                <a:moveTo>
                  <a:pt x="2248446" y="0"/>
                </a:moveTo>
                <a:lnTo>
                  <a:pt x="2180310" y="0"/>
                </a:lnTo>
                <a:lnTo>
                  <a:pt x="2180310" y="20129"/>
                </a:lnTo>
                <a:lnTo>
                  <a:pt x="2248446" y="20129"/>
                </a:lnTo>
                <a:lnTo>
                  <a:pt x="2248446" y="0"/>
                </a:lnTo>
                <a:close/>
              </a:path>
              <a:path w="5345430" h="672465">
                <a:moveTo>
                  <a:pt x="2384717" y="217398"/>
                </a:moveTo>
                <a:lnTo>
                  <a:pt x="2180310" y="217398"/>
                </a:lnTo>
                <a:lnTo>
                  <a:pt x="2180310" y="237528"/>
                </a:lnTo>
                <a:lnTo>
                  <a:pt x="2384717" y="237528"/>
                </a:lnTo>
                <a:lnTo>
                  <a:pt x="2384717" y="217398"/>
                </a:lnTo>
                <a:close/>
              </a:path>
              <a:path w="5345430" h="672465">
                <a:moveTo>
                  <a:pt x="2384717" y="0"/>
                </a:moveTo>
                <a:lnTo>
                  <a:pt x="2316594" y="0"/>
                </a:lnTo>
                <a:lnTo>
                  <a:pt x="2316594" y="20129"/>
                </a:lnTo>
                <a:lnTo>
                  <a:pt x="2384717" y="20129"/>
                </a:lnTo>
                <a:lnTo>
                  <a:pt x="2384717" y="0"/>
                </a:lnTo>
                <a:close/>
              </a:path>
              <a:path w="5345430" h="672465">
                <a:moveTo>
                  <a:pt x="2793530" y="217398"/>
                </a:moveTo>
                <a:lnTo>
                  <a:pt x="2452865" y="217398"/>
                </a:lnTo>
                <a:lnTo>
                  <a:pt x="2452865" y="237528"/>
                </a:lnTo>
                <a:lnTo>
                  <a:pt x="2793530" y="237528"/>
                </a:lnTo>
                <a:lnTo>
                  <a:pt x="2793530" y="217398"/>
                </a:lnTo>
                <a:close/>
              </a:path>
              <a:path w="5345430" h="672465">
                <a:moveTo>
                  <a:pt x="2793530" y="0"/>
                </a:moveTo>
                <a:lnTo>
                  <a:pt x="2452865" y="0"/>
                </a:lnTo>
                <a:lnTo>
                  <a:pt x="2452865" y="20129"/>
                </a:lnTo>
                <a:lnTo>
                  <a:pt x="2793530" y="20129"/>
                </a:lnTo>
                <a:lnTo>
                  <a:pt x="2793530" y="0"/>
                </a:lnTo>
                <a:close/>
              </a:path>
              <a:path w="5345430" h="672465">
                <a:moveTo>
                  <a:pt x="2929801" y="434797"/>
                </a:moveTo>
                <a:lnTo>
                  <a:pt x="2180310" y="434797"/>
                </a:lnTo>
                <a:lnTo>
                  <a:pt x="2180310" y="454914"/>
                </a:lnTo>
                <a:lnTo>
                  <a:pt x="2929801" y="454914"/>
                </a:lnTo>
                <a:lnTo>
                  <a:pt x="2929801" y="434797"/>
                </a:lnTo>
                <a:close/>
              </a:path>
              <a:path w="5345430" h="672465">
                <a:moveTo>
                  <a:pt x="2929801" y="217398"/>
                </a:moveTo>
                <a:lnTo>
                  <a:pt x="2861653" y="217398"/>
                </a:lnTo>
                <a:lnTo>
                  <a:pt x="2861653" y="237528"/>
                </a:lnTo>
                <a:lnTo>
                  <a:pt x="2929801" y="237528"/>
                </a:lnTo>
                <a:lnTo>
                  <a:pt x="2929801" y="217398"/>
                </a:lnTo>
                <a:close/>
              </a:path>
              <a:path w="5345430" h="672465">
                <a:moveTo>
                  <a:pt x="2929801" y="0"/>
                </a:moveTo>
                <a:lnTo>
                  <a:pt x="2861653" y="0"/>
                </a:lnTo>
                <a:lnTo>
                  <a:pt x="2861653" y="20129"/>
                </a:lnTo>
                <a:lnTo>
                  <a:pt x="2929801" y="20129"/>
                </a:lnTo>
                <a:lnTo>
                  <a:pt x="2929801" y="0"/>
                </a:lnTo>
                <a:close/>
              </a:path>
              <a:path w="5345430" h="672465">
                <a:moveTo>
                  <a:pt x="3066072" y="0"/>
                </a:moveTo>
                <a:lnTo>
                  <a:pt x="2997924" y="0"/>
                </a:lnTo>
                <a:lnTo>
                  <a:pt x="2997924" y="20129"/>
                </a:lnTo>
                <a:lnTo>
                  <a:pt x="3066072" y="20129"/>
                </a:lnTo>
                <a:lnTo>
                  <a:pt x="3066072" y="0"/>
                </a:lnTo>
                <a:close/>
              </a:path>
              <a:path w="5345430" h="672465">
                <a:moveTo>
                  <a:pt x="3202343" y="434797"/>
                </a:moveTo>
                <a:lnTo>
                  <a:pt x="2997924" y="434797"/>
                </a:lnTo>
                <a:lnTo>
                  <a:pt x="2997924" y="454914"/>
                </a:lnTo>
                <a:lnTo>
                  <a:pt x="3202343" y="454914"/>
                </a:lnTo>
                <a:lnTo>
                  <a:pt x="3202343" y="434797"/>
                </a:lnTo>
                <a:close/>
              </a:path>
              <a:path w="5345430" h="672465">
                <a:moveTo>
                  <a:pt x="3202343" y="217398"/>
                </a:moveTo>
                <a:lnTo>
                  <a:pt x="2997924" y="217398"/>
                </a:lnTo>
                <a:lnTo>
                  <a:pt x="2997924" y="237528"/>
                </a:lnTo>
                <a:lnTo>
                  <a:pt x="3202343" y="237528"/>
                </a:lnTo>
                <a:lnTo>
                  <a:pt x="3202343" y="217398"/>
                </a:lnTo>
                <a:close/>
              </a:path>
              <a:path w="5345430" h="672465">
                <a:moveTo>
                  <a:pt x="3202343" y="0"/>
                </a:moveTo>
                <a:lnTo>
                  <a:pt x="3134195" y="0"/>
                </a:lnTo>
                <a:lnTo>
                  <a:pt x="3134195" y="20129"/>
                </a:lnTo>
                <a:lnTo>
                  <a:pt x="3202343" y="20129"/>
                </a:lnTo>
                <a:lnTo>
                  <a:pt x="3202343" y="0"/>
                </a:lnTo>
                <a:close/>
              </a:path>
              <a:path w="5345430" h="672465">
                <a:moveTo>
                  <a:pt x="3338601" y="652208"/>
                </a:moveTo>
                <a:lnTo>
                  <a:pt x="1771497" y="652208"/>
                </a:lnTo>
                <a:lnTo>
                  <a:pt x="1771497" y="672325"/>
                </a:lnTo>
                <a:lnTo>
                  <a:pt x="3338601" y="672325"/>
                </a:lnTo>
                <a:lnTo>
                  <a:pt x="3338601" y="652208"/>
                </a:lnTo>
                <a:close/>
              </a:path>
              <a:path w="5345430" h="672465">
                <a:moveTo>
                  <a:pt x="3338601" y="434797"/>
                </a:moveTo>
                <a:lnTo>
                  <a:pt x="3270466" y="434797"/>
                </a:lnTo>
                <a:lnTo>
                  <a:pt x="3270466" y="454914"/>
                </a:lnTo>
                <a:lnTo>
                  <a:pt x="3338601" y="454914"/>
                </a:lnTo>
                <a:lnTo>
                  <a:pt x="3338601" y="434797"/>
                </a:lnTo>
                <a:close/>
              </a:path>
              <a:path w="5345430" h="672465">
                <a:moveTo>
                  <a:pt x="3338601" y="217398"/>
                </a:moveTo>
                <a:lnTo>
                  <a:pt x="3270466" y="217398"/>
                </a:lnTo>
                <a:lnTo>
                  <a:pt x="3270466" y="237528"/>
                </a:lnTo>
                <a:lnTo>
                  <a:pt x="3338601" y="237528"/>
                </a:lnTo>
                <a:lnTo>
                  <a:pt x="3338601" y="217398"/>
                </a:lnTo>
                <a:close/>
              </a:path>
              <a:path w="5345430" h="672465">
                <a:moveTo>
                  <a:pt x="3338601" y="0"/>
                </a:moveTo>
                <a:lnTo>
                  <a:pt x="3270466" y="0"/>
                </a:lnTo>
                <a:lnTo>
                  <a:pt x="3270466" y="20129"/>
                </a:lnTo>
                <a:lnTo>
                  <a:pt x="3338601" y="20129"/>
                </a:lnTo>
                <a:lnTo>
                  <a:pt x="3338601" y="0"/>
                </a:lnTo>
                <a:close/>
              </a:path>
              <a:path w="5345430" h="672465">
                <a:moveTo>
                  <a:pt x="3611143" y="434797"/>
                </a:moveTo>
                <a:lnTo>
                  <a:pt x="3406737" y="434797"/>
                </a:lnTo>
                <a:lnTo>
                  <a:pt x="3406737" y="454914"/>
                </a:lnTo>
                <a:lnTo>
                  <a:pt x="3611143" y="454914"/>
                </a:lnTo>
                <a:lnTo>
                  <a:pt x="3611143" y="434797"/>
                </a:lnTo>
                <a:close/>
              </a:path>
              <a:path w="5345430" h="672465">
                <a:moveTo>
                  <a:pt x="3611143" y="217398"/>
                </a:moveTo>
                <a:lnTo>
                  <a:pt x="3406737" y="217398"/>
                </a:lnTo>
                <a:lnTo>
                  <a:pt x="3406737" y="237528"/>
                </a:lnTo>
                <a:lnTo>
                  <a:pt x="3611143" y="237528"/>
                </a:lnTo>
                <a:lnTo>
                  <a:pt x="3611143" y="217398"/>
                </a:lnTo>
                <a:close/>
              </a:path>
              <a:path w="5345430" h="672465">
                <a:moveTo>
                  <a:pt x="3611143" y="0"/>
                </a:moveTo>
                <a:lnTo>
                  <a:pt x="3406737" y="0"/>
                </a:lnTo>
                <a:lnTo>
                  <a:pt x="3406737" y="20129"/>
                </a:lnTo>
                <a:lnTo>
                  <a:pt x="3611143" y="20129"/>
                </a:lnTo>
                <a:lnTo>
                  <a:pt x="3611143" y="0"/>
                </a:lnTo>
                <a:close/>
              </a:path>
              <a:path w="5345430" h="672465">
                <a:moveTo>
                  <a:pt x="3747414" y="0"/>
                </a:moveTo>
                <a:lnTo>
                  <a:pt x="3679279" y="0"/>
                </a:lnTo>
                <a:lnTo>
                  <a:pt x="3679279" y="20129"/>
                </a:lnTo>
                <a:lnTo>
                  <a:pt x="3747414" y="20129"/>
                </a:lnTo>
                <a:lnTo>
                  <a:pt x="3747414" y="0"/>
                </a:lnTo>
                <a:close/>
              </a:path>
              <a:path w="5345430" h="672465">
                <a:moveTo>
                  <a:pt x="3883685" y="434797"/>
                </a:moveTo>
                <a:lnTo>
                  <a:pt x="3679279" y="434797"/>
                </a:lnTo>
                <a:lnTo>
                  <a:pt x="3679279" y="454914"/>
                </a:lnTo>
                <a:lnTo>
                  <a:pt x="3883685" y="454914"/>
                </a:lnTo>
                <a:lnTo>
                  <a:pt x="3883685" y="434797"/>
                </a:lnTo>
                <a:close/>
              </a:path>
              <a:path w="5345430" h="672465">
                <a:moveTo>
                  <a:pt x="3883685" y="217398"/>
                </a:moveTo>
                <a:lnTo>
                  <a:pt x="3679279" y="217398"/>
                </a:lnTo>
                <a:lnTo>
                  <a:pt x="3679279" y="237528"/>
                </a:lnTo>
                <a:lnTo>
                  <a:pt x="3883685" y="237528"/>
                </a:lnTo>
                <a:lnTo>
                  <a:pt x="3883685" y="217398"/>
                </a:lnTo>
                <a:close/>
              </a:path>
              <a:path w="5345430" h="672465">
                <a:moveTo>
                  <a:pt x="3883685" y="0"/>
                </a:moveTo>
                <a:lnTo>
                  <a:pt x="3815550" y="0"/>
                </a:lnTo>
                <a:lnTo>
                  <a:pt x="3815550" y="20129"/>
                </a:lnTo>
                <a:lnTo>
                  <a:pt x="3883685" y="20129"/>
                </a:lnTo>
                <a:lnTo>
                  <a:pt x="3883685" y="0"/>
                </a:lnTo>
                <a:close/>
              </a:path>
              <a:path w="5345430" h="672465">
                <a:moveTo>
                  <a:pt x="4156214" y="0"/>
                </a:moveTo>
                <a:lnTo>
                  <a:pt x="3951821" y="0"/>
                </a:lnTo>
                <a:lnTo>
                  <a:pt x="3951821" y="20129"/>
                </a:lnTo>
                <a:lnTo>
                  <a:pt x="4156214" y="20129"/>
                </a:lnTo>
                <a:lnTo>
                  <a:pt x="4156214" y="0"/>
                </a:lnTo>
                <a:close/>
              </a:path>
              <a:path w="5345430" h="672465">
                <a:moveTo>
                  <a:pt x="4292485" y="0"/>
                </a:moveTo>
                <a:lnTo>
                  <a:pt x="4224350" y="0"/>
                </a:lnTo>
                <a:lnTo>
                  <a:pt x="4224350" y="20129"/>
                </a:lnTo>
                <a:lnTo>
                  <a:pt x="4292485" y="20129"/>
                </a:lnTo>
                <a:lnTo>
                  <a:pt x="4292485" y="0"/>
                </a:lnTo>
                <a:close/>
              </a:path>
              <a:path w="5345430" h="672465">
                <a:moveTo>
                  <a:pt x="4428756" y="652208"/>
                </a:moveTo>
                <a:lnTo>
                  <a:pt x="3406737" y="652208"/>
                </a:lnTo>
                <a:lnTo>
                  <a:pt x="3406737" y="672325"/>
                </a:lnTo>
                <a:lnTo>
                  <a:pt x="4428756" y="672325"/>
                </a:lnTo>
                <a:lnTo>
                  <a:pt x="4428756" y="652208"/>
                </a:lnTo>
                <a:close/>
              </a:path>
              <a:path w="5345430" h="672465">
                <a:moveTo>
                  <a:pt x="4428756" y="434797"/>
                </a:moveTo>
                <a:lnTo>
                  <a:pt x="3951821" y="434797"/>
                </a:lnTo>
                <a:lnTo>
                  <a:pt x="3951821" y="454914"/>
                </a:lnTo>
                <a:lnTo>
                  <a:pt x="4428756" y="454914"/>
                </a:lnTo>
                <a:lnTo>
                  <a:pt x="4428756" y="434797"/>
                </a:lnTo>
                <a:close/>
              </a:path>
              <a:path w="5345430" h="672465">
                <a:moveTo>
                  <a:pt x="4428756" y="217398"/>
                </a:moveTo>
                <a:lnTo>
                  <a:pt x="3951821" y="217398"/>
                </a:lnTo>
                <a:lnTo>
                  <a:pt x="3951821" y="237528"/>
                </a:lnTo>
                <a:lnTo>
                  <a:pt x="4428756" y="237528"/>
                </a:lnTo>
                <a:lnTo>
                  <a:pt x="4428756" y="217398"/>
                </a:lnTo>
                <a:close/>
              </a:path>
              <a:path w="5345430" h="672465">
                <a:moveTo>
                  <a:pt x="4428756" y="0"/>
                </a:moveTo>
                <a:lnTo>
                  <a:pt x="4360621" y="0"/>
                </a:lnTo>
                <a:lnTo>
                  <a:pt x="4360621" y="20129"/>
                </a:lnTo>
                <a:lnTo>
                  <a:pt x="4428756" y="20129"/>
                </a:lnTo>
                <a:lnTo>
                  <a:pt x="4428756" y="0"/>
                </a:lnTo>
                <a:close/>
              </a:path>
              <a:path w="5345430" h="672465">
                <a:moveTo>
                  <a:pt x="4565027" y="652208"/>
                </a:moveTo>
                <a:lnTo>
                  <a:pt x="4496892" y="652208"/>
                </a:lnTo>
                <a:lnTo>
                  <a:pt x="4496892" y="672325"/>
                </a:lnTo>
                <a:lnTo>
                  <a:pt x="4565027" y="672325"/>
                </a:lnTo>
                <a:lnTo>
                  <a:pt x="4565027" y="652208"/>
                </a:lnTo>
                <a:close/>
              </a:path>
              <a:path w="5345430" h="672465">
                <a:moveTo>
                  <a:pt x="4565027" y="434797"/>
                </a:moveTo>
                <a:lnTo>
                  <a:pt x="4496892" y="434797"/>
                </a:lnTo>
                <a:lnTo>
                  <a:pt x="4496892" y="454914"/>
                </a:lnTo>
                <a:lnTo>
                  <a:pt x="4565027" y="454914"/>
                </a:lnTo>
                <a:lnTo>
                  <a:pt x="4565027" y="434797"/>
                </a:lnTo>
                <a:close/>
              </a:path>
              <a:path w="5345430" h="672465">
                <a:moveTo>
                  <a:pt x="4565027" y="217398"/>
                </a:moveTo>
                <a:lnTo>
                  <a:pt x="4496892" y="217398"/>
                </a:lnTo>
                <a:lnTo>
                  <a:pt x="4496892" y="237528"/>
                </a:lnTo>
                <a:lnTo>
                  <a:pt x="4565027" y="237528"/>
                </a:lnTo>
                <a:lnTo>
                  <a:pt x="4565027" y="217398"/>
                </a:lnTo>
                <a:close/>
              </a:path>
              <a:path w="5345430" h="672465">
                <a:moveTo>
                  <a:pt x="4565027" y="0"/>
                </a:moveTo>
                <a:lnTo>
                  <a:pt x="4496892" y="0"/>
                </a:lnTo>
                <a:lnTo>
                  <a:pt x="4496892" y="20129"/>
                </a:lnTo>
                <a:lnTo>
                  <a:pt x="4565027" y="20129"/>
                </a:lnTo>
                <a:lnTo>
                  <a:pt x="4565027" y="0"/>
                </a:lnTo>
                <a:close/>
              </a:path>
              <a:path w="5345430" h="672465">
                <a:moveTo>
                  <a:pt x="4701298" y="434797"/>
                </a:moveTo>
                <a:lnTo>
                  <a:pt x="4633163" y="434797"/>
                </a:lnTo>
                <a:lnTo>
                  <a:pt x="4633163" y="454914"/>
                </a:lnTo>
                <a:lnTo>
                  <a:pt x="4701298" y="454914"/>
                </a:lnTo>
                <a:lnTo>
                  <a:pt x="4701298" y="434797"/>
                </a:lnTo>
                <a:close/>
              </a:path>
              <a:path w="5345430" h="672465">
                <a:moveTo>
                  <a:pt x="4701298" y="217398"/>
                </a:moveTo>
                <a:lnTo>
                  <a:pt x="4633163" y="217398"/>
                </a:lnTo>
                <a:lnTo>
                  <a:pt x="4633163" y="237528"/>
                </a:lnTo>
                <a:lnTo>
                  <a:pt x="4701298" y="237528"/>
                </a:lnTo>
                <a:lnTo>
                  <a:pt x="4701298" y="217398"/>
                </a:lnTo>
                <a:close/>
              </a:path>
              <a:path w="5345430" h="672465">
                <a:moveTo>
                  <a:pt x="4701298" y="0"/>
                </a:moveTo>
                <a:lnTo>
                  <a:pt x="4633163" y="0"/>
                </a:lnTo>
                <a:lnTo>
                  <a:pt x="4633163" y="20129"/>
                </a:lnTo>
                <a:lnTo>
                  <a:pt x="4701298" y="20129"/>
                </a:lnTo>
                <a:lnTo>
                  <a:pt x="4701298" y="0"/>
                </a:lnTo>
                <a:close/>
              </a:path>
              <a:path w="5345430" h="672465">
                <a:moveTo>
                  <a:pt x="4973840" y="434797"/>
                </a:moveTo>
                <a:lnTo>
                  <a:pt x="4769434" y="434797"/>
                </a:lnTo>
                <a:lnTo>
                  <a:pt x="4769434" y="454914"/>
                </a:lnTo>
                <a:lnTo>
                  <a:pt x="4973840" y="454914"/>
                </a:lnTo>
                <a:lnTo>
                  <a:pt x="4973840" y="434797"/>
                </a:lnTo>
                <a:close/>
              </a:path>
              <a:path w="5345430" h="672465">
                <a:moveTo>
                  <a:pt x="4973840" y="217398"/>
                </a:moveTo>
                <a:lnTo>
                  <a:pt x="4769434" y="217398"/>
                </a:lnTo>
                <a:lnTo>
                  <a:pt x="4769434" y="237528"/>
                </a:lnTo>
                <a:lnTo>
                  <a:pt x="4973840" y="237528"/>
                </a:lnTo>
                <a:lnTo>
                  <a:pt x="4973840" y="217398"/>
                </a:lnTo>
                <a:close/>
              </a:path>
              <a:path w="5345430" h="672465">
                <a:moveTo>
                  <a:pt x="5345290" y="652208"/>
                </a:moveTo>
                <a:lnTo>
                  <a:pt x="4633163" y="652208"/>
                </a:lnTo>
                <a:lnTo>
                  <a:pt x="4633163" y="672325"/>
                </a:lnTo>
                <a:lnTo>
                  <a:pt x="5345290" y="672325"/>
                </a:lnTo>
                <a:lnTo>
                  <a:pt x="5345290" y="652208"/>
                </a:lnTo>
                <a:close/>
              </a:path>
              <a:path w="5345430" h="672465">
                <a:moveTo>
                  <a:pt x="5345290" y="434797"/>
                </a:moveTo>
                <a:lnTo>
                  <a:pt x="5041976" y="434797"/>
                </a:lnTo>
                <a:lnTo>
                  <a:pt x="5041976" y="454914"/>
                </a:lnTo>
                <a:lnTo>
                  <a:pt x="5345290" y="454914"/>
                </a:lnTo>
                <a:lnTo>
                  <a:pt x="5345290" y="434797"/>
                </a:lnTo>
                <a:close/>
              </a:path>
              <a:path w="5345430" h="672465">
                <a:moveTo>
                  <a:pt x="5345290" y="217398"/>
                </a:moveTo>
                <a:lnTo>
                  <a:pt x="5041976" y="217398"/>
                </a:lnTo>
                <a:lnTo>
                  <a:pt x="5041976" y="237528"/>
                </a:lnTo>
                <a:lnTo>
                  <a:pt x="5345290" y="237528"/>
                </a:lnTo>
                <a:lnTo>
                  <a:pt x="5345290" y="21739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9" name="bg object 43"/>
          <p:cNvSpPr/>
          <p:nvPr/>
        </p:nvSpPr>
        <p:spPr>
          <a:xfrm>
            <a:off x="1265400" y="19867320"/>
            <a:ext cx="8049600" cy="685440"/>
          </a:xfrm>
          <a:custGeom>
            <a:avLst/>
            <a:gdLst>
              <a:gd name="textAreaLeft" fmla="*/ 0 w 8049600"/>
              <a:gd name="textAreaRight" fmla="*/ 8049960 w 8049600"/>
              <a:gd name="textAreaTop" fmla="*/ 0 h 685440"/>
              <a:gd name="textAreaBottom" fmla="*/ 685800 h 685440"/>
            </a:gdLst>
            <a:ahLst/>
            <a:cxnLst/>
            <a:rect l="textAreaLeft" t="textAreaTop" r="textAreaRight" b="textAreaBottom"/>
            <a:pathLst>
              <a:path w="5345430" h="455294">
                <a:moveTo>
                  <a:pt x="68135" y="217398"/>
                </a:moveTo>
                <a:lnTo>
                  <a:pt x="0" y="217398"/>
                </a:lnTo>
                <a:lnTo>
                  <a:pt x="0" y="237515"/>
                </a:lnTo>
                <a:lnTo>
                  <a:pt x="68135" y="237515"/>
                </a:lnTo>
                <a:lnTo>
                  <a:pt x="68135" y="217398"/>
                </a:lnTo>
                <a:close/>
              </a:path>
              <a:path w="5345430" h="455294">
                <a:moveTo>
                  <a:pt x="68135" y="0"/>
                </a:moveTo>
                <a:lnTo>
                  <a:pt x="0" y="0"/>
                </a:lnTo>
                <a:lnTo>
                  <a:pt x="0" y="20116"/>
                </a:lnTo>
                <a:lnTo>
                  <a:pt x="68135" y="20116"/>
                </a:lnTo>
                <a:lnTo>
                  <a:pt x="68135" y="0"/>
                </a:lnTo>
                <a:close/>
              </a:path>
              <a:path w="5345430" h="455294">
                <a:moveTo>
                  <a:pt x="204406" y="217398"/>
                </a:moveTo>
                <a:lnTo>
                  <a:pt x="136271" y="217398"/>
                </a:lnTo>
                <a:lnTo>
                  <a:pt x="136271" y="237515"/>
                </a:lnTo>
                <a:lnTo>
                  <a:pt x="204406" y="237515"/>
                </a:lnTo>
                <a:lnTo>
                  <a:pt x="204406" y="217398"/>
                </a:lnTo>
                <a:close/>
              </a:path>
              <a:path w="5345430" h="455294">
                <a:moveTo>
                  <a:pt x="204406" y="0"/>
                </a:moveTo>
                <a:lnTo>
                  <a:pt x="136271" y="0"/>
                </a:lnTo>
                <a:lnTo>
                  <a:pt x="136271" y="20116"/>
                </a:lnTo>
                <a:lnTo>
                  <a:pt x="204406" y="20116"/>
                </a:lnTo>
                <a:lnTo>
                  <a:pt x="204406" y="0"/>
                </a:lnTo>
                <a:close/>
              </a:path>
              <a:path w="5345430" h="455294">
                <a:moveTo>
                  <a:pt x="340664" y="217398"/>
                </a:moveTo>
                <a:lnTo>
                  <a:pt x="272542" y="217398"/>
                </a:lnTo>
                <a:lnTo>
                  <a:pt x="272542" y="237515"/>
                </a:lnTo>
                <a:lnTo>
                  <a:pt x="340664" y="237515"/>
                </a:lnTo>
                <a:lnTo>
                  <a:pt x="340664" y="217398"/>
                </a:lnTo>
                <a:close/>
              </a:path>
              <a:path w="5345430" h="455294">
                <a:moveTo>
                  <a:pt x="340664" y="0"/>
                </a:moveTo>
                <a:lnTo>
                  <a:pt x="272542" y="0"/>
                </a:lnTo>
                <a:lnTo>
                  <a:pt x="272542" y="20116"/>
                </a:lnTo>
                <a:lnTo>
                  <a:pt x="340664" y="20116"/>
                </a:lnTo>
                <a:lnTo>
                  <a:pt x="340664" y="0"/>
                </a:lnTo>
                <a:close/>
              </a:path>
              <a:path w="5345430" h="455294">
                <a:moveTo>
                  <a:pt x="476935" y="217398"/>
                </a:moveTo>
                <a:lnTo>
                  <a:pt x="408800" y="217398"/>
                </a:lnTo>
                <a:lnTo>
                  <a:pt x="408800" y="237515"/>
                </a:lnTo>
                <a:lnTo>
                  <a:pt x="476935" y="237515"/>
                </a:lnTo>
                <a:lnTo>
                  <a:pt x="476935" y="217398"/>
                </a:lnTo>
                <a:close/>
              </a:path>
              <a:path w="5345430" h="455294">
                <a:moveTo>
                  <a:pt x="545084" y="0"/>
                </a:moveTo>
                <a:lnTo>
                  <a:pt x="476935" y="0"/>
                </a:lnTo>
                <a:lnTo>
                  <a:pt x="476935" y="20116"/>
                </a:lnTo>
                <a:lnTo>
                  <a:pt x="545084" y="20116"/>
                </a:lnTo>
                <a:lnTo>
                  <a:pt x="545084" y="0"/>
                </a:lnTo>
                <a:close/>
              </a:path>
              <a:path w="5345430" h="455294">
                <a:moveTo>
                  <a:pt x="613206" y="217398"/>
                </a:moveTo>
                <a:lnTo>
                  <a:pt x="545071" y="217398"/>
                </a:lnTo>
                <a:lnTo>
                  <a:pt x="545071" y="237515"/>
                </a:lnTo>
                <a:lnTo>
                  <a:pt x="613206" y="237515"/>
                </a:lnTo>
                <a:lnTo>
                  <a:pt x="613206" y="217398"/>
                </a:lnTo>
                <a:close/>
              </a:path>
              <a:path w="5345430" h="455294">
                <a:moveTo>
                  <a:pt x="681355" y="0"/>
                </a:moveTo>
                <a:lnTo>
                  <a:pt x="613206" y="0"/>
                </a:lnTo>
                <a:lnTo>
                  <a:pt x="613206" y="20116"/>
                </a:lnTo>
                <a:lnTo>
                  <a:pt x="681355" y="20116"/>
                </a:lnTo>
                <a:lnTo>
                  <a:pt x="681355" y="0"/>
                </a:lnTo>
                <a:close/>
              </a:path>
              <a:path w="5345430" h="455294">
                <a:moveTo>
                  <a:pt x="749477" y="217398"/>
                </a:moveTo>
                <a:lnTo>
                  <a:pt x="681342" y="217398"/>
                </a:lnTo>
                <a:lnTo>
                  <a:pt x="681342" y="237515"/>
                </a:lnTo>
                <a:lnTo>
                  <a:pt x="749477" y="237515"/>
                </a:lnTo>
                <a:lnTo>
                  <a:pt x="749477" y="217398"/>
                </a:lnTo>
                <a:close/>
              </a:path>
              <a:path w="5345430" h="455294">
                <a:moveTo>
                  <a:pt x="817626" y="0"/>
                </a:moveTo>
                <a:lnTo>
                  <a:pt x="749477" y="0"/>
                </a:lnTo>
                <a:lnTo>
                  <a:pt x="749477" y="20116"/>
                </a:lnTo>
                <a:lnTo>
                  <a:pt x="817626" y="20116"/>
                </a:lnTo>
                <a:lnTo>
                  <a:pt x="817626" y="0"/>
                </a:lnTo>
                <a:close/>
              </a:path>
              <a:path w="5345430" h="455294">
                <a:moveTo>
                  <a:pt x="885761" y="217398"/>
                </a:moveTo>
                <a:lnTo>
                  <a:pt x="817613" y="217398"/>
                </a:lnTo>
                <a:lnTo>
                  <a:pt x="817613" y="237515"/>
                </a:lnTo>
                <a:lnTo>
                  <a:pt x="885761" y="237515"/>
                </a:lnTo>
                <a:lnTo>
                  <a:pt x="885761" y="217398"/>
                </a:lnTo>
                <a:close/>
              </a:path>
              <a:path w="5345430" h="455294">
                <a:moveTo>
                  <a:pt x="953884" y="0"/>
                </a:moveTo>
                <a:lnTo>
                  <a:pt x="885761" y="0"/>
                </a:lnTo>
                <a:lnTo>
                  <a:pt x="885761" y="20116"/>
                </a:lnTo>
                <a:lnTo>
                  <a:pt x="953884" y="20116"/>
                </a:lnTo>
                <a:lnTo>
                  <a:pt x="953884" y="0"/>
                </a:lnTo>
                <a:close/>
              </a:path>
              <a:path w="5345430" h="455294">
                <a:moveTo>
                  <a:pt x="1022032" y="217398"/>
                </a:moveTo>
                <a:lnTo>
                  <a:pt x="953884" y="217398"/>
                </a:lnTo>
                <a:lnTo>
                  <a:pt x="953884" y="237515"/>
                </a:lnTo>
                <a:lnTo>
                  <a:pt x="1022032" y="237515"/>
                </a:lnTo>
                <a:lnTo>
                  <a:pt x="1022032" y="217398"/>
                </a:lnTo>
                <a:close/>
              </a:path>
              <a:path w="5345430" h="455294">
                <a:moveTo>
                  <a:pt x="1090155" y="0"/>
                </a:moveTo>
                <a:lnTo>
                  <a:pt x="1022032" y="0"/>
                </a:lnTo>
                <a:lnTo>
                  <a:pt x="1022032" y="20116"/>
                </a:lnTo>
                <a:lnTo>
                  <a:pt x="1090155" y="20116"/>
                </a:lnTo>
                <a:lnTo>
                  <a:pt x="1090155" y="0"/>
                </a:lnTo>
                <a:close/>
              </a:path>
              <a:path w="5345430" h="455294">
                <a:moveTo>
                  <a:pt x="1158290" y="217398"/>
                </a:moveTo>
                <a:lnTo>
                  <a:pt x="1090155" y="217398"/>
                </a:lnTo>
                <a:lnTo>
                  <a:pt x="1090155" y="237515"/>
                </a:lnTo>
                <a:lnTo>
                  <a:pt x="1158290" y="237515"/>
                </a:lnTo>
                <a:lnTo>
                  <a:pt x="1158290" y="217398"/>
                </a:lnTo>
                <a:close/>
              </a:path>
              <a:path w="5345430" h="455294">
                <a:moveTo>
                  <a:pt x="1226426" y="0"/>
                </a:moveTo>
                <a:lnTo>
                  <a:pt x="1158290" y="0"/>
                </a:lnTo>
                <a:lnTo>
                  <a:pt x="1158290" y="20116"/>
                </a:lnTo>
                <a:lnTo>
                  <a:pt x="1226426" y="20116"/>
                </a:lnTo>
                <a:lnTo>
                  <a:pt x="1226426" y="0"/>
                </a:lnTo>
                <a:close/>
              </a:path>
              <a:path w="5345430" h="455294">
                <a:moveTo>
                  <a:pt x="1294561" y="217398"/>
                </a:moveTo>
                <a:lnTo>
                  <a:pt x="1226426" y="217398"/>
                </a:lnTo>
                <a:lnTo>
                  <a:pt x="1226426" y="237515"/>
                </a:lnTo>
                <a:lnTo>
                  <a:pt x="1294561" y="237515"/>
                </a:lnTo>
                <a:lnTo>
                  <a:pt x="1294561" y="217398"/>
                </a:lnTo>
                <a:close/>
              </a:path>
              <a:path w="5345430" h="455294">
                <a:moveTo>
                  <a:pt x="1362697" y="0"/>
                </a:moveTo>
                <a:lnTo>
                  <a:pt x="1294561" y="0"/>
                </a:lnTo>
                <a:lnTo>
                  <a:pt x="1294561" y="20116"/>
                </a:lnTo>
                <a:lnTo>
                  <a:pt x="1362697" y="20116"/>
                </a:lnTo>
                <a:lnTo>
                  <a:pt x="1362697" y="0"/>
                </a:lnTo>
                <a:close/>
              </a:path>
              <a:path w="5345430" h="455294">
                <a:moveTo>
                  <a:pt x="1498968" y="0"/>
                </a:moveTo>
                <a:lnTo>
                  <a:pt x="1430832" y="0"/>
                </a:lnTo>
                <a:lnTo>
                  <a:pt x="1430832" y="20116"/>
                </a:lnTo>
                <a:lnTo>
                  <a:pt x="1498968" y="20116"/>
                </a:lnTo>
                <a:lnTo>
                  <a:pt x="1498968" y="0"/>
                </a:lnTo>
                <a:close/>
              </a:path>
              <a:path w="5345430" h="455294">
                <a:moveTo>
                  <a:pt x="1567091" y="217398"/>
                </a:moveTo>
                <a:lnTo>
                  <a:pt x="1362697" y="217398"/>
                </a:lnTo>
                <a:lnTo>
                  <a:pt x="1362697" y="237515"/>
                </a:lnTo>
                <a:lnTo>
                  <a:pt x="1567091" y="237515"/>
                </a:lnTo>
                <a:lnTo>
                  <a:pt x="1567091" y="217398"/>
                </a:lnTo>
                <a:close/>
              </a:path>
              <a:path w="5345430" h="455294">
                <a:moveTo>
                  <a:pt x="1635239" y="0"/>
                </a:moveTo>
                <a:lnTo>
                  <a:pt x="1567091" y="0"/>
                </a:lnTo>
                <a:lnTo>
                  <a:pt x="1567091" y="20116"/>
                </a:lnTo>
                <a:lnTo>
                  <a:pt x="1635239" y="20116"/>
                </a:lnTo>
                <a:lnTo>
                  <a:pt x="1635239" y="0"/>
                </a:lnTo>
                <a:close/>
              </a:path>
              <a:path w="5345430" h="455294">
                <a:moveTo>
                  <a:pt x="1703362" y="217398"/>
                </a:moveTo>
                <a:lnTo>
                  <a:pt x="1635239" y="217398"/>
                </a:lnTo>
                <a:lnTo>
                  <a:pt x="1635239" y="237515"/>
                </a:lnTo>
                <a:lnTo>
                  <a:pt x="1703362" y="237515"/>
                </a:lnTo>
                <a:lnTo>
                  <a:pt x="1703362" y="217398"/>
                </a:lnTo>
                <a:close/>
              </a:path>
              <a:path w="5345430" h="455294">
                <a:moveTo>
                  <a:pt x="1771510" y="0"/>
                </a:moveTo>
                <a:lnTo>
                  <a:pt x="1703362" y="0"/>
                </a:lnTo>
                <a:lnTo>
                  <a:pt x="1703362" y="20116"/>
                </a:lnTo>
                <a:lnTo>
                  <a:pt x="1771510" y="20116"/>
                </a:lnTo>
                <a:lnTo>
                  <a:pt x="1771510" y="0"/>
                </a:lnTo>
                <a:close/>
              </a:path>
              <a:path w="5345430" h="455294">
                <a:moveTo>
                  <a:pt x="1839633" y="217398"/>
                </a:moveTo>
                <a:lnTo>
                  <a:pt x="1771497" y="217398"/>
                </a:lnTo>
                <a:lnTo>
                  <a:pt x="1771497" y="237515"/>
                </a:lnTo>
                <a:lnTo>
                  <a:pt x="1839633" y="237515"/>
                </a:lnTo>
                <a:lnTo>
                  <a:pt x="1839633" y="217398"/>
                </a:lnTo>
                <a:close/>
              </a:path>
              <a:path w="5345430" h="455294">
                <a:moveTo>
                  <a:pt x="1907781" y="0"/>
                </a:moveTo>
                <a:lnTo>
                  <a:pt x="1839633" y="0"/>
                </a:lnTo>
                <a:lnTo>
                  <a:pt x="1839633" y="20116"/>
                </a:lnTo>
                <a:lnTo>
                  <a:pt x="1907781" y="20116"/>
                </a:lnTo>
                <a:lnTo>
                  <a:pt x="1907781" y="0"/>
                </a:lnTo>
                <a:close/>
              </a:path>
              <a:path w="5345430" h="455294">
                <a:moveTo>
                  <a:pt x="1975904" y="217398"/>
                </a:moveTo>
                <a:lnTo>
                  <a:pt x="1907768" y="217398"/>
                </a:lnTo>
                <a:lnTo>
                  <a:pt x="1907768" y="237515"/>
                </a:lnTo>
                <a:lnTo>
                  <a:pt x="1975904" y="237515"/>
                </a:lnTo>
                <a:lnTo>
                  <a:pt x="1975904" y="217398"/>
                </a:lnTo>
                <a:close/>
              </a:path>
              <a:path w="5345430" h="455294">
                <a:moveTo>
                  <a:pt x="2044052" y="0"/>
                </a:moveTo>
                <a:lnTo>
                  <a:pt x="1975904" y="0"/>
                </a:lnTo>
                <a:lnTo>
                  <a:pt x="1975904" y="20116"/>
                </a:lnTo>
                <a:lnTo>
                  <a:pt x="2044052" y="20116"/>
                </a:lnTo>
                <a:lnTo>
                  <a:pt x="2044052" y="0"/>
                </a:lnTo>
                <a:close/>
              </a:path>
              <a:path w="5345430" h="455294">
                <a:moveTo>
                  <a:pt x="2112175" y="217398"/>
                </a:moveTo>
                <a:lnTo>
                  <a:pt x="2044039" y="217398"/>
                </a:lnTo>
                <a:lnTo>
                  <a:pt x="2044039" y="237515"/>
                </a:lnTo>
                <a:lnTo>
                  <a:pt x="2112175" y="237515"/>
                </a:lnTo>
                <a:lnTo>
                  <a:pt x="2112175" y="217398"/>
                </a:lnTo>
                <a:close/>
              </a:path>
              <a:path w="5345430" h="455294">
                <a:moveTo>
                  <a:pt x="2180323" y="0"/>
                </a:moveTo>
                <a:lnTo>
                  <a:pt x="2112175" y="0"/>
                </a:lnTo>
                <a:lnTo>
                  <a:pt x="2112175" y="20116"/>
                </a:lnTo>
                <a:lnTo>
                  <a:pt x="2180323" y="20116"/>
                </a:lnTo>
                <a:lnTo>
                  <a:pt x="2180323" y="0"/>
                </a:lnTo>
                <a:close/>
              </a:path>
              <a:path w="5345430" h="455294">
                <a:moveTo>
                  <a:pt x="2248446" y="217398"/>
                </a:moveTo>
                <a:lnTo>
                  <a:pt x="2180310" y="217398"/>
                </a:lnTo>
                <a:lnTo>
                  <a:pt x="2180310" y="237515"/>
                </a:lnTo>
                <a:lnTo>
                  <a:pt x="2248446" y="237515"/>
                </a:lnTo>
                <a:lnTo>
                  <a:pt x="2248446" y="217398"/>
                </a:lnTo>
                <a:close/>
              </a:path>
              <a:path w="5345430" h="455294">
                <a:moveTo>
                  <a:pt x="2316594" y="0"/>
                </a:moveTo>
                <a:lnTo>
                  <a:pt x="2248446" y="0"/>
                </a:lnTo>
                <a:lnTo>
                  <a:pt x="2248446" y="20116"/>
                </a:lnTo>
                <a:lnTo>
                  <a:pt x="2316594" y="20116"/>
                </a:lnTo>
                <a:lnTo>
                  <a:pt x="2316594" y="0"/>
                </a:lnTo>
                <a:close/>
              </a:path>
              <a:path w="5345430" h="455294">
                <a:moveTo>
                  <a:pt x="2384717" y="217398"/>
                </a:moveTo>
                <a:lnTo>
                  <a:pt x="2316594" y="217398"/>
                </a:lnTo>
                <a:lnTo>
                  <a:pt x="2316594" y="237515"/>
                </a:lnTo>
                <a:lnTo>
                  <a:pt x="2384717" y="237515"/>
                </a:lnTo>
                <a:lnTo>
                  <a:pt x="2384717" y="217398"/>
                </a:lnTo>
                <a:close/>
              </a:path>
              <a:path w="5345430" h="455294">
                <a:moveTo>
                  <a:pt x="2452852" y="0"/>
                </a:moveTo>
                <a:lnTo>
                  <a:pt x="2384717" y="0"/>
                </a:lnTo>
                <a:lnTo>
                  <a:pt x="2384717" y="20116"/>
                </a:lnTo>
                <a:lnTo>
                  <a:pt x="2452852" y="20116"/>
                </a:lnTo>
                <a:lnTo>
                  <a:pt x="2452852" y="0"/>
                </a:lnTo>
                <a:close/>
              </a:path>
              <a:path w="5345430" h="455294">
                <a:moveTo>
                  <a:pt x="2657259" y="217398"/>
                </a:moveTo>
                <a:lnTo>
                  <a:pt x="2452865" y="217398"/>
                </a:lnTo>
                <a:lnTo>
                  <a:pt x="2452865" y="237515"/>
                </a:lnTo>
                <a:lnTo>
                  <a:pt x="2657259" y="237515"/>
                </a:lnTo>
                <a:lnTo>
                  <a:pt x="2657259" y="217398"/>
                </a:lnTo>
                <a:close/>
              </a:path>
              <a:path w="5345430" h="455294">
                <a:moveTo>
                  <a:pt x="2657259" y="0"/>
                </a:moveTo>
                <a:lnTo>
                  <a:pt x="2520988" y="0"/>
                </a:lnTo>
                <a:lnTo>
                  <a:pt x="2520988" y="20116"/>
                </a:lnTo>
                <a:lnTo>
                  <a:pt x="2657259" y="20116"/>
                </a:lnTo>
                <a:lnTo>
                  <a:pt x="2657259" y="0"/>
                </a:lnTo>
                <a:close/>
              </a:path>
              <a:path w="5345430" h="455294">
                <a:moveTo>
                  <a:pt x="2793530" y="217398"/>
                </a:moveTo>
                <a:lnTo>
                  <a:pt x="2725382" y="217398"/>
                </a:lnTo>
                <a:lnTo>
                  <a:pt x="2725382" y="237515"/>
                </a:lnTo>
                <a:lnTo>
                  <a:pt x="2793530" y="237515"/>
                </a:lnTo>
                <a:lnTo>
                  <a:pt x="2793530" y="217398"/>
                </a:lnTo>
                <a:close/>
              </a:path>
              <a:path w="5345430" h="455294">
                <a:moveTo>
                  <a:pt x="2793530" y="0"/>
                </a:moveTo>
                <a:lnTo>
                  <a:pt x="2725382" y="0"/>
                </a:lnTo>
                <a:lnTo>
                  <a:pt x="2725382" y="20116"/>
                </a:lnTo>
                <a:lnTo>
                  <a:pt x="2793530" y="20116"/>
                </a:lnTo>
                <a:lnTo>
                  <a:pt x="2793530" y="0"/>
                </a:lnTo>
                <a:close/>
              </a:path>
              <a:path w="5345430" h="455294">
                <a:moveTo>
                  <a:pt x="2929801" y="217398"/>
                </a:moveTo>
                <a:lnTo>
                  <a:pt x="2861653" y="217398"/>
                </a:lnTo>
                <a:lnTo>
                  <a:pt x="2861653" y="237515"/>
                </a:lnTo>
                <a:lnTo>
                  <a:pt x="2929801" y="237515"/>
                </a:lnTo>
                <a:lnTo>
                  <a:pt x="2929801" y="217398"/>
                </a:lnTo>
                <a:close/>
              </a:path>
              <a:path w="5345430" h="455294">
                <a:moveTo>
                  <a:pt x="2929801" y="0"/>
                </a:moveTo>
                <a:lnTo>
                  <a:pt x="2861653" y="0"/>
                </a:lnTo>
                <a:lnTo>
                  <a:pt x="2861653" y="20116"/>
                </a:lnTo>
                <a:lnTo>
                  <a:pt x="2929801" y="20116"/>
                </a:lnTo>
                <a:lnTo>
                  <a:pt x="2929801" y="0"/>
                </a:lnTo>
                <a:close/>
              </a:path>
              <a:path w="5345430" h="455294">
                <a:moveTo>
                  <a:pt x="3066072" y="217398"/>
                </a:moveTo>
                <a:lnTo>
                  <a:pt x="2997924" y="217398"/>
                </a:lnTo>
                <a:lnTo>
                  <a:pt x="2997924" y="237515"/>
                </a:lnTo>
                <a:lnTo>
                  <a:pt x="3066072" y="237515"/>
                </a:lnTo>
                <a:lnTo>
                  <a:pt x="3066072" y="217398"/>
                </a:lnTo>
                <a:close/>
              </a:path>
              <a:path w="5345430" h="455294">
                <a:moveTo>
                  <a:pt x="3066072" y="0"/>
                </a:moveTo>
                <a:lnTo>
                  <a:pt x="2997924" y="0"/>
                </a:lnTo>
                <a:lnTo>
                  <a:pt x="2997924" y="20116"/>
                </a:lnTo>
                <a:lnTo>
                  <a:pt x="3066072" y="20116"/>
                </a:lnTo>
                <a:lnTo>
                  <a:pt x="3066072" y="0"/>
                </a:lnTo>
                <a:close/>
              </a:path>
              <a:path w="5345430" h="455294">
                <a:moveTo>
                  <a:pt x="3202343" y="217398"/>
                </a:moveTo>
                <a:lnTo>
                  <a:pt x="3134195" y="217398"/>
                </a:lnTo>
                <a:lnTo>
                  <a:pt x="3134195" y="237515"/>
                </a:lnTo>
                <a:lnTo>
                  <a:pt x="3202343" y="237515"/>
                </a:lnTo>
                <a:lnTo>
                  <a:pt x="3202343" y="217398"/>
                </a:lnTo>
                <a:close/>
              </a:path>
              <a:path w="5345430" h="455294">
                <a:moveTo>
                  <a:pt x="3202343" y="0"/>
                </a:moveTo>
                <a:lnTo>
                  <a:pt x="3134195" y="0"/>
                </a:lnTo>
                <a:lnTo>
                  <a:pt x="3134195" y="20116"/>
                </a:lnTo>
                <a:lnTo>
                  <a:pt x="3202343" y="20116"/>
                </a:lnTo>
                <a:lnTo>
                  <a:pt x="3202343" y="0"/>
                </a:lnTo>
                <a:close/>
              </a:path>
              <a:path w="5345430" h="455294">
                <a:moveTo>
                  <a:pt x="3338601" y="217398"/>
                </a:moveTo>
                <a:lnTo>
                  <a:pt x="3270466" y="217398"/>
                </a:lnTo>
                <a:lnTo>
                  <a:pt x="3270466" y="237515"/>
                </a:lnTo>
                <a:lnTo>
                  <a:pt x="3338601" y="237515"/>
                </a:lnTo>
                <a:lnTo>
                  <a:pt x="3338601" y="217398"/>
                </a:lnTo>
                <a:close/>
              </a:path>
              <a:path w="5345430" h="455294">
                <a:moveTo>
                  <a:pt x="3338601" y="0"/>
                </a:moveTo>
                <a:lnTo>
                  <a:pt x="3270466" y="0"/>
                </a:lnTo>
                <a:lnTo>
                  <a:pt x="3270466" y="20116"/>
                </a:lnTo>
                <a:lnTo>
                  <a:pt x="3338601" y="20116"/>
                </a:lnTo>
                <a:lnTo>
                  <a:pt x="3338601" y="0"/>
                </a:lnTo>
                <a:close/>
              </a:path>
              <a:path w="5345430" h="455294">
                <a:moveTo>
                  <a:pt x="3474872" y="217398"/>
                </a:moveTo>
                <a:lnTo>
                  <a:pt x="3406737" y="217398"/>
                </a:lnTo>
                <a:lnTo>
                  <a:pt x="3406737" y="237515"/>
                </a:lnTo>
                <a:lnTo>
                  <a:pt x="3474872" y="237515"/>
                </a:lnTo>
                <a:lnTo>
                  <a:pt x="3474872" y="217398"/>
                </a:lnTo>
                <a:close/>
              </a:path>
              <a:path w="5345430" h="455294">
                <a:moveTo>
                  <a:pt x="3474872" y="0"/>
                </a:moveTo>
                <a:lnTo>
                  <a:pt x="3406737" y="0"/>
                </a:lnTo>
                <a:lnTo>
                  <a:pt x="3406737" y="20116"/>
                </a:lnTo>
                <a:lnTo>
                  <a:pt x="3474872" y="20116"/>
                </a:lnTo>
                <a:lnTo>
                  <a:pt x="3474872" y="0"/>
                </a:lnTo>
                <a:close/>
              </a:path>
              <a:path w="5345430" h="455294">
                <a:moveTo>
                  <a:pt x="3611143" y="217398"/>
                </a:moveTo>
                <a:lnTo>
                  <a:pt x="3543008" y="217398"/>
                </a:lnTo>
                <a:lnTo>
                  <a:pt x="3543008" y="237515"/>
                </a:lnTo>
                <a:lnTo>
                  <a:pt x="3611143" y="237515"/>
                </a:lnTo>
                <a:lnTo>
                  <a:pt x="3611143" y="217398"/>
                </a:lnTo>
                <a:close/>
              </a:path>
              <a:path w="5345430" h="455294">
                <a:moveTo>
                  <a:pt x="3611143" y="0"/>
                </a:moveTo>
                <a:lnTo>
                  <a:pt x="3543008" y="0"/>
                </a:lnTo>
                <a:lnTo>
                  <a:pt x="3543008" y="20116"/>
                </a:lnTo>
                <a:lnTo>
                  <a:pt x="3611143" y="20116"/>
                </a:lnTo>
                <a:lnTo>
                  <a:pt x="3611143" y="0"/>
                </a:lnTo>
                <a:close/>
              </a:path>
              <a:path w="5345430" h="455294">
                <a:moveTo>
                  <a:pt x="3747414" y="217398"/>
                </a:moveTo>
                <a:lnTo>
                  <a:pt x="3679279" y="217398"/>
                </a:lnTo>
                <a:lnTo>
                  <a:pt x="3679279" y="237515"/>
                </a:lnTo>
                <a:lnTo>
                  <a:pt x="3747414" y="237515"/>
                </a:lnTo>
                <a:lnTo>
                  <a:pt x="3747414" y="217398"/>
                </a:lnTo>
                <a:close/>
              </a:path>
              <a:path w="5345430" h="455294">
                <a:moveTo>
                  <a:pt x="3747414" y="0"/>
                </a:moveTo>
                <a:lnTo>
                  <a:pt x="3679279" y="0"/>
                </a:lnTo>
                <a:lnTo>
                  <a:pt x="3679279" y="20116"/>
                </a:lnTo>
                <a:lnTo>
                  <a:pt x="3747414" y="20116"/>
                </a:lnTo>
                <a:lnTo>
                  <a:pt x="3747414" y="0"/>
                </a:lnTo>
                <a:close/>
              </a:path>
              <a:path w="5345430" h="455294">
                <a:moveTo>
                  <a:pt x="3883685" y="217398"/>
                </a:moveTo>
                <a:lnTo>
                  <a:pt x="3815550" y="217398"/>
                </a:lnTo>
                <a:lnTo>
                  <a:pt x="3815550" y="237515"/>
                </a:lnTo>
                <a:lnTo>
                  <a:pt x="3883685" y="237515"/>
                </a:lnTo>
                <a:lnTo>
                  <a:pt x="3883685" y="217398"/>
                </a:lnTo>
                <a:close/>
              </a:path>
              <a:path w="5345430" h="455294">
                <a:moveTo>
                  <a:pt x="3883685" y="0"/>
                </a:moveTo>
                <a:lnTo>
                  <a:pt x="3815550" y="0"/>
                </a:lnTo>
                <a:lnTo>
                  <a:pt x="3815550" y="20116"/>
                </a:lnTo>
                <a:lnTo>
                  <a:pt x="3883685" y="20116"/>
                </a:lnTo>
                <a:lnTo>
                  <a:pt x="3883685" y="0"/>
                </a:lnTo>
                <a:close/>
              </a:path>
              <a:path w="5345430" h="455294">
                <a:moveTo>
                  <a:pt x="4019956" y="0"/>
                </a:moveTo>
                <a:lnTo>
                  <a:pt x="3951821" y="0"/>
                </a:lnTo>
                <a:lnTo>
                  <a:pt x="3951821" y="20116"/>
                </a:lnTo>
                <a:lnTo>
                  <a:pt x="4019956" y="20116"/>
                </a:lnTo>
                <a:lnTo>
                  <a:pt x="4019956" y="0"/>
                </a:lnTo>
                <a:close/>
              </a:path>
              <a:path w="5345430" h="455294">
                <a:moveTo>
                  <a:pt x="4156214" y="217398"/>
                </a:moveTo>
                <a:lnTo>
                  <a:pt x="3951821" y="217398"/>
                </a:lnTo>
                <a:lnTo>
                  <a:pt x="3951821" y="237515"/>
                </a:lnTo>
                <a:lnTo>
                  <a:pt x="4156214" y="237515"/>
                </a:lnTo>
                <a:lnTo>
                  <a:pt x="4156214" y="217398"/>
                </a:lnTo>
                <a:close/>
              </a:path>
              <a:path w="5345430" h="455294">
                <a:moveTo>
                  <a:pt x="4156214" y="0"/>
                </a:moveTo>
                <a:lnTo>
                  <a:pt x="4088092" y="0"/>
                </a:lnTo>
                <a:lnTo>
                  <a:pt x="4088092" y="20116"/>
                </a:lnTo>
                <a:lnTo>
                  <a:pt x="4156214" y="20116"/>
                </a:lnTo>
                <a:lnTo>
                  <a:pt x="4156214" y="0"/>
                </a:lnTo>
                <a:close/>
              </a:path>
              <a:path w="5345430" h="455294">
                <a:moveTo>
                  <a:pt x="4292485" y="217398"/>
                </a:moveTo>
                <a:lnTo>
                  <a:pt x="4224350" y="217398"/>
                </a:lnTo>
                <a:lnTo>
                  <a:pt x="4224350" y="237515"/>
                </a:lnTo>
                <a:lnTo>
                  <a:pt x="4292485" y="237515"/>
                </a:lnTo>
                <a:lnTo>
                  <a:pt x="4292485" y="217398"/>
                </a:lnTo>
                <a:close/>
              </a:path>
              <a:path w="5345430" h="455294">
                <a:moveTo>
                  <a:pt x="4428756" y="217398"/>
                </a:moveTo>
                <a:lnTo>
                  <a:pt x="4360621" y="217398"/>
                </a:lnTo>
                <a:lnTo>
                  <a:pt x="4360621" y="237515"/>
                </a:lnTo>
                <a:lnTo>
                  <a:pt x="4428756" y="237515"/>
                </a:lnTo>
                <a:lnTo>
                  <a:pt x="4428756" y="217398"/>
                </a:lnTo>
                <a:close/>
              </a:path>
              <a:path w="5345430" h="455294">
                <a:moveTo>
                  <a:pt x="4565027" y="217398"/>
                </a:moveTo>
                <a:lnTo>
                  <a:pt x="4496892" y="217398"/>
                </a:lnTo>
                <a:lnTo>
                  <a:pt x="4496892" y="237515"/>
                </a:lnTo>
                <a:lnTo>
                  <a:pt x="4565027" y="237515"/>
                </a:lnTo>
                <a:lnTo>
                  <a:pt x="4565027" y="217398"/>
                </a:lnTo>
                <a:close/>
              </a:path>
              <a:path w="5345430" h="455294">
                <a:moveTo>
                  <a:pt x="4701298" y="434822"/>
                </a:moveTo>
                <a:lnTo>
                  <a:pt x="4633163" y="434822"/>
                </a:lnTo>
                <a:lnTo>
                  <a:pt x="4633163" y="454952"/>
                </a:lnTo>
                <a:lnTo>
                  <a:pt x="4701298" y="454952"/>
                </a:lnTo>
                <a:lnTo>
                  <a:pt x="4701298" y="434822"/>
                </a:lnTo>
                <a:close/>
              </a:path>
              <a:path w="5345430" h="455294">
                <a:moveTo>
                  <a:pt x="4701298" y="217398"/>
                </a:moveTo>
                <a:lnTo>
                  <a:pt x="4633163" y="217398"/>
                </a:lnTo>
                <a:lnTo>
                  <a:pt x="4633163" y="237515"/>
                </a:lnTo>
                <a:lnTo>
                  <a:pt x="4701298" y="237515"/>
                </a:lnTo>
                <a:lnTo>
                  <a:pt x="4701298" y="217398"/>
                </a:lnTo>
                <a:close/>
              </a:path>
              <a:path w="5345430" h="455294">
                <a:moveTo>
                  <a:pt x="4837569" y="434822"/>
                </a:moveTo>
                <a:lnTo>
                  <a:pt x="4769434" y="434822"/>
                </a:lnTo>
                <a:lnTo>
                  <a:pt x="4769434" y="454952"/>
                </a:lnTo>
                <a:lnTo>
                  <a:pt x="4837569" y="454952"/>
                </a:lnTo>
                <a:lnTo>
                  <a:pt x="4837569" y="434822"/>
                </a:lnTo>
                <a:close/>
              </a:path>
              <a:path w="5345430" h="455294">
                <a:moveTo>
                  <a:pt x="4837569" y="217398"/>
                </a:moveTo>
                <a:lnTo>
                  <a:pt x="4769434" y="217398"/>
                </a:lnTo>
                <a:lnTo>
                  <a:pt x="4769434" y="237515"/>
                </a:lnTo>
                <a:lnTo>
                  <a:pt x="4837569" y="237515"/>
                </a:lnTo>
                <a:lnTo>
                  <a:pt x="4837569" y="217398"/>
                </a:lnTo>
                <a:close/>
              </a:path>
              <a:path w="5345430" h="455294">
                <a:moveTo>
                  <a:pt x="4973840" y="434822"/>
                </a:moveTo>
                <a:lnTo>
                  <a:pt x="4905705" y="434822"/>
                </a:lnTo>
                <a:lnTo>
                  <a:pt x="4905705" y="454952"/>
                </a:lnTo>
                <a:lnTo>
                  <a:pt x="4973840" y="454952"/>
                </a:lnTo>
                <a:lnTo>
                  <a:pt x="4973840" y="434822"/>
                </a:lnTo>
                <a:close/>
              </a:path>
              <a:path w="5345430" h="455294">
                <a:moveTo>
                  <a:pt x="4973840" y="217398"/>
                </a:moveTo>
                <a:lnTo>
                  <a:pt x="4905705" y="217398"/>
                </a:lnTo>
                <a:lnTo>
                  <a:pt x="4905705" y="237515"/>
                </a:lnTo>
                <a:lnTo>
                  <a:pt x="4973840" y="237515"/>
                </a:lnTo>
                <a:lnTo>
                  <a:pt x="4973840" y="217398"/>
                </a:lnTo>
                <a:close/>
              </a:path>
              <a:path w="5345430" h="455294">
                <a:moveTo>
                  <a:pt x="5110111" y="434822"/>
                </a:moveTo>
                <a:lnTo>
                  <a:pt x="5041976" y="434822"/>
                </a:lnTo>
                <a:lnTo>
                  <a:pt x="5041976" y="454952"/>
                </a:lnTo>
                <a:lnTo>
                  <a:pt x="5110111" y="454952"/>
                </a:lnTo>
                <a:lnTo>
                  <a:pt x="5110111" y="434822"/>
                </a:lnTo>
                <a:close/>
              </a:path>
              <a:path w="5345430" h="455294">
                <a:moveTo>
                  <a:pt x="5110111" y="217398"/>
                </a:moveTo>
                <a:lnTo>
                  <a:pt x="5041976" y="217398"/>
                </a:lnTo>
                <a:lnTo>
                  <a:pt x="5041976" y="237515"/>
                </a:lnTo>
                <a:lnTo>
                  <a:pt x="5110111" y="237515"/>
                </a:lnTo>
                <a:lnTo>
                  <a:pt x="5110111" y="217398"/>
                </a:lnTo>
                <a:close/>
              </a:path>
              <a:path w="5345430" h="455294">
                <a:moveTo>
                  <a:pt x="5345290" y="434822"/>
                </a:moveTo>
                <a:lnTo>
                  <a:pt x="5178247" y="434822"/>
                </a:lnTo>
                <a:lnTo>
                  <a:pt x="5178247" y="454952"/>
                </a:lnTo>
                <a:lnTo>
                  <a:pt x="5345290" y="454952"/>
                </a:lnTo>
                <a:lnTo>
                  <a:pt x="5345290" y="434822"/>
                </a:lnTo>
                <a:close/>
              </a:path>
              <a:path w="5345430" h="455294">
                <a:moveTo>
                  <a:pt x="5345290" y="217398"/>
                </a:moveTo>
                <a:lnTo>
                  <a:pt x="5178247" y="217398"/>
                </a:lnTo>
                <a:lnTo>
                  <a:pt x="5178247" y="237515"/>
                </a:lnTo>
                <a:lnTo>
                  <a:pt x="5345290" y="237515"/>
                </a:lnTo>
                <a:lnTo>
                  <a:pt x="5345290" y="21739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0" name="bg object 44"/>
          <p:cNvSpPr/>
          <p:nvPr/>
        </p:nvSpPr>
        <p:spPr>
          <a:xfrm>
            <a:off x="1368360" y="19212480"/>
            <a:ext cx="7947720" cy="685080"/>
          </a:xfrm>
          <a:custGeom>
            <a:avLst/>
            <a:gdLst>
              <a:gd name="textAreaLeft" fmla="*/ 0 w 7947720"/>
              <a:gd name="textAreaRight" fmla="*/ 7948080 w 7947720"/>
              <a:gd name="textAreaTop" fmla="*/ 0 h 685080"/>
              <a:gd name="textAreaBottom" fmla="*/ 685440 h 685080"/>
            </a:gdLst>
            <a:ahLst/>
            <a:cxnLst/>
            <a:rect l="textAreaLeft" t="textAreaTop" r="textAreaRight" b="textAreaBottom"/>
            <a:pathLst>
              <a:path w="5277485" h="455294">
                <a:moveTo>
                  <a:pt x="68135" y="217411"/>
                </a:moveTo>
                <a:lnTo>
                  <a:pt x="0" y="217411"/>
                </a:lnTo>
                <a:lnTo>
                  <a:pt x="0" y="237528"/>
                </a:lnTo>
                <a:lnTo>
                  <a:pt x="68135" y="237528"/>
                </a:lnTo>
                <a:lnTo>
                  <a:pt x="68135" y="217411"/>
                </a:lnTo>
                <a:close/>
              </a:path>
              <a:path w="5277485" h="455294">
                <a:moveTo>
                  <a:pt x="68135" y="0"/>
                </a:moveTo>
                <a:lnTo>
                  <a:pt x="0" y="0"/>
                </a:lnTo>
                <a:lnTo>
                  <a:pt x="0" y="20116"/>
                </a:lnTo>
                <a:lnTo>
                  <a:pt x="68135" y="20116"/>
                </a:lnTo>
                <a:lnTo>
                  <a:pt x="68135" y="0"/>
                </a:lnTo>
                <a:close/>
              </a:path>
              <a:path w="5277485" h="455294">
                <a:moveTo>
                  <a:pt x="204393" y="217411"/>
                </a:moveTo>
                <a:lnTo>
                  <a:pt x="136271" y="217411"/>
                </a:lnTo>
                <a:lnTo>
                  <a:pt x="136271" y="237528"/>
                </a:lnTo>
                <a:lnTo>
                  <a:pt x="204393" y="237528"/>
                </a:lnTo>
                <a:lnTo>
                  <a:pt x="204393" y="217411"/>
                </a:lnTo>
                <a:close/>
              </a:path>
              <a:path w="5277485" h="455294">
                <a:moveTo>
                  <a:pt x="204393" y="0"/>
                </a:moveTo>
                <a:lnTo>
                  <a:pt x="136271" y="0"/>
                </a:lnTo>
                <a:lnTo>
                  <a:pt x="136271" y="20116"/>
                </a:lnTo>
                <a:lnTo>
                  <a:pt x="204393" y="20116"/>
                </a:lnTo>
                <a:lnTo>
                  <a:pt x="204393" y="0"/>
                </a:lnTo>
                <a:close/>
              </a:path>
              <a:path w="5277485" h="455294">
                <a:moveTo>
                  <a:pt x="340677" y="217411"/>
                </a:moveTo>
                <a:lnTo>
                  <a:pt x="272529" y="217411"/>
                </a:lnTo>
                <a:lnTo>
                  <a:pt x="272529" y="237528"/>
                </a:lnTo>
                <a:lnTo>
                  <a:pt x="340677" y="237528"/>
                </a:lnTo>
                <a:lnTo>
                  <a:pt x="340677" y="217411"/>
                </a:lnTo>
                <a:close/>
              </a:path>
              <a:path w="5277485" h="455294">
                <a:moveTo>
                  <a:pt x="340677" y="0"/>
                </a:moveTo>
                <a:lnTo>
                  <a:pt x="272529" y="0"/>
                </a:lnTo>
                <a:lnTo>
                  <a:pt x="272529" y="20116"/>
                </a:lnTo>
                <a:lnTo>
                  <a:pt x="340677" y="20116"/>
                </a:lnTo>
                <a:lnTo>
                  <a:pt x="340677" y="0"/>
                </a:lnTo>
                <a:close/>
              </a:path>
              <a:path w="5277485" h="455294">
                <a:moveTo>
                  <a:pt x="476948" y="217411"/>
                </a:moveTo>
                <a:lnTo>
                  <a:pt x="408800" y="217411"/>
                </a:lnTo>
                <a:lnTo>
                  <a:pt x="408800" y="237528"/>
                </a:lnTo>
                <a:lnTo>
                  <a:pt x="476948" y="237528"/>
                </a:lnTo>
                <a:lnTo>
                  <a:pt x="476948" y="217411"/>
                </a:lnTo>
                <a:close/>
              </a:path>
              <a:path w="5277485" h="455294">
                <a:moveTo>
                  <a:pt x="476948" y="0"/>
                </a:moveTo>
                <a:lnTo>
                  <a:pt x="408800" y="0"/>
                </a:lnTo>
                <a:lnTo>
                  <a:pt x="408800" y="20116"/>
                </a:lnTo>
                <a:lnTo>
                  <a:pt x="476948" y="20116"/>
                </a:lnTo>
                <a:lnTo>
                  <a:pt x="476948" y="0"/>
                </a:lnTo>
                <a:close/>
              </a:path>
              <a:path w="5277485" h="455294">
                <a:moveTo>
                  <a:pt x="613219" y="217411"/>
                </a:moveTo>
                <a:lnTo>
                  <a:pt x="545071" y="217411"/>
                </a:lnTo>
                <a:lnTo>
                  <a:pt x="545071" y="237528"/>
                </a:lnTo>
                <a:lnTo>
                  <a:pt x="613219" y="237528"/>
                </a:lnTo>
                <a:lnTo>
                  <a:pt x="613219" y="217411"/>
                </a:lnTo>
                <a:close/>
              </a:path>
              <a:path w="5277485" h="455294">
                <a:moveTo>
                  <a:pt x="613219" y="0"/>
                </a:moveTo>
                <a:lnTo>
                  <a:pt x="545071" y="0"/>
                </a:lnTo>
                <a:lnTo>
                  <a:pt x="545071" y="20116"/>
                </a:lnTo>
                <a:lnTo>
                  <a:pt x="613219" y="20116"/>
                </a:lnTo>
                <a:lnTo>
                  <a:pt x="613219" y="0"/>
                </a:lnTo>
                <a:close/>
              </a:path>
              <a:path w="5277485" h="455294">
                <a:moveTo>
                  <a:pt x="749490" y="217411"/>
                </a:moveTo>
                <a:lnTo>
                  <a:pt x="681342" y="217411"/>
                </a:lnTo>
                <a:lnTo>
                  <a:pt x="681342" y="237528"/>
                </a:lnTo>
                <a:lnTo>
                  <a:pt x="749490" y="237528"/>
                </a:lnTo>
                <a:lnTo>
                  <a:pt x="749490" y="217411"/>
                </a:lnTo>
                <a:close/>
              </a:path>
              <a:path w="5277485" h="455294">
                <a:moveTo>
                  <a:pt x="749490" y="0"/>
                </a:moveTo>
                <a:lnTo>
                  <a:pt x="681342" y="0"/>
                </a:lnTo>
                <a:lnTo>
                  <a:pt x="681342" y="20116"/>
                </a:lnTo>
                <a:lnTo>
                  <a:pt x="749490" y="20116"/>
                </a:lnTo>
                <a:lnTo>
                  <a:pt x="749490" y="0"/>
                </a:lnTo>
                <a:close/>
              </a:path>
              <a:path w="5277485" h="455294">
                <a:moveTo>
                  <a:pt x="885748" y="217411"/>
                </a:moveTo>
                <a:lnTo>
                  <a:pt x="817626" y="217411"/>
                </a:lnTo>
                <a:lnTo>
                  <a:pt x="817626" y="237528"/>
                </a:lnTo>
                <a:lnTo>
                  <a:pt x="885748" y="237528"/>
                </a:lnTo>
                <a:lnTo>
                  <a:pt x="885748" y="217411"/>
                </a:lnTo>
                <a:close/>
              </a:path>
              <a:path w="5277485" h="455294">
                <a:moveTo>
                  <a:pt x="885748" y="0"/>
                </a:moveTo>
                <a:lnTo>
                  <a:pt x="817626" y="0"/>
                </a:lnTo>
                <a:lnTo>
                  <a:pt x="817626" y="20116"/>
                </a:lnTo>
                <a:lnTo>
                  <a:pt x="885748" y="20116"/>
                </a:lnTo>
                <a:lnTo>
                  <a:pt x="885748" y="0"/>
                </a:lnTo>
                <a:close/>
              </a:path>
              <a:path w="5277485" h="455294">
                <a:moveTo>
                  <a:pt x="1022019" y="217411"/>
                </a:moveTo>
                <a:lnTo>
                  <a:pt x="953897" y="217411"/>
                </a:lnTo>
                <a:lnTo>
                  <a:pt x="953897" y="237528"/>
                </a:lnTo>
                <a:lnTo>
                  <a:pt x="1022019" y="237528"/>
                </a:lnTo>
                <a:lnTo>
                  <a:pt x="1022019" y="217411"/>
                </a:lnTo>
                <a:close/>
              </a:path>
              <a:path w="5277485" h="455294">
                <a:moveTo>
                  <a:pt x="1022019" y="0"/>
                </a:moveTo>
                <a:lnTo>
                  <a:pt x="953897" y="0"/>
                </a:lnTo>
                <a:lnTo>
                  <a:pt x="953897" y="20116"/>
                </a:lnTo>
                <a:lnTo>
                  <a:pt x="1022019" y="20116"/>
                </a:lnTo>
                <a:lnTo>
                  <a:pt x="1022019" y="0"/>
                </a:lnTo>
                <a:close/>
              </a:path>
              <a:path w="5277485" h="455294">
                <a:moveTo>
                  <a:pt x="1158290" y="217411"/>
                </a:moveTo>
                <a:lnTo>
                  <a:pt x="1090155" y="217411"/>
                </a:lnTo>
                <a:lnTo>
                  <a:pt x="1090155" y="237528"/>
                </a:lnTo>
                <a:lnTo>
                  <a:pt x="1158290" y="237528"/>
                </a:lnTo>
                <a:lnTo>
                  <a:pt x="1158290" y="217411"/>
                </a:lnTo>
                <a:close/>
              </a:path>
              <a:path w="5277485" h="455294">
                <a:moveTo>
                  <a:pt x="1430832" y="217411"/>
                </a:moveTo>
                <a:lnTo>
                  <a:pt x="1226426" y="217411"/>
                </a:lnTo>
                <a:lnTo>
                  <a:pt x="1226426" y="237528"/>
                </a:lnTo>
                <a:lnTo>
                  <a:pt x="1430832" y="237528"/>
                </a:lnTo>
                <a:lnTo>
                  <a:pt x="1430832" y="217411"/>
                </a:lnTo>
                <a:close/>
              </a:path>
              <a:path w="5277485" h="455294">
                <a:moveTo>
                  <a:pt x="1430832" y="0"/>
                </a:moveTo>
                <a:lnTo>
                  <a:pt x="1090155" y="0"/>
                </a:lnTo>
                <a:lnTo>
                  <a:pt x="1090155" y="20116"/>
                </a:lnTo>
                <a:lnTo>
                  <a:pt x="1430832" y="20116"/>
                </a:lnTo>
                <a:lnTo>
                  <a:pt x="1430832" y="0"/>
                </a:lnTo>
                <a:close/>
              </a:path>
              <a:path w="5277485" h="455294">
                <a:moveTo>
                  <a:pt x="1567103" y="217411"/>
                </a:moveTo>
                <a:lnTo>
                  <a:pt x="1498955" y="217411"/>
                </a:lnTo>
                <a:lnTo>
                  <a:pt x="1498955" y="237528"/>
                </a:lnTo>
                <a:lnTo>
                  <a:pt x="1567103" y="237528"/>
                </a:lnTo>
                <a:lnTo>
                  <a:pt x="1567103" y="217411"/>
                </a:lnTo>
                <a:close/>
              </a:path>
              <a:path w="5277485" h="455294">
                <a:moveTo>
                  <a:pt x="1567103" y="0"/>
                </a:moveTo>
                <a:lnTo>
                  <a:pt x="1498955" y="0"/>
                </a:lnTo>
                <a:lnTo>
                  <a:pt x="1498955" y="20116"/>
                </a:lnTo>
                <a:lnTo>
                  <a:pt x="1567103" y="20116"/>
                </a:lnTo>
                <a:lnTo>
                  <a:pt x="1567103" y="0"/>
                </a:lnTo>
                <a:close/>
              </a:path>
              <a:path w="5277485" h="455294">
                <a:moveTo>
                  <a:pt x="1703374" y="217411"/>
                </a:moveTo>
                <a:lnTo>
                  <a:pt x="1635226" y="217411"/>
                </a:lnTo>
                <a:lnTo>
                  <a:pt x="1635226" y="237528"/>
                </a:lnTo>
                <a:lnTo>
                  <a:pt x="1703374" y="237528"/>
                </a:lnTo>
                <a:lnTo>
                  <a:pt x="1703374" y="217411"/>
                </a:lnTo>
                <a:close/>
              </a:path>
              <a:path w="5277485" h="455294">
                <a:moveTo>
                  <a:pt x="1703374" y="0"/>
                </a:moveTo>
                <a:lnTo>
                  <a:pt x="1635226" y="0"/>
                </a:lnTo>
                <a:lnTo>
                  <a:pt x="1635226" y="20116"/>
                </a:lnTo>
                <a:lnTo>
                  <a:pt x="1703374" y="20116"/>
                </a:lnTo>
                <a:lnTo>
                  <a:pt x="1703374" y="0"/>
                </a:lnTo>
                <a:close/>
              </a:path>
              <a:path w="5277485" h="455294">
                <a:moveTo>
                  <a:pt x="1839645" y="217411"/>
                </a:moveTo>
                <a:lnTo>
                  <a:pt x="1771497" y="217411"/>
                </a:lnTo>
                <a:lnTo>
                  <a:pt x="1771497" y="237528"/>
                </a:lnTo>
                <a:lnTo>
                  <a:pt x="1839645" y="237528"/>
                </a:lnTo>
                <a:lnTo>
                  <a:pt x="1839645" y="217411"/>
                </a:lnTo>
                <a:close/>
              </a:path>
              <a:path w="5277485" h="455294">
                <a:moveTo>
                  <a:pt x="1839645" y="0"/>
                </a:moveTo>
                <a:lnTo>
                  <a:pt x="1771497" y="0"/>
                </a:lnTo>
                <a:lnTo>
                  <a:pt x="1771497" y="20116"/>
                </a:lnTo>
                <a:lnTo>
                  <a:pt x="1839645" y="20116"/>
                </a:lnTo>
                <a:lnTo>
                  <a:pt x="1839645" y="0"/>
                </a:lnTo>
                <a:close/>
              </a:path>
              <a:path w="5277485" h="455294">
                <a:moveTo>
                  <a:pt x="1975916" y="217411"/>
                </a:moveTo>
                <a:lnTo>
                  <a:pt x="1907768" y="217411"/>
                </a:lnTo>
                <a:lnTo>
                  <a:pt x="1907768" y="237528"/>
                </a:lnTo>
                <a:lnTo>
                  <a:pt x="1975916" y="237528"/>
                </a:lnTo>
                <a:lnTo>
                  <a:pt x="1975916" y="217411"/>
                </a:lnTo>
                <a:close/>
              </a:path>
              <a:path w="5277485" h="455294">
                <a:moveTo>
                  <a:pt x="2112187" y="217411"/>
                </a:moveTo>
                <a:lnTo>
                  <a:pt x="2044039" y="217411"/>
                </a:lnTo>
                <a:lnTo>
                  <a:pt x="2044039" y="237528"/>
                </a:lnTo>
                <a:lnTo>
                  <a:pt x="2112187" y="237528"/>
                </a:lnTo>
                <a:lnTo>
                  <a:pt x="2112187" y="217411"/>
                </a:lnTo>
                <a:close/>
              </a:path>
              <a:path w="5277485" h="455294">
                <a:moveTo>
                  <a:pt x="2112187" y="0"/>
                </a:moveTo>
                <a:lnTo>
                  <a:pt x="1907768" y="0"/>
                </a:lnTo>
                <a:lnTo>
                  <a:pt x="1907768" y="20116"/>
                </a:lnTo>
                <a:lnTo>
                  <a:pt x="2112187" y="20116"/>
                </a:lnTo>
                <a:lnTo>
                  <a:pt x="2112187" y="0"/>
                </a:lnTo>
                <a:close/>
              </a:path>
              <a:path w="5277485" h="455294">
                <a:moveTo>
                  <a:pt x="2384717" y="217411"/>
                </a:moveTo>
                <a:lnTo>
                  <a:pt x="2180310" y="217411"/>
                </a:lnTo>
                <a:lnTo>
                  <a:pt x="2180310" y="237528"/>
                </a:lnTo>
                <a:lnTo>
                  <a:pt x="2384717" y="237528"/>
                </a:lnTo>
                <a:lnTo>
                  <a:pt x="2384717" y="217411"/>
                </a:lnTo>
                <a:close/>
              </a:path>
              <a:path w="5277485" h="455294">
                <a:moveTo>
                  <a:pt x="2384717" y="0"/>
                </a:moveTo>
                <a:lnTo>
                  <a:pt x="2180310" y="0"/>
                </a:lnTo>
                <a:lnTo>
                  <a:pt x="2180310" y="20116"/>
                </a:lnTo>
                <a:lnTo>
                  <a:pt x="2384717" y="20116"/>
                </a:lnTo>
                <a:lnTo>
                  <a:pt x="2384717" y="0"/>
                </a:lnTo>
                <a:close/>
              </a:path>
              <a:path w="5277485" h="455294">
                <a:moveTo>
                  <a:pt x="2520988" y="217411"/>
                </a:moveTo>
                <a:lnTo>
                  <a:pt x="2452852" y="217411"/>
                </a:lnTo>
                <a:lnTo>
                  <a:pt x="2452852" y="237528"/>
                </a:lnTo>
                <a:lnTo>
                  <a:pt x="2520988" y="237528"/>
                </a:lnTo>
                <a:lnTo>
                  <a:pt x="2520988" y="217411"/>
                </a:lnTo>
                <a:close/>
              </a:path>
              <a:path w="5277485" h="455294">
                <a:moveTo>
                  <a:pt x="2520988" y="0"/>
                </a:moveTo>
                <a:lnTo>
                  <a:pt x="2452852" y="0"/>
                </a:lnTo>
                <a:lnTo>
                  <a:pt x="2452852" y="20116"/>
                </a:lnTo>
                <a:lnTo>
                  <a:pt x="2520988" y="20116"/>
                </a:lnTo>
                <a:lnTo>
                  <a:pt x="2520988" y="0"/>
                </a:lnTo>
                <a:close/>
              </a:path>
              <a:path w="5277485" h="455294">
                <a:moveTo>
                  <a:pt x="2657259" y="217411"/>
                </a:moveTo>
                <a:lnTo>
                  <a:pt x="2589123" y="217411"/>
                </a:lnTo>
                <a:lnTo>
                  <a:pt x="2589123" y="237528"/>
                </a:lnTo>
                <a:lnTo>
                  <a:pt x="2657259" y="237528"/>
                </a:lnTo>
                <a:lnTo>
                  <a:pt x="2657259" y="217411"/>
                </a:lnTo>
                <a:close/>
              </a:path>
              <a:path w="5277485" h="455294">
                <a:moveTo>
                  <a:pt x="2657259" y="0"/>
                </a:moveTo>
                <a:lnTo>
                  <a:pt x="2589123" y="0"/>
                </a:lnTo>
                <a:lnTo>
                  <a:pt x="2589123" y="20116"/>
                </a:lnTo>
                <a:lnTo>
                  <a:pt x="2657259" y="20116"/>
                </a:lnTo>
                <a:lnTo>
                  <a:pt x="2657259" y="0"/>
                </a:lnTo>
                <a:close/>
              </a:path>
              <a:path w="5277485" h="455294">
                <a:moveTo>
                  <a:pt x="2793530" y="217411"/>
                </a:moveTo>
                <a:lnTo>
                  <a:pt x="2725394" y="217411"/>
                </a:lnTo>
                <a:lnTo>
                  <a:pt x="2725394" y="237528"/>
                </a:lnTo>
                <a:lnTo>
                  <a:pt x="2793530" y="237528"/>
                </a:lnTo>
                <a:lnTo>
                  <a:pt x="2793530" y="217411"/>
                </a:lnTo>
                <a:close/>
              </a:path>
              <a:path w="5277485" h="455294">
                <a:moveTo>
                  <a:pt x="2793530" y="0"/>
                </a:moveTo>
                <a:lnTo>
                  <a:pt x="2725394" y="0"/>
                </a:lnTo>
                <a:lnTo>
                  <a:pt x="2725394" y="20116"/>
                </a:lnTo>
                <a:lnTo>
                  <a:pt x="2793530" y="20116"/>
                </a:lnTo>
                <a:lnTo>
                  <a:pt x="2793530" y="0"/>
                </a:lnTo>
                <a:close/>
              </a:path>
              <a:path w="5277485" h="455294">
                <a:moveTo>
                  <a:pt x="2929801" y="217411"/>
                </a:moveTo>
                <a:lnTo>
                  <a:pt x="2861665" y="217411"/>
                </a:lnTo>
                <a:lnTo>
                  <a:pt x="2861665" y="237528"/>
                </a:lnTo>
                <a:lnTo>
                  <a:pt x="2929801" y="237528"/>
                </a:lnTo>
                <a:lnTo>
                  <a:pt x="2929801" y="217411"/>
                </a:lnTo>
                <a:close/>
              </a:path>
              <a:path w="5277485" h="455294">
                <a:moveTo>
                  <a:pt x="2929801" y="0"/>
                </a:moveTo>
                <a:lnTo>
                  <a:pt x="2861665" y="0"/>
                </a:lnTo>
                <a:lnTo>
                  <a:pt x="2861665" y="20116"/>
                </a:lnTo>
                <a:lnTo>
                  <a:pt x="2929801" y="20116"/>
                </a:lnTo>
                <a:lnTo>
                  <a:pt x="2929801" y="0"/>
                </a:lnTo>
                <a:close/>
              </a:path>
              <a:path w="5277485" h="455294">
                <a:moveTo>
                  <a:pt x="3066072" y="217411"/>
                </a:moveTo>
                <a:lnTo>
                  <a:pt x="2997936" y="217411"/>
                </a:lnTo>
                <a:lnTo>
                  <a:pt x="2997936" y="237528"/>
                </a:lnTo>
                <a:lnTo>
                  <a:pt x="3066072" y="237528"/>
                </a:lnTo>
                <a:lnTo>
                  <a:pt x="3066072" y="217411"/>
                </a:lnTo>
                <a:close/>
              </a:path>
              <a:path w="5277485" h="455294">
                <a:moveTo>
                  <a:pt x="3066072" y="0"/>
                </a:moveTo>
                <a:lnTo>
                  <a:pt x="2997936" y="0"/>
                </a:lnTo>
                <a:lnTo>
                  <a:pt x="2997936" y="20116"/>
                </a:lnTo>
                <a:lnTo>
                  <a:pt x="3066072" y="20116"/>
                </a:lnTo>
                <a:lnTo>
                  <a:pt x="3066072" y="0"/>
                </a:lnTo>
                <a:close/>
              </a:path>
              <a:path w="5277485" h="455294">
                <a:moveTo>
                  <a:pt x="3202330" y="217411"/>
                </a:moveTo>
                <a:lnTo>
                  <a:pt x="3134207" y="217411"/>
                </a:lnTo>
                <a:lnTo>
                  <a:pt x="3134207" y="237528"/>
                </a:lnTo>
                <a:lnTo>
                  <a:pt x="3202330" y="237528"/>
                </a:lnTo>
                <a:lnTo>
                  <a:pt x="3202330" y="217411"/>
                </a:lnTo>
                <a:close/>
              </a:path>
              <a:path w="5277485" h="455294">
                <a:moveTo>
                  <a:pt x="3202330" y="0"/>
                </a:moveTo>
                <a:lnTo>
                  <a:pt x="3134207" y="0"/>
                </a:lnTo>
                <a:lnTo>
                  <a:pt x="3134207" y="20116"/>
                </a:lnTo>
                <a:lnTo>
                  <a:pt x="3202330" y="20116"/>
                </a:lnTo>
                <a:lnTo>
                  <a:pt x="3202330" y="0"/>
                </a:lnTo>
                <a:close/>
              </a:path>
              <a:path w="5277485" h="455294">
                <a:moveTo>
                  <a:pt x="3338601" y="217411"/>
                </a:moveTo>
                <a:lnTo>
                  <a:pt x="3270466" y="217411"/>
                </a:lnTo>
                <a:lnTo>
                  <a:pt x="3270466" y="237528"/>
                </a:lnTo>
                <a:lnTo>
                  <a:pt x="3338601" y="237528"/>
                </a:lnTo>
                <a:lnTo>
                  <a:pt x="3338601" y="217411"/>
                </a:lnTo>
                <a:close/>
              </a:path>
              <a:path w="5277485" h="455294">
                <a:moveTo>
                  <a:pt x="3338601" y="0"/>
                </a:moveTo>
                <a:lnTo>
                  <a:pt x="3270466" y="0"/>
                </a:lnTo>
                <a:lnTo>
                  <a:pt x="3270466" y="20116"/>
                </a:lnTo>
                <a:lnTo>
                  <a:pt x="3338601" y="20116"/>
                </a:lnTo>
                <a:lnTo>
                  <a:pt x="3338601" y="0"/>
                </a:lnTo>
                <a:close/>
              </a:path>
              <a:path w="5277485" h="455294">
                <a:moveTo>
                  <a:pt x="3474872" y="217411"/>
                </a:moveTo>
                <a:lnTo>
                  <a:pt x="3406737" y="217411"/>
                </a:lnTo>
                <a:lnTo>
                  <a:pt x="3406737" y="237528"/>
                </a:lnTo>
                <a:lnTo>
                  <a:pt x="3474872" y="237528"/>
                </a:lnTo>
                <a:lnTo>
                  <a:pt x="3474872" y="217411"/>
                </a:lnTo>
                <a:close/>
              </a:path>
              <a:path w="5277485" h="455294">
                <a:moveTo>
                  <a:pt x="3474872" y="0"/>
                </a:moveTo>
                <a:lnTo>
                  <a:pt x="3406737" y="0"/>
                </a:lnTo>
                <a:lnTo>
                  <a:pt x="3406737" y="20116"/>
                </a:lnTo>
                <a:lnTo>
                  <a:pt x="3474872" y="20116"/>
                </a:lnTo>
                <a:lnTo>
                  <a:pt x="3474872" y="0"/>
                </a:lnTo>
                <a:close/>
              </a:path>
              <a:path w="5277485" h="455294">
                <a:moveTo>
                  <a:pt x="3611143" y="217411"/>
                </a:moveTo>
                <a:lnTo>
                  <a:pt x="3543008" y="217411"/>
                </a:lnTo>
                <a:lnTo>
                  <a:pt x="3543008" y="237528"/>
                </a:lnTo>
                <a:lnTo>
                  <a:pt x="3611143" y="237528"/>
                </a:lnTo>
                <a:lnTo>
                  <a:pt x="3611143" y="217411"/>
                </a:lnTo>
                <a:close/>
              </a:path>
              <a:path w="5277485" h="455294">
                <a:moveTo>
                  <a:pt x="3611143" y="0"/>
                </a:moveTo>
                <a:lnTo>
                  <a:pt x="3543008" y="0"/>
                </a:lnTo>
                <a:lnTo>
                  <a:pt x="3543008" y="20116"/>
                </a:lnTo>
                <a:lnTo>
                  <a:pt x="3611143" y="20116"/>
                </a:lnTo>
                <a:lnTo>
                  <a:pt x="3611143" y="0"/>
                </a:lnTo>
                <a:close/>
              </a:path>
              <a:path w="5277485" h="455294">
                <a:moveTo>
                  <a:pt x="3747414" y="217411"/>
                </a:moveTo>
                <a:lnTo>
                  <a:pt x="3679279" y="217411"/>
                </a:lnTo>
                <a:lnTo>
                  <a:pt x="3679279" y="237528"/>
                </a:lnTo>
                <a:lnTo>
                  <a:pt x="3747414" y="237528"/>
                </a:lnTo>
                <a:lnTo>
                  <a:pt x="3747414" y="217411"/>
                </a:lnTo>
                <a:close/>
              </a:path>
              <a:path w="5277485" h="455294">
                <a:moveTo>
                  <a:pt x="3747414" y="0"/>
                </a:moveTo>
                <a:lnTo>
                  <a:pt x="3679279" y="0"/>
                </a:lnTo>
                <a:lnTo>
                  <a:pt x="3679279" y="20116"/>
                </a:lnTo>
                <a:lnTo>
                  <a:pt x="3747414" y="20116"/>
                </a:lnTo>
                <a:lnTo>
                  <a:pt x="3747414" y="0"/>
                </a:lnTo>
                <a:close/>
              </a:path>
              <a:path w="5277485" h="455294">
                <a:moveTo>
                  <a:pt x="3883685" y="217411"/>
                </a:moveTo>
                <a:lnTo>
                  <a:pt x="3815550" y="217411"/>
                </a:lnTo>
                <a:lnTo>
                  <a:pt x="3815550" y="237528"/>
                </a:lnTo>
                <a:lnTo>
                  <a:pt x="3883685" y="237528"/>
                </a:lnTo>
                <a:lnTo>
                  <a:pt x="3883685" y="217411"/>
                </a:lnTo>
                <a:close/>
              </a:path>
              <a:path w="5277485" h="455294">
                <a:moveTo>
                  <a:pt x="3883685" y="0"/>
                </a:moveTo>
                <a:lnTo>
                  <a:pt x="3815550" y="0"/>
                </a:lnTo>
                <a:lnTo>
                  <a:pt x="3815550" y="20116"/>
                </a:lnTo>
                <a:lnTo>
                  <a:pt x="3883685" y="20116"/>
                </a:lnTo>
                <a:lnTo>
                  <a:pt x="3883685" y="0"/>
                </a:lnTo>
                <a:close/>
              </a:path>
              <a:path w="5277485" h="455294">
                <a:moveTo>
                  <a:pt x="4019956" y="217411"/>
                </a:moveTo>
                <a:lnTo>
                  <a:pt x="3951821" y="217411"/>
                </a:lnTo>
                <a:lnTo>
                  <a:pt x="3951821" y="237528"/>
                </a:lnTo>
                <a:lnTo>
                  <a:pt x="4019956" y="237528"/>
                </a:lnTo>
                <a:lnTo>
                  <a:pt x="4019956" y="217411"/>
                </a:lnTo>
                <a:close/>
              </a:path>
              <a:path w="5277485" h="455294">
                <a:moveTo>
                  <a:pt x="4088079" y="434809"/>
                </a:moveTo>
                <a:lnTo>
                  <a:pt x="4019956" y="434809"/>
                </a:lnTo>
                <a:lnTo>
                  <a:pt x="4019956" y="454926"/>
                </a:lnTo>
                <a:lnTo>
                  <a:pt x="4088079" y="454926"/>
                </a:lnTo>
                <a:lnTo>
                  <a:pt x="4088079" y="434809"/>
                </a:lnTo>
                <a:close/>
              </a:path>
              <a:path w="5277485" h="455294">
                <a:moveTo>
                  <a:pt x="4156227" y="217411"/>
                </a:moveTo>
                <a:lnTo>
                  <a:pt x="4088079" y="217411"/>
                </a:lnTo>
                <a:lnTo>
                  <a:pt x="4088079" y="237528"/>
                </a:lnTo>
                <a:lnTo>
                  <a:pt x="4156227" y="237528"/>
                </a:lnTo>
                <a:lnTo>
                  <a:pt x="4156227" y="217411"/>
                </a:lnTo>
                <a:close/>
              </a:path>
              <a:path w="5277485" h="455294">
                <a:moveTo>
                  <a:pt x="4156227" y="0"/>
                </a:moveTo>
                <a:lnTo>
                  <a:pt x="3951821" y="0"/>
                </a:lnTo>
                <a:lnTo>
                  <a:pt x="3951821" y="20116"/>
                </a:lnTo>
                <a:lnTo>
                  <a:pt x="4156227" y="20116"/>
                </a:lnTo>
                <a:lnTo>
                  <a:pt x="4156227" y="0"/>
                </a:lnTo>
                <a:close/>
              </a:path>
              <a:path w="5277485" h="455294">
                <a:moveTo>
                  <a:pt x="4224350" y="434809"/>
                </a:moveTo>
                <a:lnTo>
                  <a:pt x="4156214" y="434809"/>
                </a:lnTo>
                <a:lnTo>
                  <a:pt x="4156214" y="454926"/>
                </a:lnTo>
                <a:lnTo>
                  <a:pt x="4224350" y="454926"/>
                </a:lnTo>
                <a:lnTo>
                  <a:pt x="4224350" y="434809"/>
                </a:lnTo>
                <a:close/>
              </a:path>
              <a:path w="5277485" h="455294">
                <a:moveTo>
                  <a:pt x="4292498" y="217411"/>
                </a:moveTo>
                <a:lnTo>
                  <a:pt x="4224350" y="217411"/>
                </a:lnTo>
                <a:lnTo>
                  <a:pt x="4224350" y="237528"/>
                </a:lnTo>
                <a:lnTo>
                  <a:pt x="4292498" y="237528"/>
                </a:lnTo>
                <a:lnTo>
                  <a:pt x="4292498" y="217411"/>
                </a:lnTo>
                <a:close/>
              </a:path>
              <a:path w="5277485" h="455294">
                <a:moveTo>
                  <a:pt x="4360621" y="434809"/>
                </a:moveTo>
                <a:lnTo>
                  <a:pt x="4292485" y="434809"/>
                </a:lnTo>
                <a:lnTo>
                  <a:pt x="4292485" y="454926"/>
                </a:lnTo>
                <a:lnTo>
                  <a:pt x="4360621" y="454926"/>
                </a:lnTo>
                <a:lnTo>
                  <a:pt x="4360621" y="434809"/>
                </a:lnTo>
                <a:close/>
              </a:path>
              <a:path w="5277485" h="455294">
                <a:moveTo>
                  <a:pt x="4428756" y="217411"/>
                </a:moveTo>
                <a:lnTo>
                  <a:pt x="4360621" y="217411"/>
                </a:lnTo>
                <a:lnTo>
                  <a:pt x="4360621" y="237528"/>
                </a:lnTo>
                <a:lnTo>
                  <a:pt x="4428756" y="237528"/>
                </a:lnTo>
                <a:lnTo>
                  <a:pt x="4428756" y="217411"/>
                </a:lnTo>
                <a:close/>
              </a:path>
              <a:path w="5277485" h="455294">
                <a:moveTo>
                  <a:pt x="4496892" y="434809"/>
                </a:moveTo>
                <a:lnTo>
                  <a:pt x="4428756" y="434809"/>
                </a:lnTo>
                <a:lnTo>
                  <a:pt x="4428756" y="454926"/>
                </a:lnTo>
                <a:lnTo>
                  <a:pt x="4496892" y="454926"/>
                </a:lnTo>
                <a:lnTo>
                  <a:pt x="4496892" y="434809"/>
                </a:lnTo>
                <a:close/>
              </a:path>
              <a:path w="5277485" h="455294">
                <a:moveTo>
                  <a:pt x="4565040" y="217411"/>
                </a:moveTo>
                <a:lnTo>
                  <a:pt x="4496892" y="217411"/>
                </a:lnTo>
                <a:lnTo>
                  <a:pt x="4496892" y="237528"/>
                </a:lnTo>
                <a:lnTo>
                  <a:pt x="4565040" y="237528"/>
                </a:lnTo>
                <a:lnTo>
                  <a:pt x="4565040" y="217411"/>
                </a:lnTo>
                <a:close/>
              </a:path>
              <a:path w="5277485" h="455294">
                <a:moveTo>
                  <a:pt x="4633163" y="434809"/>
                </a:moveTo>
                <a:lnTo>
                  <a:pt x="4565027" y="434809"/>
                </a:lnTo>
                <a:lnTo>
                  <a:pt x="4565027" y="454926"/>
                </a:lnTo>
                <a:lnTo>
                  <a:pt x="4633163" y="454926"/>
                </a:lnTo>
                <a:lnTo>
                  <a:pt x="4633163" y="434809"/>
                </a:lnTo>
                <a:close/>
              </a:path>
              <a:path w="5277485" h="455294">
                <a:moveTo>
                  <a:pt x="4701298" y="217411"/>
                </a:moveTo>
                <a:lnTo>
                  <a:pt x="4633163" y="217411"/>
                </a:lnTo>
                <a:lnTo>
                  <a:pt x="4633163" y="237528"/>
                </a:lnTo>
                <a:lnTo>
                  <a:pt x="4701298" y="237528"/>
                </a:lnTo>
                <a:lnTo>
                  <a:pt x="4701298" y="217411"/>
                </a:lnTo>
                <a:close/>
              </a:path>
              <a:path w="5277485" h="455294">
                <a:moveTo>
                  <a:pt x="4769434" y="434809"/>
                </a:moveTo>
                <a:lnTo>
                  <a:pt x="4701298" y="434809"/>
                </a:lnTo>
                <a:lnTo>
                  <a:pt x="4701298" y="454926"/>
                </a:lnTo>
                <a:lnTo>
                  <a:pt x="4769434" y="454926"/>
                </a:lnTo>
                <a:lnTo>
                  <a:pt x="4769434" y="434809"/>
                </a:lnTo>
                <a:close/>
              </a:path>
              <a:path w="5277485" h="455294">
                <a:moveTo>
                  <a:pt x="4905705" y="434809"/>
                </a:moveTo>
                <a:lnTo>
                  <a:pt x="4837569" y="434809"/>
                </a:lnTo>
                <a:lnTo>
                  <a:pt x="4837569" y="454926"/>
                </a:lnTo>
                <a:lnTo>
                  <a:pt x="4905705" y="454926"/>
                </a:lnTo>
                <a:lnTo>
                  <a:pt x="4905705" y="434809"/>
                </a:lnTo>
                <a:close/>
              </a:path>
              <a:path w="5277485" h="455294">
                <a:moveTo>
                  <a:pt x="5041976" y="434809"/>
                </a:moveTo>
                <a:lnTo>
                  <a:pt x="4973840" y="434809"/>
                </a:lnTo>
                <a:lnTo>
                  <a:pt x="4973840" y="454926"/>
                </a:lnTo>
                <a:lnTo>
                  <a:pt x="5041976" y="454926"/>
                </a:lnTo>
                <a:lnTo>
                  <a:pt x="5041976" y="434809"/>
                </a:lnTo>
                <a:close/>
              </a:path>
              <a:path w="5277485" h="455294">
                <a:moveTo>
                  <a:pt x="5110111" y="217411"/>
                </a:moveTo>
                <a:lnTo>
                  <a:pt x="4769434" y="217411"/>
                </a:lnTo>
                <a:lnTo>
                  <a:pt x="4769434" y="237528"/>
                </a:lnTo>
                <a:lnTo>
                  <a:pt x="5110111" y="237528"/>
                </a:lnTo>
                <a:lnTo>
                  <a:pt x="5110111" y="217411"/>
                </a:lnTo>
                <a:close/>
              </a:path>
              <a:path w="5277485" h="455294">
                <a:moveTo>
                  <a:pt x="5178247" y="434809"/>
                </a:moveTo>
                <a:lnTo>
                  <a:pt x="5110111" y="434809"/>
                </a:lnTo>
                <a:lnTo>
                  <a:pt x="5110111" y="454926"/>
                </a:lnTo>
                <a:lnTo>
                  <a:pt x="5178247" y="454926"/>
                </a:lnTo>
                <a:lnTo>
                  <a:pt x="5178247" y="434809"/>
                </a:lnTo>
                <a:close/>
              </a:path>
              <a:path w="5277485" h="455294">
                <a:moveTo>
                  <a:pt x="5246382" y="217411"/>
                </a:moveTo>
                <a:lnTo>
                  <a:pt x="5178247" y="217411"/>
                </a:lnTo>
                <a:lnTo>
                  <a:pt x="5178247" y="237528"/>
                </a:lnTo>
                <a:lnTo>
                  <a:pt x="5246382" y="237528"/>
                </a:lnTo>
                <a:lnTo>
                  <a:pt x="5246382" y="217411"/>
                </a:lnTo>
                <a:close/>
              </a:path>
              <a:path w="5277485" h="455294">
                <a:moveTo>
                  <a:pt x="5277155" y="434809"/>
                </a:moveTo>
                <a:lnTo>
                  <a:pt x="5246370" y="434809"/>
                </a:lnTo>
                <a:lnTo>
                  <a:pt x="5246370" y="454926"/>
                </a:lnTo>
                <a:lnTo>
                  <a:pt x="5277155" y="454926"/>
                </a:lnTo>
                <a:lnTo>
                  <a:pt x="5277155" y="43480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1" name="bg object 45"/>
          <p:cNvSpPr/>
          <p:nvPr/>
        </p:nvSpPr>
        <p:spPr>
          <a:xfrm>
            <a:off x="1368360" y="17902440"/>
            <a:ext cx="7947720" cy="1340280"/>
          </a:xfrm>
          <a:custGeom>
            <a:avLst/>
            <a:gdLst>
              <a:gd name="textAreaLeft" fmla="*/ 0 w 7947720"/>
              <a:gd name="textAreaRight" fmla="*/ 7948080 w 7947720"/>
              <a:gd name="textAreaTop" fmla="*/ 0 h 1340280"/>
              <a:gd name="textAreaBottom" fmla="*/ 1340640 h 1340280"/>
            </a:gdLst>
            <a:ahLst/>
            <a:cxnLst/>
            <a:rect l="textAreaLeft" t="textAreaTop" r="textAreaRight" b="textAreaBottom"/>
            <a:pathLst>
              <a:path w="5277485" h="890270">
                <a:moveTo>
                  <a:pt x="68135" y="652221"/>
                </a:moveTo>
                <a:lnTo>
                  <a:pt x="0" y="652221"/>
                </a:lnTo>
                <a:lnTo>
                  <a:pt x="0" y="672350"/>
                </a:lnTo>
                <a:lnTo>
                  <a:pt x="68135" y="672350"/>
                </a:lnTo>
                <a:lnTo>
                  <a:pt x="68135" y="652221"/>
                </a:lnTo>
                <a:close/>
              </a:path>
              <a:path w="5277485" h="890270">
                <a:moveTo>
                  <a:pt x="68135" y="434809"/>
                </a:moveTo>
                <a:lnTo>
                  <a:pt x="0" y="434809"/>
                </a:lnTo>
                <a:lnTo>
                  <a:pt x="0" y="454926"/>
                </a:lnTo>
                <a:lnTo>
                  <a:pt x="68135" y="454926"/>
                </a:lnTo>
                <a:lnTo>
                  <a:pt x="68135" y="434809"/>
                </a:lnTo>
                <a:close/>
              </a:path>
              <a:path w="5277485" h="890270">
                <a:moveTo>
                  <a:pt x="68135" y="217398"/>
                </a:moveTo>
                <a:lnTo>
                  <a:pt x="0" y="217398"/>
                </a:lnTo>
                <a:lnTo>
                  <a:pt x="0" y="237528"/>
                </a:lnTo>
                <a:lnTo>
                  <a:pt x="68135" y="237528"/>
                </a:lnTo>
                <a:lnTo>
                  <a:pt x="68135" y="217398"/>
                </a:lnTo>
                <a:close/>
              </a:path>
              <a:path w="5277485" h="890270">
                <a:moveTo>
                  <a:pt x="340677" y="652221"/>
                </a:moveTo>
                <a:lnTo>
                  <a:pt x="136271" y="652221"/>
                </a:lnTo>
                <a:lnTo>
                  <a:pt x="136271" y="672350"/>
                </a:lnTo>
                <a:lnTo>
                  <a:pt x="340677" y="672350"/>
                </a:lnTo>
                <a:lnTo>
                  <a:pt x="340677" y="652221"/>
                </a:lnTo>
                <a:close/>
              </a:path>
              <a:path w="5277485" h="890270">
                <a:moveTo>
                  <a:pt x="340677" y="434809"/>
                </a:moveTo>
                <a:lnTo>
                  <a:pt x="136271" y="434809"/>
                </a:lnTo>
                <a:lnTo>
                  <a:pt x="136271" y="454926"/>
                </a:lnTo>
                <a:lnTo>
                  <a:pt x="340677" y="454926"/>
                </a:lnTo>
                <a:lnTo>
                  <a:pt x="340677" y="434809"/>
                </a:lnTo>
                <a:close/>
              </a:path>
              <a:path w="5277485" h="890270">
                <a:moveTo>
                  <a:pt x="476948" y="652221"/>
                </a:moveTo>
                <a:lnTo>
                  <a:pt x="408800" y="652221"/>
                </a:lnTo>
                <a:lnTo>
                  <a:pt x="408800" y="672350"/>
                </a:lnTo>
                <a:lnTo>
                  <a:pt x="476948" y="672350"/>
                </a:lnTo>
                <a:lnTo>
                  <a:pt x="476948" y="652221"/>
                </a:lnTo>
                <a:close/>
              </a:path>
              <a:path w="5277485" h="890270">
                <a:moveTo>
                  <a:pt x="613219" y="652221"/>
                </a:moveTo>
                <a:lnTo>
                  <a:pt x="545071" y="652221"/>
                </a:lnTo>
                <a:lnTo>
                  <a:pt x="545071" y="672350"/>
                </a:lnTo>
                <a:lnTo>
                  <a:pt x="613219" y="672350"/>
                </a:lnTo>
                <a:lnTo>
                  <a:pt x="613219" y="652221"/>
                </a:lnTo>
                <a:close/>
              </a:path>
              <a:path w="5277485" h="890270">
                <a:moveTo>
                  <a:pt x="613219" y="434809"/>
                </a:moveTo>
                <a:lnTo>
                  <a:pt x="408800" y="434809"/>
                </a:lnTo>
                <a:lnTo>
                  <a:pt x="408800" y="454926"/>
                </a:lnTo>
                <a:lnTo>
                  <a:pt x="613219" y="454926"/>
                </a:lnTo>
                <a:lnTo>
                  <a:pt x="613219" y="434809"/>
                </a:lnTo>
                <a:close/>
              </a:path>
              <a:path w="5277485" h="890270">
                <a:moveTo>
                  <a:pt x="613219" y="217398"/>
                </a:moveTo>
                <a:lnTo>
                  <a:pt x="136271" y="217398"/>
                </a:lnTo>
                <a:lnTo>
                  <a:pt x="136271" y="237528"/>
                </a:lnTo>
                <a:lnTo>
                  <a:pt x="613219" y="237528"/>
                </a:lnTo>
                <a:lnTo>
                  <a:pt x="613219" y="217398"/>
                </a:lnTo>
                <a:close/>
              </a:path>
              <a:path w="5277485" h="890270">
                <a:moveTo>
                  <a:pt x="749490" y="652221"/>
                </a:moveTo>
                <a:lnTo>
                  <a:pt x="681342" y="652221"/>
                </a:lnTo>
                <a:lnTo>
                  <a:pt x="681342" y="672350"/>
                </a:lnTo>
                <a:lnTo>
                  <a:pt x="749490" y="672350"/>
                </a:lnTo>
                <a:lnTo>
                  <a:pt x="749490" y="652221"/>
                </a:lnTo>
                <a:close/>
              </a:path>
              <a:path w="5277485" h="890270">
                <a:moveTo>
                  <a:pt x="1022019" y="652221"/>
                </a:moveTo>
                <a:lnTo>
                  <a:pt x="817626" y="652221"/>
                </a:lnTo>
                <a:lnTo>
                  <a:pt x="817626" y="672350"/>
                </a:lnTo>
                <a:lnTo>
                  <a:pt x="1022019" y="672350"/>
                </a:lnTo>
                <a:lnTo>
                  <a:pt x="1022019" y="652221"/>
                </a:lnTo>
                <a:close/>
              </a:path>
              <a:path w="5277485" h="890270">
                <a:moveTo>
                  <a:pt x="1022019" y="434809"/>
                </a:moveTo>
                <a:lnTo>
                  <a:pt x="681342" y="434809"/>
                </a:lnTo>
                <a:lnTo>
                  <a:pt x="681342" y="454926"/>
                </a:lnTo>
                <a:lnTo>
                  <a:pt x="1022019" y="454926"/>
                </a:lnTo>
                <a:lnTo>
                  <a:pt x="1022019" y="434809"/>
                </a:lnTo>
                <a:close/>
              </a:path>
              <a:path w="5277485" h="890270">
                <a:moveTo>
                  <a:pt x="1430832" y="652221"/>
                </a:moveTo>
                <a:lnTo>
                  <a:pt x="1090155" y="652221"/>
                </a:lnTo>
                <a:lnTo>
                  <a:pt x="1090155" y="672350"/>
                </a:lnTo>
                <a:lnTo>
                  <a:pt x="1430832" y="672350"/>
                </a:lnTo>
                <a:lnTo>
                  <a:pt x="1430832" y="652221"/>
                </a:lnTo>
                <a:close/>
              </a:path>
              <a:path w="5277485" h="890270">
                <a:moveTo>
                  <a:pt x="1567103" y="652221"/>
                </a:moveTo>
                <a:lnTo>
                  <a:pt x="1498955" y="652221"/>
                </a:lnTo>
                <a:lnTo>
                  <a:pt x="1498955" y="672350"/>
                </a:lnTo>
                <a:lnTo>
                  <a:pt x="1567103" y="672350"/>
                </a:lnTo>
                <a:lnTo>
                  <a:pt x="1567103" y="652221"/>
                </a:lnTo>
                <a:close/>
              </a:path>
              <a:path w="5277485" h="890270">
                <a:moveTo>
                  <a:pt x="1567103" y="434809"/>
                </a:moveTo>
                <a:lnTo>
                  <a:pt x="1090155" y="434809"/>
                </a:lnTo>
                <a:lnTo>
                  <a:pt x="1090155" y="454926"/>
                </a:lnTo>
                <a:lnTo>
                  <a:pt x="1567103" y="454926"/>
                </a:lnTo>
                <a:lnTo>
                  <a:pt x="1567103" y="434809"/>
                </a:lnTo>
                <a:close/>
              </a:path>
              <a:path w="5277485" h="890270">
                <a:moveTo>
                  <a:pt x="1703374" y="652221"/>
                </a:moveTo>
                <a:lnTo>
                  <a:pt x="1635226" y="652221"/>
                </a:lnTo>
                <a:lnTo>
                  <a:pt x="1635226" y="672350"/>
                </a:lnTo>
                <a:lnTo>
                  <a:pt x="1703374" y="672350"/>
                </a:lnTo>
                <a:lnTo>
                  <a:pt x="1703374" y="652221"/>
                </a:lnTo>
                <a:close/>
              </a:path>
              <a:path w="5277485" h="890270">
                <a:moveTo>
                  <a:pt x="1703374" y="434809"/>
                </a:moveTo>
                <a:lnTo>
                  <a:pt x="1635226" y="434809"/>
                </a:lnTo>
                <a:lnTo>
                  <a:pt x="1635226" y="454926"/>
                </a:lnTo>
                <a:lnTo>
                  <a:pt x="1703374" y="454926"/>
                </a:lnTo>
                <a:lnTo>
                  <a:pt x="1703374" y="434809"/>
                </a:lnTo>
                <a:close/>
              </a:path>
              <a:path w="5277485" h="890270">
                <a:moveTo>
                  <a:pt x="1703374" y="217398"/>
                </a:moveTo>
                <a:lnTo>
                  <a:pt x="681342" y="217398"/>
                </a:lnTo>
                <a:lnTo>
                  <a:pt x="681342" y="237528"/>
                </a:lnTo>
                <a:lnTo>
                  <a:pt x="1703374" y="237528"/>
                </a:lnTo>
                <a:lnTo>
                  <a:pt x="1703374" y="217398"/>
                </a:lnTo>
                <a:close/>
              </a:path>
              <a:path w="5277485" h="890270">
                <a:moveTo>
                  <a:pt x="1839645" y="652221"/>
                </a:moveTo>
                <a:lnTo>
                  <a:pt x="1771497" y="652221"/>
                </a:lnTo>
                <a:lnTo>
                  <a:pt x="1771497" y="672350"/>
                </a:lnTo>
                <a:lnTo>
                  <a:pt x="1839645" y="672350"/>
                </a:lnTo>
                <a:lnTo>
                  <a:pt x="1839645" y="652221"/>
                </a:lnTo>
                <a:close/>
              </a:path>
              <a:path w="5277485" h="890270">
                <a:moveTo>
                  <a:pt x="2384717" y="652221"/>
                </a:moveTo>
                <a:lnTo>
                  <a:pt x="1907768" y="652221"/>
                </a:lnTo>
                <a:lnTo>
                  <a:pt x="1907768" y="672350"/>
                </a:lnTo>
                <a:lnTo>
                  <a:pt x="2384717" y="672350"/>
                </a:lnTo>
                <a:lnTo>
                  <a:pt x="2384717" y="652221"/>
                </a:lnTo>
                <a:close/>
              </a:path>
              <a:path w="5277485" h="890270">
                <a:moveTo>
                  <a:pt x="2520988" y="652221"/>
                </a:moveTo>
                <a:lnTo>
                  <a:pt x="2452852" y="652221"/>
                </a:lnTo>
                <a:lnTo>
                  <a:pt x="2452852" y="672350"/>
                </a:lnTo>
                <a:lnTo>
                  <a:pt x="2520988" y="672350"/>
                </a:lnTo>
                <a:lnTo>
                  <a:pt x="2520988" y="652221"/>
                </a:lnTo>
                <a:close/>
              </a:path>
              <a:path w="5277485" h="890270">
                <a:moveTo>
                  <a:pt x="2520988" y="434809"/>
                </a:moveTo>
                <a:lnTo>
                  <a:pt x="1771497" y="434809"/>
                </a:lnTo>
                <a:lnTo>
                  <a:pt x="1771497" y="454926"/>
                </a:lnTo>
                <a:lnTo>
                  <a:pt x="2520988" y="454926"/>
                </a:lnTo>
                <a:lnTo>
                  <a:pt x="2520988" y="434809"/>
                </a:lnTo>
                <a:close/>
              </a:path>
              <a:path w="5277485" h="890270">
                <a:moveTo>
                  <a:pt x="2657259" y="652221"/>
                </a:moveTo>
                <a:lnTo>
                  <a:pt x="2589123" y="652221"/>
                </a:lnTo>
                <a:lnTo>
                  <a:pt x="2589123" y="672350"/>
                </a:lnTo>
                <a:lnTo>
                  <a:pt x="2657259" y="672350"/>
                </a:lnTo>
                <a:lnTo>
                  <a:pt x="2657259" y="652221"/>
                </a:lnTo>
                <a:close/>
              </a:path>
              <a:path w="5277485" h="890270">
                <a:moveTo>
                  <a:pt x="2929801" y="652221"/>
                </a:moveTo>
                <a:lnTo>
                  <a:pt x="2725394" y="652221"/>
                </a:lnTo>
                <a:lnTo>
                  <a:pt x="2725394" y="672350"/>
                </a:lnTo>
                <a:lnTo>
                  <a:pt x="2929801" y="672350"/>
                </a:lnTo>
                <a:lnTo>
                  <a:pt x="2929801" y="652221"/>
                </a:lnTo>
                <a:close/>
              </a:path>
              <a:path w="5277485" h="890270">
                <a:moveTo>
                  <a:pt x="2929801" y="434809"/>
                </a:moveTo>
                <a:lnTo>
                  <a:pt x="2589123" y="434809"/>
                </a:lnTo>
                <a:lnTo>
                  <a:pt x="2589123" y="454926"/>
                </a:lnTo>
                <a:lnTo>
                  <a:pt x="2929801" y="454926"/>
                </a:lnTo>
                <a:lnTo>
                  <a:pt x="2929801" y="434809"/>
                </a:lnTo>
                <a:close/>
              </a:path>
              <a:path w="5277485" h="890270">
                <a:moveTo>
                  <a:pt x="3066072" y="652221"/>
                </a:moveTo>
                <a:lnTo>
                  <a:pt x="2997936" y="652221"/>
                </a:lnTo>
                <a:lnTo>
                  <a:pt x="2997936" y="672350"/>
                </a:lnTo>
                <a:lnTo>
                  <a:pt x="3066072" y="672350"/>
                </a:lnTo>
                <a:lnTo>
                  <a:pt x="3066072" y="652221"/>
                </a:lnTo>
                <a:close/>
              </a:path>
              <a:path w="5277485" h="890270">
                <a:moveTo>
                  <a:pt x="3066072" y="434809"/>
                </a:moveTo>
                <a:lnTo>
                  <a:pt x="2997936" y="434809"/>
                </a:lnTo>
                <a:lnTo>
                  <a:pt x="2997936" y="454926"/>
                </a:lnTo>
                <a:lnTo>
                  <a:pt x="3066072" y="454926"/>
                </a:lnTo>
                <a:lnTo>
                  <a:pt x="3066072" y="434809"/>
                </a:lnTo>
                <a:close/>
              </a:path>
              <a:path w="5277485" h="890270">
                <a:moveTo>
                  <a:pt x="3066072" y="217398"/>
                </a:moveTo>
                <a:lnTo>
                  <a:pt x="1771497" y="217398"/>
                </a:lnTo>
                <a:lnTo>
                  <a:pt x="1771497" y="237528"/>
                </a:lnTo>
                <a:lnTo>
                  <a:pt x="3066072" y="237528"/>
                </a:lnTo>
                <a:lnTo>
                  <a:pt x="3066072" y="217398"/>
                </a:lnTo>
                <a:close/>
              </a:path>
              <a:path w="5277485" h="890270">
                <a:moveTo>
                  <a:pt x="3066072" y="0"/>
                </a:moveTo>
                <a:lnTo>
                  <a:pt x="0" y="0"/>
                </a:lnTo>
                <a:lnTo>
                  <a:pt x="0" y="20116"/>
                </a:lnTo>
                <a:lnTo>
                  <a:pt x="3066072" y="20116"/>
                </a:lnTo>
                <a:lnTo>
                  <a:pt x="3066072" y="0"/>
                </a:lnTo>
                <a:close/>
              </a:path>
              <a:path w="5277485" h="890270">
                <a:moveTo>
                  <a:pt x="3202330" y="652221"/>
                </a:moveTo>
                <a:lnTo>
                  <a:pt x="3134207" y="652221"/>
                </a:lnTo>
                <a:lnTo>
                  <a:pt x="3134207" y="672350"/>
                </a:lnTo>
                <a:lnTo>
                  <a:pt x="3202330" y="672350"/>
                </a:lnTo>
                <a:lnTo>
                  <a:pt x="3202330" y="652221"/>
                </a:lnTo>
                <a:close/>
              </a:path>
              <a:path w="5277485" h="890270">
                <a:moveTo>
                  <a:pt x="3338601" y="652221"/>
                </a:moveTo>
                <a:lnTo>
                  <a:pt x="3270466" y="652221"/>
                </a:lnTo>
                <a:lnTo>
                  <a:pt x="3270466" y="672350"/>
                </a:lnTo>
                <a:lnTo>
                  <a:pt x="3338601" y="672350"/>
                </a:lnTo>
                <a:lnTo>
                  <a:pt x="3338601" y="652221"/>
                </a:lnTo>
                <a:close/>
              </a:path>
              <a:path w="5277485" h="890270">
                <a:moveTo>
                  <a:pt x="3338601" y="434809"/>
                </a:moveTo>
                <a:lnTo>
                  <a:pt x="3134207" y="434809"/>
                </a:lnTo>
                <a:lnTo>
                  <a:pt x="3134207" y="454926"/>
                </a:lnTo>
                <a:lnTo>
                  <a:pt x="3338601" y="454926"/>
                </a:lnTo>
                <a:lnTo>
                  <a:pt x="3338601" y="434809"/>
                </a:lnTo>
                <a:close/>
              </a:path>
              <a:path w="5277485" h="890270">
                <a:moveTo>
                  <a:pt x="3338601" y="217398"/>
                </a:moveTo>
                <a:lnTo>
                  <a:pt x="3134207" y="217398"/>
                </a:lnTo>
                <a:lnTo>
                  <a:pt x="3134207" y="237528"/>
                </a:lnTo>
                <a:lnTo>
                  <a:pt x="3338601" y="237528"/>
                </a:lnTo>
                <a:lnTo>
                  <a:pt x="3338601" y="217398"/>
                </a:lnTo>
                <a:close/>
              </a:path>
              <a:path w="5277485" h="890270">
                <a:moveTo>
                  <a:pt x="3474872" y="652221"/>
                </a:moveTo>
                <a:lnTo>
                  <a:pt x="3406737" y="652221"/>
                </a:lnTo>
                <a:lnTo>
                  <a:pt x="3406737" y="672350"/>
                </a:lnTo>
                <a:lnTo>
                  <a:pt x="3474872" y="672350"/>
                </a:lnTo>
                <a:lnTo>
                  <a:pt x="3474872" y="652221"/>
                </a:lnTo>
                <a:close/>
              </a:path>
              <a:path w="5277485" h="890270">
                <a:moveTo>
                  <a:pt x="3474872" y="434809"/>
                </a:moveTo>
                <a:lnTo>
                  <a:pt x="3406737" y="434809"/>
                </a:lnTo>
                <a:lnTo>
                  <a:pt x="3406737" y="454926"/>
                </a:lnTo>
                <a:lnTo>
                  <a:pt x="3474872" y="454926"/>
                </a:lnTo>
                <a:lnTo>
                  <a:pt x="3474872" y="434809"/>
                </a:lnTo>
                <a:close/>
              </a:path>
              <a:path w="5277485" h="890270">
                <a:moveTo>
                  <a:pt x="3474872" y="217398"/>
                </a:moveTo>
                <a:lnTo>
                  <a:pt x="3406737" y="217398"/>
                </a:lnTo>
                <a:lnTo>
                  <a:pt x="3406737" y="237528"/>
                </a:lnTo>
                <a:lnTo>
                  <a:pt x="3474872" y="237528"/>
                </a:lnTo>
                <a:lnTo>
                  <a:pt x="3474872" y="217398"/>
                </a:lnTo>
                <a:close/>
              </a:path>
              <a:path w="5277485" h="890270">
                <a:moveTo>
                  <a:pt x="3474872" y="0"/>
                </a:moveTo>
                <a:lnTo>
                  <a:pt x="3134207" y="0"/>
                </a:lnTo>
                <a:lnTo>
                  <a:pt x="3134207" y="20116"/>
                </a:lnTo>
                <a:lnTo>
                  <a:pt x="3474872" y="20116"/>
                </a:lnTo>
                <a:lnTo>
                  <a:pt x="3474872" y="0"/>
                </a:lnTo>
                <a:close/>
              </a:path>
              <a:path w="5277485" h="890270">
                <a:moveTo>
                  <a:pt x="3747414" y="652221"/>
                </a:moveTo>
                <a:lnTo>
                  <a:pt x="3543008" y="652221"/>
                </a:lnTo>
                <a:lnTo>
                  <a:pt x="3543008" y="672350"/>
                </a:lnTo>
                <a:lnTo>
                  <a:pt x="3747414" y="672350"/>
                </a:lnTo>
                <a:lnTo>
                  <a:pt x="3747414" y="652221"/>
                </a:lnTo>
                <a:close/>
              </a:path>
              <a:path w="5277485" h="890270">
                <a:moveTo>
                  <a:pt x="3883685" y="652221"/>
                </a:moveTo>
                <a:lnTo>
                  <a:pt x="3815550" y="652221"/>
                </a:lnTo>
                <a:lnTo>
                  <a:pt x="3815550" y="672350"/>
                </a:lnTo>
                <a:lnTo>
                  <a:pt x="3883685" y="672350"/>
                </a:lnTo>
                <a:lnTo>
                  <a:pt x="3883685" y="652221"/>
                </a:lnTo>
                <a:close/>
              </a:path>
              <a:path w="5277485" h="890270">
                <a:moveTo>
                  <a:pt x="4156227" y="869619"/>
                </a:moveTo>
                <a:lnTo>
                  <a:pt x="3951821" y="869619"/>
                </a:lnTo>
                <a:lnTo>
                  <a:pt x="3951821" y="889736"/>
                </a:lnTo>
                <a:lnTo>
                  <a:pt x="4156227" y="889736"/>
                </a:lnTo>
                <a:lnTo>
                  <a:pt x="4156227" y="869619"/>
                </a:lnTo>
                <a:close/>
              </a:path>
              <a:path w="5277485" h="890270">
                <a:moveTo>
                  <a:pt x="4156227" y="652221"/>
                </a:moveTo>
                <a:lnTo>
                  <a:pt x="3951821" y="652221"/>
                </a:lnTo>
                <a:lnTo>
                  <a:pt x="3951821" y="672350"/>
                </a:lnTo>
                <a:lnTo>
                  <a:pt x="4156227" y="672350"/>
                </a:lnTo>
                <a:lnTo>
                  <a:pt x="4156227" y="652221"/>
                </a:lnTo>
                <a:close/>
              </a:path>
              <a:path w="5277485" h="890270">
                <a:moveTo>
                  <a:pt x="4156227" y="434809"/>
                </a:moveTo>
                <a:lnTo>
                  <a:pt x="3543008" y="434809"/>
                </a:lnTo>
                <a:lnTo>
                  <a:pt x="3543008" y="454926"/>
                </a:lnTo>
                <a:lnTo>
                  <a:pt x="4156227" y="454926"/>
                </a:lnTo>
                <a:lnTo>
                  <a:pt x="4156227" y="434809"/>
                </a:lnTo>
                <a:close/>
              </a:path>
              <a:path w="5277485" h="890270">
                <a:moveTo>
                  <a:pt x="4292498" y="869619"/>
                </a:moveTo>
                <a:lnTo>
                  <a:pt x="4224350" y="869619"/>
                </a:lnTo>
                <a:lnTo>
                  <a:pt x="4224350" y="889736"/>
                </a:lnTo>
                <a:lnTo>
                  <a:pt x="4292498" y="889736"/>
                </a:lnTo>
                <a:lnTo>
                  <a:pt x="4292498" y="869619"/>
                </a:lnTo>
                <a:close/>
              </a:path>
              <a:path w="5277485" h="890270">
                <a:moveTo>
                  <a:pt x="4292498" y="652221"/>
                </a:moveTo>
                <a:lnTo>
                  <a:pt x="4224350" y="652221"/>
                </a:lnTo>
                <a:lnTo>
                  <a:pt x="4224350" y="672350"/>
                </a:lnTo>
                <a:lnTo>
                  <a:pt x="4292498" y="672350"/>
                </a:lnTo>
                <a:lnTo>
                  <a:pt x="4292498" y="652221"/>
                </a:lnTo>
                <a:close/>
              </a:path>
              <a:path w="5277485" h="890270">
                <a:moveTo>
                  <a:pt x="4292498" y="434809"/>
                </a:moveTo>
                <a:lnTo>
                  <a:pt x="4224350" y="434809"/>
                </a:lnTo>
                <a:lnTo>
                  <a:pt x="4224350" y="454926"/>
                </a:lnTo>
                <a:lnTo>
                  <a:pt x="4292498" y="454926"/>
                </a:lnTo>
                <a:lnTo>
                  <a:pt x="4292498" y="434809"/>
                </a:lnTo>
                <a:close/>
              </a:path>
              <a:path w="5277485" h="890270">
                <a:moveTo>
                  <a:pt x="4292498" y="217398"/>
                </a:moveTo>
                <a:lnTo>
                  <a:pt x="3543008" y="217398"/>
                </a:lnTo>
                <a:lnTo>
                  <a:pt x="3543008" y="237528"/>
                </a:lnTo>
                <a:lnTo>
                  <a:pt x="4292498" y="237528"/>
                </a:lnTo>
                <a:lnTo>
                  <a:pt x="4292498" y="217398"/>
                </a:lnTo>
                <a:close/>
              </a:path>
              <a:path w="5277485" h="890270">
                <a:moveTo>
                  <a:pt x="4292498" y="0"/>
                </a:moveTo>
                <a:lnTo>
                  <a:pt x="3543008" y="0"/>
                </a:lnTo>
                <a:lnTo>
                  <a:pt x="3543008" y="20116"/>
                </a:lnTo>
                <a:lnTo>
                  <a:pt x="4292498" y="20116"/>
                </a:lnTo>
                <a:lnTo>
                  <a:pt x="4292498" y="0"/>
                </a:lnTo>
                <a:close/>
              </a:path>
              <a:path w="5277485" h="890270">
                <a:moveTo>
                  <a:pt x="4428756" y="869619"/>
                </a:moveTo>
                <a:lnTo>
                  <a:pt x="4360621" y="869619"/>
                </a:lnTo>
                <a:lnTo>
                  <a:pt x="4360621" y="889736"/>
                </a:lnTo>
                <a:lnTo>
                  <a:pt x="4428756" y="889736"/>
                </a:lnTo>
                <a:lnTo>
                  <a:pt x="4428756" y="869619"/>
                </a:lnTo>
                <a:close/>
              </a:path>
              <a:path w="5277485" h="890270">
                <a:moveTo>
                  <a:pt x="4428756" y="652221"/>
                </a:moveTo>
                <a:lnTo>
                  <a:pt x="4360621" y="652221"/>
                </a:lnTo>
                <a:lnTo>
                  <a:pt x="4360621" y="672350"/>
                </a:lnTo>
                <a:lnTo>
                  <a:pt x="4428756" y="672350"/>
                </a:lnTo>
                <a:lnTo>
                  <a:pt x="4428756" y="652221"/>
                </a:lnTo>
                <a:close/>
              </a:path>
              <a:path w="5277485" h="890270">
                <a:moveTo>
                  <a:pt x="4428756" y="434809"/>
                </a:moveTo>
                <a:lnTo>
                  <a:pt x="4360621" y="434809"/>
                </a:lnTo>
                <a:lnTo>
                  <a:pt x="4360621" y="454926"/>
                </a:lnTo>
                <a:lnTo>
                  <a:pt x="4428756" y="454926"/>
                </a:lnTo>
                <a:lnTo>
                  <a:pt x="4428756" y="434809"/>
                </a:lnTo>
                <a:close/>
              </a:path>
              <a:path w="5277485" h="890270">
                <a:moveTo>
                  <a:pt x="4428756" y="217398"/>
                </a:moveTo>
                <a:lnTo>
                  <a:pt x="4360621" y="217398"/>
                </a:lnTo>
                <a:lnTo>
                  <a:pt x="4360621" y="237528"/>
                </a:lnTo>
                <a:lnTo>
                  <a:pt x="4428756" y="237528"/>
                </a:lnTo>
                <a:lnTo>
                  <a:pt x="4428756" y="217398"/>
                </a:lnTo>
                <a:close/>
              </a:path>
              <a:path w="5277485" h="890270">
                <a:moveTo>
                  <a:pt x="4565040" y="869619"/>
                </a:moveTo>
                <a:lnTo>
                  <a:pt x="4496892" y="869619"/>
                </a:lnTo>
                <a:lnTo>
                  <a:pt x="4496892" y="889736"/>
                </a:lnTo>
                <a:lnTo>
                  <a:pt x="4565040" y="889736"/>
                </a:lnTo>
                <a:lnTo>
                  <a:pt x="4565040" y="869619"/>
                </a:lnTo>
                <a:close/>
              </a:path>
              <a:path w="5277485" h="890270">
                <a:moveTo>
                  <a:pt x="4565040" y="652221"/>
                </a:moveTo>
                <a:lnTo>
                  <a:pt x="4496892" y="652221"/>
                </a:lnTo>
                <a:lnTo>
                  <a:pt x="4496892" y="672350"/>
                </a:lnTo>
                <a:lnTo>
                  <a:pt x="4565040" y="672350"/>
                </a:lnTo>
                <a:lnTo>
                  <a:pt x="4565040" y="652221"/>
                </a:lnTo>
                <a:close/>
              </a:path>
              <a:path w="5277485" h="890270">
                <a:moveTo>
                  <a:pt x="5110111" y="869619"/>
                </a:moveTo>
                <a:lnTo>
                  <a:pt x="4633163" y="869619"/>
                </a:lnTo>
                <a:lnTo>
                  <a:pt x="4633163" y="889736"/>
                </a:lnTo>
                <a:lnTo>
                  <a:pt x="5110111" y="889736"/>
                </a:lnTo>
                <a:lnTo>
                  <a:pt x="5110111" y="869619"/>
                </a:lnTo>
                <a:close/>
              </a:path>
              <a:path w="5277485" h="890270">
                <a:moveTo>
                  <a:pt x="5246382" y="869619"/>
                </a:moveTo>
                <a:lnTo>
                  <a:pt x="5178247" y="869619"/>
                </a:lnTo>
                <a:lnTo>
                  <a:pt x="5178247" y="889736"/>
                </a:lnTo>
                <a:lnTo>
                  <a:pt x="5246382" y="889736"/>
                </a:lnTo>
                <a:lnTo>
                  <a:pt x="5246382" y="869619"/>
                </a:lnTo>
                <a:close/>
              </a:path>
              <a:path w="5277485" h="890270">
                <a:moveTo>
                  <a:pt x="5246382" y="652221"/>
                </a:moveTo>
                <a:lnTo>
                  <a:pt x="4633163" y="652221"/>
                </a:lnTo>
                <a:lnTo>
                  <a:pt x="4633163" y="672350"/>
                </a:lnTo>
                <a:lnTo>
                  <a:pt x="5246382" y="672350"/>
                </a:lnTo>
                <a:lnTo>
                  <a:pt x="5246382" y="652221"/>
                </a:lnTo>
                <a:close/>
              </a:path>
              <a:path w="5277485" h="890270">
                <a:moveTo>
                  <a:pt x="5246382" y="434809"/>
                </a:moveTo>
                <a:lnTo>
                  <a:pt x="4496892" y="434809"/>
                </a:lnTo>
                <a:lnTo>
                  <a:pt x="4496892" y="454926"/>
                </a:lnTo>
                <a:lnTo>
                  <a:pt x="5246382" y="454926"/>
                </a:lnTo>
                <a:lnTo>
                  <a:pt x="5246382" y="434809"/>
                </a:lnTo>
                <a:close/>
              </a:path>
              <a:path w="5277485" h="890270">
                <a:moveTo>
                  <a:pt x="5277155" y="217398"/>
                </a:moveTo>
                <a:lnTo>
                  <a:pt x="4496892" y="217398"/>
                </a:lnTo>
                <a:lnTo>
                  <a:pt x="4496892" y="237528"/>
                </a:lnTo>
                <a:lnTo>
                  <a:pt x="5277155" y="237528"/>
                </a:lnTo>
                <a:lnTo>
                  <a:pt x="5277155" y="217398"/>
                </a:lnTo>
                <a:close/>
              </a:path>
              <a:path w="5277485" h="890270">
                <a:moveTo>
                  <a:pt x="5277155" y="0"/>
                </a:moveTo>
                <a:lnTo>
                  <a:pt x="4360621" y="0"/>
                </a:lnTo>
                <a:lnTo>
                  <a:pt x="4360621" y="20116"/>
                </a:lnTo>
                <a:lnTo>
                  <a:pt x="5277155" y="20116"/>
                </a:lnTo>
                <a:lnTo>
                  <a:pt x="527715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2" name="bg object 46"/>
          <p:cNvSpPr/>
          <p:nvPr/>
        </p:nvSpPr>
        <p:spPr>
          <a:xfrm>
            <a:off x="1265400" y="17845560"/>
            <a:ext cx="307080" cy="1869840"/>
          </a:xfrm>
          <a:custGeom>
            <a:avLst/>
            <a:gdLst>
              <a:gd name="textAreaLeft" fmla="*/ 0 w 307080"/>
              <a:gd name="textAreaRight" fmla="*/ 307440 w 307080"/>
              <a:gd name="textAreaTop" fmla="*/ 0 h 1869840"/>
              <a:gd name="textAreaBottom" fmla="*/ 1870200 h 1869840"/>
            </a:gdLst>
            <a:ahLst/>
            <a:cxnLst/>
            <a:rect l="textAreaLeft" t="textAreaTop" r="textAreaRight" b="textAreaBottom"/>
            <a:pathLst>
              <a:path w="204469" h="1242059">
                <a:moveTo>
                  <a:pt x="68135" y="0"/>
                </a:moveTo>
                <a:lnTo>
                  <a:pt x="0" y="0"/>
                </a:lnTo>
                <a:lnTo>
                  <a:pt x="0" y="1241666"/>
                </a:lnTo>
                <a:lnTo>
                  <a:pt x="68135" y="1241666"/>
                </a:lnTo>
                <a:lnTo>
                  <a:pt x="68135" y="0"/>
                </a:lnTo>
                <a:close/>
              </a:path>
              <a:path w="204469" h="1242059">
                <a:moveTo>
                  <a:pt x="204406" y="228460"/>
                </a:moveTo>
                <a:lnTo>
                  <a:pt x="136271" y="228460"/>
                </a:lnTo>
                <a:lnTo>
                  <a:pt x="136271" y="1241666"/>
                </a:lnTo>
                <a:lnTo>
                  <a:pt x="204406" y="1241666"/>
                </a:lnTo>
                <a:lnTo>
                  <a:pt x="204406" y="22846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3" name="bg object 47"/>
          <p:cNvSpPr/>
          <p:nvPr/>
        </p:nvSpPr>
        <p:spPr>
          <a:xfrm>
            <a:off x="1675800" y="18930960"/>
            <a:ext cx="102960" cy="784440"/>
          </a:xfrm>
          <a:custGeom>
            <a:avLst/>
            <a:gdLst>
              <a:gd name="textAreaLeft" fmla="*/ 0 w 102960"/>
              <a:gd name="textAreaRight" fmla="*/ 103320 w 102960"/>
              <a:gd name="textAreaTop" fmla="*/ 0 h 784440"/>
              <a:gd name="textAreaBottom" fmla="*/ 784800 h 784440"/>
            </a:gdLst>
            <a:ahLst/>
            <a:cxnLst/>
            <a:rect l="textAreaLeft" t="textAreaTop" r="textAreaRight" b="textAreaBottom"/>
            <a:pathLst>
              <a:path w="68580" h="521334">
                <a:moveTo>
                  <a:pt x="68139" y="0"/>
                </a:moveTo>
                <a:lnTo>
                  <a:pt x="0" y="0"/>
                </a:lnTo>
                <a:lnTo>
                  <a:pt x="0" y="521125"/>
                </a:lnTo>
                <a:lnTo>
                  <a:pt x="68139" y="521125"/>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4" name="bg object 48"/>
          <p:cNvSpPr/>
          <p:nvPr/>
        </p:nvSpPr>
        <p:spPr>
          <a:xfrm>
            <a:off x="1881360" y="1829088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10"/>
                </a:lnTo>
                <a:lnTo>
                  <a:pt x="68131" y="106691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5" name="bg object 49"/>
          <p:cNvSpPr/>
          <p:nvPr/>
        </p:nvSpPr>
        <p:spPr>
          <a:xfrm>
            <a:off x="2086200" y="18603000"/>
            <a:ext cx="102960" cy="1293840"/>
          </a:xfrm>
          <a:custGeom>
            <a:avLst/>
            <a:gdLst>
              <a:gd name="textAreaLeft" fmla="*/ 0 w 102960"/>
              <a:gd name="textAreaRight" fmla="*/ 103320 w 102960"/>
              <a:gd name="textAreaTop" fmla="*/ 0 h 1293840"/>
              <a:gd name="textAreaBottom" fmla="*/ 1294200 h 1293840"/>
            </a:gdLst>
            <a:ahLst/>
            <a:cxnLst/>
            <a:rect l="textAreaLeft" t="textAreaTop" r="textAreaRight" b="textAreaBottom"/>
            <a:pathLst>
              <a:path w="68580" h="859790">
                <a:moveTo>
                  <a:pt x="68131" y="0"/>
                </a:moveTo>
                <a:lnTo>
                  <a:pt x="0" y="0"/>
                </a:lnTo>
                <a:lnTo>
                  <a:pt x="0" y="859564"/>
                </a:lnTo>
                <a:lnTo>
                  <a:pt x="68131" y="859564"/>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6" name="bg object 50"/>
          <p:cNvSpPr/>
          <p:nvPr/>
        </p:nvSpPr>
        <p:spPr>
          <a:xfrm>
            <a:off x="2291760" y="1793268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7" name="bg object 51"/>
          <p:cNvSpPr/>
          <p:nvPr/>
        </p:nvSpPr>
        <p:spPr>
          <a:xfrm>
            <a:off x="2496600" y="18706680"/>
            <a:ext cx="102960" cy="1190880"/>
          </a:xfrm>
          <a:custGeom>
            <a:avLst/>
            <a:gdLst>
              <a:gd name="textAreaLeft" fmla="*/ 0 w 102960"/>
              <a:gd name="textAreaRight" fmla="*/ 103320 w 102960"/>
              <a:gd name="textAreaTop" fmla="*/ 0 h 1190880"/>
              <a:gd name="textAreaBottom" fmla="*/ 1191240 h 1190880"/>
            </a:gdLst>
            <a:ahLst/>
            <a:cxnLst/>
            <a:rect l="textAreaLeft" t="textAreaTop" r="textAreaRight" b="textAreaBottom"/>
            <a:pathLst>
              <a:path w="68580" h="791209">
                <a:moveTo>
                  <a:pt x="68131" y="0"/>
                </a:moveTo>
                <a:lnTo>
                  <a:pt x="0" y="0"/>
                </a:lnTo>
                <a:lnTo>
                  <a:pt x="0" y="790902"/>
                </a:lnTo>
                <a:lnTo>
                  <a:pt x="68131" y="79090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8" name="bg object 52"/>
          <p:cNvSpPr/>
          <p:nvPr/>
        </p:nvSpPr>
        <p:spPr>
          <a:xfrm>
            <a:off x="2702160" y="1906704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9" y="0"/>
                </a:moveTo>
                <a:lnTo>
                  <a:pt x="0" y="0"/>
                </a:lnTo>
                <a:lnTo>
                  <a:pt x="0" y="551375"/>
                </a:lnTo>
                <a:lnTo>
                  <a:pt x="68139" y="551375"/>
                </a:lnTo>
                <a:lnTo>
                  <a:pt x="68139"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9" name="bg object 53"/>
          <p:cNvSpPr/>
          <p:nvPr/>
        </p:nvSpPr>
        <p:spPr>
          <a:xfrm>
            <a:off x="2907000" y="1829088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01"/>
                </a:lnTo>
                <a:lnTo>
                  <a:pt x="68131" y="1066901"/>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0" name="bg object 54"/>
          <p:cNvSpPr/>
          <p:nvPr/>
        </p:nvSpPr>
        <p:spPr>
          <a:xfrm>
            <a:off x="3112560" y="19405080"/>
            <a:ext cx="307080" cy="492480"/>
          </a:xfrm>
          <a:custGeom>
            <a:avLst/>
            <a:gdLst>
              <a:gd name="textAreaLeft" fmla="*/ 0 w 307080"/>
              <a:gd name="textAreaRight" fmla="*/ 307440 w 307080"/>
              <a:gd name="textAreaTop" fmla="*/ 0 h 492480"/>
              <a:gd name="textAreaBottom" fmla="*/ 492840 h 492480"/>
            </a:gdLst>
            <a:ahLst/>
            <a:cxnLst/>
            <a:rect l="textAreaLeft" t="textAreaTop" r="textAreaRight" b="textAreaBottom"/>
            <a:pathLst>
              <a:path w="204469" h="327659">
                <a:moveTo>
                  <a:pt x="68135" y="0"/>
                </a:moveTo>
                <a:lnTo>
                  <a:pt x="0" y="0"/>
                </a:lnTo>
                <a:lnTo>
                  <a:pt x="0" y="327088"/>
                </a:lnTo>
                <a:lnTo>
                  <a:pt x="68135" y="327088"/>
                </a:lnTo>
                <a:lnTo>
                  <a:pt x="68135" y="0"/>
                </a:lnTo>
                <a:close/>
              </a:path>
              <a:path w="204469" h="327659">
                <a:moveTo>
                  <a:pt x="204406" y="119748"/>
                </a:moveTo>
                <a:lnTo>
                  <a:pt x="136271" y="119748"/>
                </a:lnTo>
                <a:lnTo>
                  <a:pt x="136271" y="327088"/>
                </a:lnTo>
                <a:lnTo>
                  <a:pt x="204406" y="327088"/>
                </a:lnTo>
                <a:lnTo>
                  <a:pt x="204406" y="119748"/>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1" name="bg object 55"/>
          <p:cNvSpPr/>
          <p:nvPr/>
        </p:nvSpPr>
        <p:spPr>
          <a:xfrm>
            <a:off x="3522960" y="18856800"/>
            <a:ext cx="102960" cy="1040760"/>
          </a:xfrm>
          <a:custGeom>
            <a:avLst/>
            <a:gdLst>
              <a:gd name="textAreaLeft" fmla="*/ 0 w 102960"/>
              <a:gd name="textAreaRight" fmla="*/ 103320 w 102960"/>
              <a:gd name="textAreaTop" fmla="*/ 0 h 1040760"/>
              <a:gd name="textAreaBottom" fmla="*/ 1041120 h 1040760"/>
            </a:gdLst>
            <a:ahLst/>
            <a:cxnLst/>
            <a:rect l="textAreaLeft" t="textAreaTop" r="textAreaRight" b="textAreaBottom"/>
            <a:pathLst>
              <a:path w="68580" h="691515">
                <a:moveTo>
                  <a:pt x="68131" y="0"/>
                </a:moveTo>
                <a:lnTo>
                  <a:pt x="0" y="0"/>
                </a:lnTo>
                <a:lnTo>
                  <a:pt x="0" y="691213"/>
                </a:lnTo>
                <a:lnTo>
                  <a:pt x="68131" y="69121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2" name="bg object 56"/>
          <p:cNvSpPr/>
          <p:nvPr/>
        </p:nvSpPr>
        <p:spPr>
          <a:xfrm>
            <a:off x="3728520" y="18371520"/>
            <a:ext cx="102960" cy="1525680"/>
          </a:xfrm>
          <a:custGeom>
            <a:avLst/>
            <a:gdLst>
              <a:gd name="textAreaLeft" fmla="*/ 0 w 102960"/>
              <a:gd name="textAreaRight" fmla="*/ 103320 w 102960"/>
              <a:gd name="textAreaTop" fmla="*/ 0 h 1525680"/>
              <a:gd name="textAreaBottom" fmla="*/ 1526040 h 1525680"/>
            </a:gdLst>
            <a:ahLst/>
            <a:cxnLst/>
            <a:rect l="textAreaLeft" t="textAreaTop" r="textAreaRight" b="textAreaBottom"/>
            <a:pathLst>
              <a:path w="68580" h="1013459">
                <a:moveTo>
                  <a:pt x="68131" y="0"/>
                </a:moveTo>
                <a:lnTo>
                  <a:pt x="0" y="0"/>
                </a:lnTo>
                <a:lnTo>
                  <a:pt x="0" y="1013199"/>
                </a:lnTo>
                <a:lnTo>
                  <a:pt x="68131" y="1013199"/>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3" name="bg object 57"/>
          <p:cNvSpPr/>
          <p:nvPr/>
        </p:nvSpPr>
        <p:spPr>
          <a:xfrm>
            <a:off x="3933360" y="1793268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4" name="bg object 58"/>
          <p:cNvSpPr/>
          <p:nvPr/>
        </p:nvSpPr>
        <p:spPr>
          <a:xfrm>
            <a:off x="4138920" y="18682200"/>
            <a:ext cx="102960" cy="1215720"/>
          </a:xfrm>
          <a:custGeom>
            <a:avLst/>
            <a:gdLst>
              <a:gd name="textAreaLeft" fmla="*/ 0 w 102960"/>
              <a:gd name="textAreaRight" fmla="*/ 103320 w 102960"/>
              <a:gd name="textAreaTop" fmla="*/ 0 h 1215720"/>
              <a:gd name="textAreaBottom" fmla="*/ 1216080 h 1215720"/>
            </a:gdLst>
            <a:ahLst/>
            <a:cxnLst/>
            <a:rect l="textAreaLeft" t="textAreaTop" r="textAreaRight" b="textAreaBottom"/>
            <a:pathLst>
              <a:path w="68580" h="807719">
                <a:moveTo>
                  <a:pt x="68131" y="0"/>
                </a:moveTo>
                <a:lnTo>
                  <a:pt x="0" y="0"/>
                </a:lnTo>
                <a:lnTo>
                  <a:pt x="0" y="807102"/>
                </a:lnTo>
                <a:lnTo>
                  <a:pt x="68131" y="807102"/>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5" name="bg object 59"/>
          <p:cNvSpPr/>
          <p:nvPr/>
        </p:nvSpPr>
        <p:spPr>
          <a:xfrm>
            <a:off x="4343760" y="19447560"/>
            <a:ext cx="102960" cy="450000"/>
          </a:xfrm>
          <a:custGeom>
            <a:avLst/>
            <a:gdLst>
              <a:gd name="textAreaLeft" fmla="*/ 0 w 102960"/>
              <a:gd name="textAreaRight" fmla="*/ 103320 w 102960"/>
              <a:gd name="textAreaTop" fmla="*/ 0 h 450000"/>
              <a:gd name="textAreaBottom" fmla="*/ 450360 h 450000"/>
            </a:gdLst>
            <a:ahLst/>
            <a:cxnLst/>
            <a:rect l="textAreaLeft" t="textAreaTop" r="textAreaRight" b="textAreaBottom"/>
            <a:pathLst>
              <a:path w="68580" h="299084">
                <a:moveTo>
                  <a:pt x="68131" y="0"/>
                </a:moveTo>
                <a:lnTo>
                  <a:pt x="0" y="0"/>
                </a:lnTo>
                <a:lnTo>
                  <a:pt x="0" y="298600"/>
                </a:lnTo>
                <a:lnTo>
                  <a:pt x="68131" y="29860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6" name="bg object 60"/>
          <p:cNvSpPr/>
          <p:nvPr/>
        </p:nvSpPr>
        <p:spPr>
          <a:xfrm>
            <a:off x="4549320" y="1906704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1" y="0"/>
                </a:moveTo>
                <a:lnTo>
                  <a:pt x="0" y="0"/>
                </a:lnTo>
                <a:lnTo>
                  <a:pt x="0" y="551375"/>
                </a:lnTo>
                <a:lnTo>
                  <a:pt x="68131" y="55137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7" name="bg object 61"/>
          <p:cNvSpPr/>
          <p:nvPr/>
        </p:nvSpPr>
        <p:spPr>
          <a:xfrm>
            <a:off x="4754160" y="19642320"/>
            <a:ext cx="102960" cy="254880"/>
          </a:xfrm>
          <a:custGeom>
            <a:avLst/>
            <a:gdLst>
              <a:gd name="textAreaLeft" fmla="*/ 0 w 102960"/>
              <a:gd name="textAreaRight" fmla="*/ 103320 w 102960"/>
              <a:gd name="textAreaTop" fmla="*/ 0 h 254880"/>
              <a:gd name="textAreaBottom" fmla="*/ 255240 h 254880"/>
            </a:gdLst>
            <a:ahLst/>
            <a:cxnLst/>
            <a:rect l="textAreaLeft" t="textAreaTop" r="textAreaRight" b="textAreaBottom"/>
            <a:pathLst>
              <a:path w="68580" h="169544">
                <a:moveTo>
                  <a:pt x="68131" y="0"/>
                </a:moveTo>
                <a:lnTo>
                  <a:pt x="0" y="0"/>
                </a:lnTo>
                <a:lnTo>
                  <a:pt x="0" y="169421"/>
                </a:lnTo>
                <a:lnTo>
                  <a:pt x="68131" y="169421"/>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8" name="bg object 62"/>
          <p:cNvSpPr/>
          <p:nvPr/>
        </p:nvSpPr>
        <p:spPr>
          <a:xfrm>
            <a:off x="4959720" y="18618120"/>
            <a:ext cx="102960" cy="1279080"/>
          </a:xfrm>
          <a:custGeom>
            <a:avLst/>
            <a:gdLst>
              <a:gd name="textAreaLeft" fmla="*/ 0 w 102960"/>
              <a:gd name="textAreaRight" fmla="*/ 103320 w 102960"/>
              <a:gd name="textAreaTop" fmla="*/ 0 h 1279080"/>
              <a:gd name="textAreaBottom" fmla="*/ 1279440 h 1279080"/>
            </a:gdLst>
            <a:ahLst/>
            <a:cxnLst/>
            <a:rect l="textAreaLeft" t="textAreaTop" r="textAreaRight" b="textAreaBottom"/>
            <a:pathLst>
              <a:path w="68579" h="849630">
                <a:moveTo>
                  <a:pt x="68131" y="0"/>
                </a:moveTo>
                <a:lnTo>
                  <a:pt x="0" y="0"/>
                </a:lnTo>
                <a:lnTo>
                  <a:pt x="0" y="849503"/>
                </a:lnTo>
                <a:lnTo>
                  <a:pt x="68131" y="84950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9" name="bg object 63"/>
          <p:cNvSpPr/>
          <p:nvPr/>
        </p:nvSpPr>
        <p:spPr>
          <a:xfrm>
            <a:off x="5164560" y="18270720"/>
            <a:ext cx="102960" cy="1596600"/>
          </a:xfrm>
          <a:custGeom>
            <a:avLst/>
            <a:gdLst>
              <a:gd name="textAreaLeft" fmla="*/ 0 w 102960"/>
              <a:gd name="textAreaRight" fmla="*/ 103320 w 102960"/>
              <a:gd name="textAreaTop" fmla="*/ 0 h 1596600"/>
              <a:gd name="textAreaBottom" fmla="*/ 1596960 h 1596600"/>
            </a:gdLst>
            <a:ahLst/>
            <a:cxnLst/>
            <a:rect l="textAreaLeft" t="textAreaTop" r="textAreaRight" b="textAreaBottom"/>
            <a:pathLst>
              <a:path w="68579" h="1060450">
                <a:moveTo>
                  <a:pt x="68131" y="0"/>
                </a:moveTo>
                <a:lnTo>
                  <a:pt x="0" y="0"/>
                </a:lnTo>
                <a:lnTo>
                  <a:pt x="0" y="1060155"/>
                </a:lnTo>
                <a:lnTo>
                  <a:pt x="68131" y="106015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0" name="bg object 64"/>
          <p:cNvSpPr/>
          <p:nvPr/>
        </p:nvSpPr>
        <p:spPr>
          <a:xfrm>
            <a:off x="5370120" y="18791640"/>
            <a:ext cx="102960" cy="1074960"/>
          </a:xfrm>
          <a:custGeom>
            <a:avLst/>
            <a:gdLst>
              <a:gd name="textAreaLeft" fmla="*/ 0 w 102960"/>
              <a:gd name="textAreaRight" fmla="*/ 103320 w 102960"/>
              <a:gd name="textAreaTop" fmla="*/ 0 h 1074960"/>
              <a:gd name="textAreaBottom" fmla="*/ 1075320 h 1074960"/>
            </a:gdLst>
            <a:ahLst/>
            <a:cxnLst/>
            <a:rect l="textAreaLeft" t="textAreaTop" r="textAreaRight" b="textAreaBottom"/>
            <a:pathLst>
              <a:path w="68579" h="714375">
                <a:moveTo>
                  <a:pt x="68131" y="0"/>
                </a:moveTo>
                <a:lnTo>
                  <a:pt x="0" y="0"/>
                </a:lnTo>
                <a:lnTo>
                  <a:pt x="0" y="714118"/>
                </a:lnTo>
                <a:lnTo>
                  <a:pt x="68131" y="714118"/>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1" name="bg object 65"/>
          <p:cNvSpPr/>
          <p:nvPr/>
        </p:nvSpPr>
        <p:spPr>
          <a:xfrm>
            <a:off x="5575320" y="18442800"/>
            <a:ext cx="307080" cy="1424160"/>
          </a:xfrm>
          <a:custGeom>
            <a:avLst/>
            <a:gdLst>
              <a:gd name="textAreaLeft" fmla="*/ 0 w 307080"/>
              <a:gd name="textAreaRight" fmla="*/ 307440 w 307080"/>
              <a:gd name="textAreaTop" fmla="*/ 0 h 1424160"/>
              <a:gd name="textAreaBottom" fmla="*/ 1424520 h 1424160"/>
            </a:gdLst>
            <a:ahLst/>
            <a:cxnLst/>
            <a:rect l="textAreaLeft" t="textAreaTop" r="textAreaRight" b="textAreaBottom"/>
            <a:pathLst>
              <a:path w="204470" h="946150">
                <a:moveTo>
                  <a:pt x="68135" y="404863"/>
                </a:moveTo>
                <a:lnTo>
                  <a:pt x="0" y="404863"/>
                </a:lnTo>
                <a:lnTo>
                  <a:pt x="0" y="946111"/>
                </a:lnTo>
                <a:lnTo>
                  <a:pt x="68135" y="946111"/>
                </a:lnTo>
                <a:lnTo>
                  <a:pt x="68135" y="404863"/>
                </a:lnTo>
                <a:close/>
              </a:path>
              <a:path w="204470" h="946150">
                <a:moveTo>
                  <a:pt x="204406" y="0"/>
                </a:moveTo>
                <a:lnTo>
                  <a:pt x="136271" y="0"/>
                </a:lnTo>
                <a:lnTo>
                  <a:pt x="136271" y="946111"/>
                </a:lnTo>
                <a:lnTo>
                  <a:pt x="204406" y="946111"/>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2" name="bg object 66"/>
          <p:cNvSpPr/>
          <p:nvPr/>
        </p:nvSpPr>
        <p:spPr>
          <a:xfrm>
            <a:off x="5985360" y="17902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3" name="bg object 67"/>
          <p:cNvSpPr/>
          <p:nvPr/>
        </p:nvSpPr>
        <p:spPr>
          <a:xfrm>
            <a:off x="6190920" y="18706680"/>
            <a:ext cx="102960" cy="1159920"/>
          </a:xfrm>
          <a:custGeom>
            <a:avLst/>
            <a:gdLst>
              <a:gd name="textAreaLeft" fmla="*/ 0 w 102960"/>
              <a:gd name="textAreaRight" fmla="*/ 103320 w 102960"/>
              <a:gd name="textAreaTop" fmla="*/ 0 h 1159920"/>
              <a:gd name="textAreaBottom" fmla="*/ 1160280 h 1159920"/>
            </a:gdLst>
            <a:ahLst/>
            <a:cxnLst/>
            <a:rect l="textAreaLeft" t="textAreaTop" r="textAreaRight" b="textAreaBottom"/>
            <a:pathLst>
              <a:path w="68579" h="770890">
                <a:moveTo>
                  <a:pt x="68131" y="0"/>
                </a:moveTo>
                <a:lnTo>
                  <a:pt x="0" y="0"/>
                </a:lnTo>
                <a:lnTo>
                  <a:pt x="0" y="770763"/>
                </a:lnTo>
                <a:lnTo>
                  <a:pt x="68131" y="77076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4" name="bg object 68"/>
          <p:cNvSpPr/>
          <p:nvPr/>
        </p:nvSpPr>
        <p:spPr>
          <a:xfrm>
            <a:off x="6396120" y="17902440"/>
            <a:ext cx="718200" cy="1964880"/>
          </a:xfrm>
          <a:custGeom>
            <a:avLst/>
            <a:gdLst>
              <a:gd name="textAreaLeft" fmla="*/ 0 w 718200"/>
              <a:gd name="textAreaRight" fmla="*/ 718560 w 718200"/>
              <a:gd name="textAreaTop" fmla="*/ 0 h 1964880"/>
              <a:gd name="textAreaBottom" fmla="*/ 1965240 h 1964880"/>
            </a:gdLst>
            <a:ahLst/>
            <a:cxnLst/>
            <a:rect l="textAreaLeft" t="textAreaTop" r="textAreaRight" b="textAreaBottom"/>
            <a:pathLst>
              <a:path w="477520" h="1304925">
                <a:moveTo>
                  <a:pt x="68135" y="130238"/>
                </a:moveTo>
                <a:lnTo>
                  <a:pt x="0" y="130238"/>
                </a:lnTo>
                <a:lnTo>
                  <a:pt x="0" y="1304429"/>
                </a:lnTo>
                <a:lnTo>
                  <a:pt x="68135" y="1304429"/>
                </a:lnTo>
                <a:lnTo>
                  <a:pt x="68135" y="130238"/>
                </a:lnTo>
                <a:close/>
              </a:path>
              <a:path w="477520" h="1304925">
                <a:moveTo>
                  <a:pt x="204406" y="0"/>
                </a:moveTo>
                <a:lnTo>
                  <a:pt x="136271" y="0"/>
                </a:lnTo>
                <a:lnTo>
                  <a:pt x="136271" y="1304429"/>
                </a:lnTo>
                <a:lnTo>
                  <a:pt x="204406" y="1304429"/>
                </a:lnTo>
                <a:lnTo>
                  <a:pt x="204406" y="0"/>
                </a:lnTo>
                <a:close/>
              </a:path>
              <a:path w="477520" h="1304925">
                <a:moveTo>
                  <a:pt x="340677" y="865695"/>
                </a:moveTo>
                <a:lnTo>
                  <a:pt x="272542" y="865695"/>
                </a:lnTo>
                <a:lnTo>
                  <a:pt x="272542" y="1304429"/>
                </a:lnTo>
                <a:lnTo>
                  <a:pt x="340677" y="1304429"/>
                </a:lnTo>
                <a:lnTo>
                  <a:pt x="340677" y="865695"/>
                </a:lnTo>
                <a:close/>
              </a:path>
              <a:path w="477520" h="1304925">
                <a:moveTo>
                  <a:pt x="476948" y="454926"/>
                </a:moveTo>
                <a:lnTo>
                  <a:pt x="408813" y="454926"/>
                </a:lnTo>
                <a:lnTo>
                  <a:pt x="408813" y="1304429"/>
                </a:lnTo>
                <a:lnTo>
                  <a:pt x="476948" y="1304429"/>
                </a:lnTo>
                <a:lnTo>
                  <a:pt x="476948" y="454926"/>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5" name="bg object 69"/>
          <p:cNvSpPr/>
          <p:nvPr/>
        </p:nvSpPr>
        <p:spPr>
          <a:xfrm>
            <a:off x="7217280" y="1888488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10"/>
                </a:lnTo>
                <a:lnTo>
                  <a:pt x="68131" y="652210"/>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6" name="bg object 70"/>
          <p:cNvSpPr/>
          <p:nvPr/>
        </p:nvSpPr>
        <p:spPr>
          <a:xfrm>
            <a:off x="7422480" y="18340920"/>
            <a:ext cx="307080" cy="1525680"/>
          </a:xfrm>
          <a:custGeom>
            <a:avLst/>
            <a:gdLst>
              <a:gd name="textAreaLeft" fmla="*/ 0 w 307080"/>
              <a:gd name="textAreaRight" fmla="*/ 307440 w 307080"/>
              <a:gd name="textAreaTop" fmla="*/ 0 h 1525680"/>
              <a:gd name="textAreaBottom" fmla="*/ 1526040 h 1525680"/>
            </a:gdLst>
            <a:ahLst/>
            <a:cxnLst/>
            <a:rect l="textAreaLeft" t="textAreaTop" r="textAreaRight" b="textAreaBottom"/>
            <a:pathLst>
              <a:path w="204470" h="1013459">
                <a:moveTo>
                  <a:pt x="68122" y="636016"/>
                </a:moveTo>
                <a:lnTo>
                  <a:pt x="0" y="636016"/>
                </a:lnTo>
                <a:lnTo>
                  <a:pt x="0" y="1013206"/>
                </a:lnTo>
                <a:lnTo>
                  <a:pt x="68122" y="1013206"/>
                </a:lnTo>
                <a:lnTo>
                  <a:pt x="68122" y="636016"/>
                </a:lnTo>
                <a:close/>
              </a:path>
              <a:path w="204470" h="1013459">
                <a:moveTo>
                  <a:pt x="204393" y="0"/>
                </a:moveTo>
                <a:lnTo>
                  <a:pt x="136271" y="0"/>
                </a:lnTo>
                <a:lnTo>
                  <a:pt x="136271" y="1013206"/>
                </a:lnTo>
                <a:lnTo>
                  <a:pt x="204393" y="1013206"/>
                </a:lnTo>
                <a:lnTo>
                  <a:pt x="2043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7" name="bg object 71"/>
          <p:cNvSpPr/>
          <p:nvPr/>
        </p:nvSpPr>
        <p:spPr>
          <a:xfrm>
            <a:off x="7832880" y="17902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8" name="bg object 72"/>
          <p:cNvSpPr/>
          <p:nvPr/>
        </p:nvSpPr>
        <p:spPr>
          <a:xfrm>
            <a:off x="8038080" y="18145800"/>
            <a:ext cx="102960" cy="1721880"/>
          </a:xfrm>
          <a:custGeom>
            <a:avLst/>
            <a:gdLst>
              <a:gd name="textAreaLeft" fmla="*/ 0 w 102960"/>
              <a:gd name="textAreaRight" fmla="*/ 103320 w 102960"/>
              <a:gd name="textAreaTop" fmla="*/ 0 h 1721880"/>
              <a:gd name="textAreaBottom" fmla="*/ 1722240 h 1721880"/>
            </a:gdLst>
            <a:ahLst/>
            <a:cxnLst/>
            <a:rect l="textAreaLeft" t="textAreaTop" r="textAreaRight" b="textAreaBottom"/>
            <a:pathLst>
              <a:path w="68579" h="1143634">
                <a:moveTo>
                  <a:pt x="68139" y="0"/>
                </a:moveTo>
                <a:lnTo>
                  <a:pt x="0" y="0"/>
                </a:lnTo>
                <a:lnTo>
                  <a:pt x="0" y="1143070"/>
                </a:lnTo>
                <a:lnTo>
                  <a:pt x="68139" y="1143070"/>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9" name="bg object 73"/>
          <p:cNvSpPr/>
          <p:nvPr/>
        </p:nvSpPr>
        <p:spPr>
          <a:xfrm>
            <a:off x="8242920" y="18621720"/>
            <a:ext cx="102960" cy="1245240"/>
          </a:xfrm>
          <a:custGeom>
            <a:avLst/>
            <a:gdLst>
              <a:gd name="textAreaLeft" fmla="*/ 0 w 102960"/>
              <a:gd name="textAreaRight" fmla="*/ 103320 w 102960"/>
              <a:gd name="textAreaTop" fmla="*/ 0 h 1245240"/>
              <a:gd name="textAreaBottom" fmla="*/ 1245600 h 1245240"/>
            </a:gdLst>
            <a:ahLst/>
            <a:cxnLst/>
            <a:rect l="textAreaLeft" t="textAreaTop" r="textAreaRight" b="textAreaBottom"/>
            <a:pathLst>
              <a:path w="68579" h="827405">
                <a:moveTo>
                  <a:pt x="68131" y="0"/>
                </a:moveTo>
                <a:lnTo>
                  <a:pt x="0" y="0"/>
                </a:lnTo>
                <a:lnTo>
                  <a:pt x="0" y="827223"/>
                </a:lnTo>
                <a:lnTo>
                  <a:pt x="68131" y="82722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0" name="bg object 74"/>
          <p:cNvSpPr/>
          <p:nvPr/>
        </p:nvSpPr>
        <p:spPr>
          <a:xfrm>
            <a:off x="8448480" y="19271520"/>
            <a:ext cx="102960" cy="595440"/>
          </a:xfrm>
          <a:custGeom>
            <a:avLst/>
            <a:gdLst>
              <a:gd name="textAreaLeft" fmla="*/ 0 w 102960"/>
              <a:gd name="textAreaRight" fmla="*/ 103320 w 102960"/>
              <a:gd name="textAreaTop" fmla="*/ 0 h 595440"/>
              <a:gd name="textAreaBottom" fmla="*/ 595800 h 595440"/>
            </a:gdLst>
            <a:ahLst/>
            <a:cxnLst/>
            <a:rect l="textAreaLeft" t="textAreaTop" r="textAreaRight" b="textAreaBottom"/>
            <a:pathLst>
              <a:path w="68579" h="395605">
                <a:moveTo>
                  <a:pt x="68131" y="0"/>
                </a:moveTo>
                <a:lnTo>
                  <a:pt x="0" y="0"/>
                </a:lnTo>
                <a:lnTo>
                  <a:pt x="0" y="395446"/>
                </a:lnTo>
                <a:lnTo>
                  <a:pt x="68131" y="39544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1" name="bg object 75"/>
          <p:cNvSpPr/>
          <p:nvPr/>
        </p:nvSpPr>
        <p:spPr>
          <a:xfrm>
            <a:off x="8653680" y="19553040"/>
            <a:ext cx="307080" cy="313560"/>
          </a:xfrm>
          <a:custGeom>
            <a:avLst/>
            <a:gdLst>
              <a:gd name="textAreaLeft" fmla="*/ 0 w 307080"/>
              <a:gd name="textAreaRight" fmla="*/ 307440 w 307080"/>
              <a:gd name="textAreaTop" fmla="*/ 0 h 313560"/>
              <a:gd name="textAreaBottom" fmla="*/ 313920 h 313560"/>
            </a:gdLst>
            <a:ahLst/>
            <a:cxnLst/>
            <a:rect l="textAreaLeft" t="textAreaTop" r="textAreaRight" b="textAreaBottom"/>
            <a:pathLst>
              <a:path w="204470" h="208915">
                <a:moveTo>
                  <a:pt x="68135" y="0"/>
                </a:moveTo>
                <a:lnTo>
                  <a:pt x="0" y="0"/>
                </a:lnTo>
                <a:lnTo>
                  <a:pt x="0" y="208724"/>
                </a:lnTo>
                <a:lnTo>
                  <a:pt x="68135" y="208724"/>
                </a:lnTo>
                <a:lnTo>
                  <a:pt x="68135" y="0"/>
                </a:lnTo>
                <a:close/>
              </a:path>
              <a:path w="204470" h="208915">
                <a:moveTo>
                  <a:pt x="204406" y="105054"/>
                </a:moveTo>
                <a:lnTo>
                  <a:pt x="136271" y="105054"/>
                </a:lnTo>
                <a:lnTo>
                  <a:pt x="136271" y="208724"/>
                </a:lnTo>
                <a:lnTo>
                  <a:pt x="204406" y="208724"/>
                </a:lnTo>
                <a:lnTo>
                  <a:pt x="204406" y="105054"/>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2" name="bg object 76"/>
          <p:cNvSpPr/>
          <p:nvPr/>
        </p:nvSpPr>
        <p:spPr>
          <a:xfrm>
            <a:off x="9064080" y="1919736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79" h="445134">
                <a:moveTo>
                  <a:pt x="68131" y="0"/>
                </a:moveTo>
                <a:lnTo>
                  <a:pt x="0" y="0"/>
                </a:lnTo>
                <a:lnTo>
                  <a:pt x="0" y="444873"/>
                </a:lnTo>
                <a:lnTo>
                  <a:pt x="68131" y="44487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3" name="bg object 77"/>
          <p:cNvSpPr/>
          <p:nvPr/>
        </p:nvSpPr>
        <p:spPr>
          <a:xfrm>
            <a:off x="9269280" y="1855728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79" h="869950">
                <a:moveTo>
                  <a:pt x="68131" y="0"/>
                </a:moveTo>
                <a:lnTo>
                  <a:pt x="0" y="0"/>
                </a:lnTo>
                <a:lnTo>
                  <a:pt x="0" y="869625"/>
                </a:lnTo>
                <a:lnTo>
                  <a:pt x="68131" y="86962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4" name="bg object 78"/>
          <p:cNvSpPr/>
          <p:nvPr/>
        </p:nvSpPr>
        <p:spPr>
          <a:xfrm>
            <a:off x="9167040" y="19867320"/>
            <a:ext cx="102960" cy="267120"/>
          </a:xfrm>
          <a:custGeom>
            <a:avLst/>
            <a:gdLst>
              <a:gd name="textAreaLeft" fmla="*/ 0 w 102960"/>
              <a:gd name="textAreaRight" fmla="*/ 103320 w 102960"/>
              <a:gd name="textAreaTop" fmla="*/ 0 h 267120"/>
              <a:gd name="textAreaBottom" fmla="*/ 267480 h 267120"/>
            </a:gdLst>
            <a:ahLst/>
            <a:cxnLst/>
            <a:rect l="textAreaLeft" t="textAreaTop" r="textAreaRight" b="textAreaBottom"/>
            <a:pathLst>
              <a:path w="68579" h="177800">
                <a:moveTo>
                  <a:pt x="68131" y="0"/>
                </a:moveTo>
                <a:lnTo>
                  <a:pt x="0" y="0"/>
                </a:lnTo>
                <a:lnTo>
                  <a:pt x="0" y="177618"/>
                </a:lnTo>
                <a:lnTo>
                  <a:pt x="68131" y="17761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5" name="bg object 79"/>
          <p:cNvSpPr/>
          <p:nvPr/>
        </p:nvSpPr>
        <p:spPr>
          <a:xfrm>
            <a:off x="8756280" y="19867320"/>
            <a:ext cx="307080" cy="1607040"/>
          </a:xfrm>
          <a:custGeom>
            <a:avLst/>
            <a:gdLst>
              <a:gd name="textAreaLeft" fmla="*/ 0 w 307080"/>
              <a:gd name="textAreaRight" fmla="*/ 307440 w 307080"/>
              <a:gd name="textAreaTop" fmla="*/ 0 h 1607040"/>
              <a:gd name="textAreaBottom" fmla="*/ 1607400 h 1607040"/>
            </a:gdLst>
            <a:ahLst/>
            <a:cxnLst/>
            <a:rect l="textAreaLeft" t="textAreaTop" r="textAreaRight" b="textAreaBottom"/>
            <a:pathLst>
              <a:path w="204470" h="1067434">
                <a:moveTo>
                  <a:pt x="68135" y="0"/>
                </a:moveTo>
                <a:lnTo>
                  <a:pt x="0" y="0"/>
                </a:lnTo>
                <a:lnTo>
                  <a:pt x="0" y="1066914"/>
                </a:lnTo>
                <a:lnTo>
                  <a:pt x="68135" y="1066914"/>
                </a:lnTo>
                <a:lnTo>
                  <a:pt x="68135" y="0"/>
                </a:lnTo>
                <a:close/>
              </a:path>
              <a:path w="204470" h="1067434">
                <a:moveTo>
                  <a:pt x="204406" y="12"/>
                </a:moveTo>
                <a:lnTo>
                  <a:pt x="136271" y="12"/>
                </a:lnTo>
                <a:lnTo>
                  <a:pt x="136271" y="583323"/>
                </a:lnTo>
                <a:lnTo>
                  <a:pt x="204406" y="583323"/>
                </a:lnTo>
                <a:lnTo>
                  <a:pt x="204406" y="12"/>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6" name="bg object 80"/>
          <p:cNvSpPr/>
          <p:nvPr/>
        </p:nvSpPr>
        <p:spPr>
          <a:xfrm>
            <a:off x="8551080" y="19867320"/>
            <a:ext cx="102960" cy="850320"/>
          </a:xfrm>
          <a:custGeom>
            <a:avLst/>
            <a:gdLst>
              <a:gd name="textAreaLeft" fmla="*/ 0 w 102960"/>
              <a:gd name="textAreaRight" fmla="*/ 103320 w 102960"/>
              <a:gd name="textAreaTop" fmla="*/ 0 h 850320"/>
              <a:gd name="textAreaBottom" fmla="*/ 850680 h 850320"/>
            </a:gdLst>
            <a:ahLst/>
            <a:cxnLst/>
            <a:rect l="textAreaLeft" t="textAreaTop" r="textAreaRight" b="textAreaBottom"/>
            <a:pathLst>
              <a:path w="68579" h="565150">
                <a:moveTo>
                  <a:pt x="68139" y="0"/>
                </a:moveTo>
                <a:lnTo>
                  <a:pt x="0" y="0"/>
                </a:lnTo>
                <a:lnTo>
                  <a:pt x="0" y="565003"/>
                </a:lnTo>
                <a:lnTo>
                  <a:pt x="68139" y="565003"/>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7" name="bg object 81"/>
          <p:cNvSpPr/>
          <p:nvPr/>
        </p:nvSpPr>
        <p:spPr>
          <a:xfrm>
            <a:off x="8345520" y="19867320"/>
            <a:ext cx="102960" cy="1340280"/>
          </a:xfrm>
          <a:custGeom>
            <a:avLst/>
            <a:gdLst>
              <a:gd name="textAreaLeft" fmla="*/ 0 w 102960"/>
              <a:gd name="textAreaRight" fmla="*/ 103320 w 102960"/>
              <a:gd name="textAreaTop" fmla="*/ 0 h 1340280"/>
              <a:gd name="textAreaBottom" fmla="*/ 1340640 h 1340280"/>
            </a:gdLst>
            <a:ahLst/>
            <a:cxnLst/>
            <a:rect l="textAreaLeft" t="textAreaTop" r="textAreaRight" b="textAreaBottom"/>
            <a:pathLst>
              <a:path w="68579" h="890269">
                <a:moveTo>
                  <a:pt x="68131" y="0"/>
                </a:moveTo>
                <a:lnTo>
                  <a:pt x="0" y="0"/>
                </a:lnTo>
                <a:lnTo>
                  <a:pt x="0" y="889738"/>
                </a:lnTo>
                <a:lnTo>
                  <a:pt x="68131" y="889738"/>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8" name="bg object 82"/>
          <p:cNvSpPr/>
          <p:nvPr/>
        </p:nvSpPr>
        <p:spPr>
          <a:xfrm>
            <a:off x="7935120" y="19867320"/>
            <a:ext cx="307080" cy="1964880"/>
          </a:xfrm>
          <a:custGeom>
            <a:avLst/>
            <a:gdLst>
              <a:gd name="textAreaLeft" fmla="*/ 0 w 307080"/>
              <a:gd name="textAreaRight" fmla="*/ 307440 w 307080"/>
              <a:gd name="textAreaTop" fmla="*/ 0 h 1964880"/>
              <a:gd name="textAreaBottom" fmla="*/ 1965240 h 1964880"/>
            </a:gdLst>
            <a:ahLst/>
            <a:cxnLst/>
            <a:rect l="textAreaLeft" t="textAreaTop" r="textAreaRight" b="textAreaBottom"/>
            <a:pathLst>
              <a:path w="204470" h="1304925">
                <a:moveTo>
                  <a:pt x="68135" y="12"/>
                </a:moveTo>
                <a:lnTo>
                  <a:pt x="0" y="12"/>
                </a:lnTo>
                <a:lnTo>
                  <a:pt x="0" y="1130020"/>
                </a:lnTo>
                <a:lnTo>
                  <a:pt x="68135" y="1130020"/>
                </a:lnTo>
                <a:lnTo>
                  <a:pt x="68135" y="12"/>
                </a:lnTo>
                <a:close/>
              </a:path>
              <a:path w="204470" h="1304925">
                <a:moveTo>
                  <a:pt x="204406" y="0"/>
                </a:moveTo>
                <a:lnTo>
                  <a:pt x="136271" y="0"/>
                </a:lnTo>
                <a:lnTo>
                  <a:pt x="136271" y="1304429"/>
                </a:lnTo>
                <a:lnTo>
                  <a:pt x="204406" y="1304429"/>
                </a:lnTo>
                <a:lnTo>
                  <a:pt x="204406"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9" name="bg object 83"/>
          <p:cNvSpPr/>
          <p:nvPr/>
        </p:nvSpPr>
        <p:spPr>
          <a:xfrm>
            <a:off x="7730280" y="1986732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27"/>
                </a:lnTo>
                <a:lnTo>
                  <a:pt x="68131" y="652227"/>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0" name="bg object 84"/>
          <p:cNvSpPr/>
          <p:nvPr/>
        </p:nvSpPr>
        <p:spPr>
          <a:xfrm>
            <a:off x="7524720" y="19867320"/>
            <a:ext cx="102960" cy="685440"/>
          </a:xfrm>
          <a:custGeom>
            <a:avLst/>
            <a:gdLst>
              <a:gd name="textAreaLeft" fmla="*/ 0 w 102960"/>
              <a:gd name="textAreaRight" fmla="*/ 103320 w 102960"/>
              <a:gd name="textAreaTop" fmla="*/ 0 h 685440"/>
              <a:gd name="textAreaBottom" fmla="*/ 685800 h 685440"/>
            </a:gdLst>
            <a:ahLst/>
            <a:cxnLst/>
            <a:rect l="textAreaLeft" t="textAreaTop" r="textAreaRight" b="textAreaBottom"/>
            <a:pathLst>
              <a:path w="68579" h="455294">
                <a:moveTo>
                  <a:pt x="68131" y="0"/>
                </a:moveTo>
                <a:lnTo>
                  <a:pt x="0" y="0"/>
                </a:lnTo>
                <a:lnTo>
                  <a:pt x="0" y="454951"/>
                </a:lnTo>
                <a:lnTo>
                  <a:pt x="68131" y="454951"/>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1" name="bg object 85"/>
          <p:cNvSpPr/>
          <p:nvPr/>
        </p:nvSpPr>
        <p:spPr>
          <a:xfrm>
            <a:off x="7319880" y="19867320"/>
            <a:ext cx="102960" cy="221040"/>
          </a:xfrm>
          <a:custGeom>
            <a:avLst/>
            <a:gdLst>
              <a:gd name="textAreaLeft" fmla="*/ 0 w 102960"/>
              <a:gd name="textAreaRight" fmla="*/ 103320 w 102960"/>
              <a:gd name="textAreaTop" fmla="*/ 0 h 221040"/>
              <a:gd name="textAreaBottom" fmla="*/ 221400 h 221040"/>
            </a:gdLst>
            <a:ahLst/>
            <a:cxnLst/>
            <a:rect l="textAreaLeft" t="textAreaTop" r="textAreaRight" b="textAreaBottom"/>
            <a:pathLst>
              <a:path w="68579" h="147319">
                <a:moveTo>
                  <a:pt x="68131" y="0"/>
                </a:moveTo>
                <a:lnTo>
                  <a:pt x="0" y="0"/>
                </a:lnTo>
                <a:lnTo>
                  <a:pt x="0" y="146905"/>
                </a:lnTo>
                <a:lnTo>
                  <a:pt x="68131" y="146905"/>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2" name="bg object 86"/>
          <p:cNvSpPr/>
          <p:nvPr/>
        </p:nvSpPr>
        <p:spPr>
          <a:xfrm>
            <a:off x="7114320" y="1986732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79" h="1039494">
                <a:moveTo>
                  <a:pt x="68131" y="0"/>
                </a:moveTo>
                <a:lnTo>
                  <a:pt x="0" y="0"/>
                </a:lnTo>
                <a:lnTo>
                  <a:pt x="0" y="1039452"/>
                </a:lnTo>
                <a:lnTo>
                  <a:pt x="68131" y="1039452"/>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3" name="bg object 87"/>
          <p:cNvSpPr/>
          <p:nvPr/>
        </p:nvSpPr>
        <p:spPr>
          <a:xfrm>
            <a:off x="6909480" y="19867320"/>
            <a:ext cx="102960" cy="783000"/>
          </a:xfrm>
          <a:custGeom>
            <a:avLst/>
            <a:gdLst>
              <a:gd name="textAreaLeft" fmla="*/ 0 w 102960"/>
              <a:gd name="textAreaRight" fmla="*/ 103320 w 102960"/>
              <a:gd name="textAreaTop" fmla="*/ 0 h 783000"/>
              <a:gd name="textAreaBottom" fmla="*/ 783360 h 783000"/>
            </a:gdLst>
            <a:ahLst/>
            <a:cxnLst/>
            <a:rect l="textAreaLeft" t="textAreaTop" r="textAreaRight" b="textAreaBottom"/>
            <a:pathLst>
              <a:path w="68579" h="520065">
                <a:moveTo>
                  <a:pt x="68131" y="0"/>
                </a:moveTo>
                <a:lnTo>
                  <a:pt x="0" y="0"/>
                </a:lnTo>
                <a:lnTo>
                  <a:pt x="0" y="519726"/>
                </a:lnTo>
                <a:lnTo>
                  <a:pt x="68131" y="51972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4" name="bg object 88"/>
          <p:cNvSpPr/>
          <p:nvPr/>
        </p:nvSpPr>
        <p:spPr>
          <a:xfrm>
            <a:off x="6499080" y="19867320"/>
            <a:ext cx="307080" cy="1340280"/>
          </a:xfrm>
          <a:custGeom>
            <a:avLst/>
            <a:gdLst>
              <a:gd name="textAreaLeft" fmla="*/ 0 w 307080"/>
              <a:gd name="textAreaRight" fmla="*/ 307440 w 307080"/>
              <a:gd name="textAreaTop" fmla="*/ 0 h 1340280"/>
              <a:gd name="textAreaBottom" fmla="*/ 1340640 h 1340280"/>
            </a:gdLst>
            <a:ahLst/>
            <a:cxnLst/>
            <a:rect l="textAreaLeft" t="textAreaTop" r="textAreaRight" b="textAreaBottom"/>
            <a:pathLst>
              <a:path w="204470" h="890269">
                <a:moveTo>
                  <a:pt x="68135" y="0"/>
                </a:moveTo>
                <a:lnTo>
                  <a:pt x="0" y="0"/>
                </a:lnTo>
                <a:lnTo>
                  <a:pt x="0" y="354177"/>
                </a:lnTo>
                <a:lnTo>
                  <a:pt x="68135" y="354177"/>
                </a:lnTo>
                <a:lnTo>
                  <a:pt x="68135" y="0"/>
                </a:lnTo>
                <a:close/>
              </a:path>
              <a:path w="204470" h="890269">
                <a:moveTo>
                  <a:pt x="204406" y="0"/>
                </a:moveTo>
                <a:lnTo>
                  <a:pt x="136271" y="0"/>
                </a:lnTo>
                <a:lnTo>
                  <a:pt x="136271" y="889736"/>
                </a:lnTo>
                <a:lnTo>
                  <a:pt x="204406" y="889736"/>
                </a:lnTo>
                <a:lnTo>
                  <a:pt x="204406"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5" name="bg object 89"/>
          <p:cNvSpPr/>
          <p:nvPr/>
        </p:nvSpPr>
        <p:spPr>
          <a:xfrm>
            <a:off x="6293520" y="1986732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6" name="bg object 90"/>
          <p:cNvSpPr/>
          <p:nvPr/>
        </p:nvSpPr>
        <p:spPr>
          <a:xfrm>
            <a:off x="6088320" y="19867320"/>
            <a:ext cx="102960" cy="1466280"/>
          </a:xfrm>
          <a:custGeom>
            <a:avLst/>
            <a:gdLst>
              <a:gd name="textAreaLeft" fmla="*/ 0 w 102960"/>
              <a:gd name="textAreaRight" fmla="*/ 103320 w 102960"/>
              <a:gd name="textAreaTop" fmla="*/ 0 h 1466280"/>
              <a:gd name="textAreaBottom" fmla="*/ 1466640 h 1466280"/>
            </a:gdLst>
            <a:ahLst/>
            <a:cxnLst/>
            <a:rect l="textAreaLeft" t="textAreaTop" r="textAreaRight" b="textAreaBottom"/>
            <a:pathLst>
              <a:path w="68579" h="974090">
                <a:moveTo>
                  <a:pt x="68131" y="0"/>
                </a:moveTo>
                <a:lnTo>
                  <a:pt x="0" y="0"/>
                </a:lnTo>
                <a:lnTo>
                  <a:pt x="0" y="973563"/>
                </a:lnTo>
                <a:lnTo>
                  <a:pt x="68131" y="973563"/>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7" name="bg object 91"/>
          <p:cNvSpPr/>
          <p:nvPr/>
        </p:nvSpPr>
        <p:spPr>
          <a:xfrm>
            <a:off x="5883120" y="1986732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79" h="549909">
                <a:moveTo>
                  <a:pt x="68131" y="0"/>
                </a:moveTo>
                <a:lnTo>
                  <a:pt x="0" y="0"/>
                </a:lnTo>
                <a:lnTo>
                  <a:pt x="0" y="549773"/>
                </a:lnTo>
                <a:lnTo>
                  <a:pt x="68131" y="54977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8" name="bg object 92"/>
          <p:cNvSpPr/>
          <p:nvPr/>
        </p:nvSpPr>
        <p:spPr>
          <a:xfrm>
            <a:off x="5472720" y="19867320"/>
            <a:ext cx="307080" cy="1520280"/>
          </a:xfrm>
          <a:custGeom>
            <a:avLst/>
            <a:gdLst>
              <a:gd name="textAreaLeft" fmla="*/ 0 w 307080"/>
              <a:gd name="textAreaRight" fmla="*/ 307440 w 307080"/>
              <a:gd name="textAreaTop" fmla="*/ 0 h 1520280"/>
              <a:gd name="textAreaBottom" fmla="*/ 1520640 h 1520280"/>
            </a:gdLst>
            <a:ahLst/>
            <a:cxnLst/>
            <a:rect l="textAreaLeft" t="textAreaTop" r="textAreaRight" b="textAreaBottom"/>
            <a:pathLst>
              <a:path w="204470" h="1009650">
                <a:moveTo>
                  <a:pt x="68122" y="0"/>
                </a:moveTo>
                <a:lnTo>
                  <a:pt x="0" y="0"/>
                </a:lnTo>
                <a:lnTo>
                  <a:pt x="0" y="708329"/>
                </a:lnTo>
                <a:lnTo>
                  <a:pt x="68122" y="708329"/>
                </a:lnTo>
                <a:lnTo>
                  <a:pt x="68122" y="0"/>
                </a:lnTo>
                <a:close/>
              </a:path>
              <a:path w="204470" h="1009650">
                <a:moveTo>
                  <a:pt x="204393" y="0"/>
                </a:moveTo>
                <a:lnTo>
                  <a:pt x="136271" y="0"/>
                </a:lnTo>
                <a:lnTo>
                  <a:pt x="136271" y="1009269"/>
                </a:lnTo>
                <a:lnTo>
                  <a:pt x="204393" y="1009269"/>
                </a:lnTo>
                <a:lnTo>
                  <a:pt x="2043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9" name="bg object 93"/>
          <p:cNvSpPr/>
          <p:nvPr/>
        </p:nvSpPr>
        <p:spPr>
          <a:xfrm>
            <a:off x="5062320" y="19867320"/>
            <a:ext cx="307080" cy="609480"/>
          </a:xfrm>
          <a:custGeom>
            <a:avLst/>
            <a:gdLst>
              <a:gd name="textAreaLeft" fmla="*/ 0 w 307080"/>
              <a:gd name="textAreaRight" fmla="*/ 307440 w 307080"/>
              <a:gd name="textAreaTop" fmla="*/ 0 h 609480"/>
              <a:gd name="textAreaBottom" fmla="*/ 609840 h 609480"/>
            </a:gdLst>
            <a:ahLst/>
            <a:cxnLst/>
            <a:rect l="textAreaLeft" t="textAreaTop" r="textAreaRight" b="textAreaBottom"/>
            <a:pathLst>
              <a:path w="204470" h="405130">
                <a:moveTo>
                  <a:pt x="68122" y="20116"/>
                </a:moveTo>
                <a:lnTo>
                  <a:pt x="0" y="20116"/>
                </a:lnTo>
                <a:lnTo>
                  <a:pt x="0" y="197739"/>
                </a:lnTo>
                <a:lnTo>
                  <a:pt x="68122" y="197739"/>
                </a:lnTo>
                <a:lnTo>
                  <a:pt x="68122" y="20116"/>
                </a:lnTo>
                <a:close/>
              </a:path>
              <a:path w="204470" h="405130">
                <a:moveTo>
                  <a:pt x="204393" y="0"/>
                </a:moveTo>
                <a:lnTo>
                  <a:pt x="136271" y="0"/>
                </a:lnTo>
                <a:lnTo>
                  <a:pt x="136271" y="404622"/>
                </a:lnTo>
                <a:lnTo>
                  <a:pt x="204393" y="404622"/>
                </a:lnTo>
                <a:lnTo>
                  <a:pt x="2043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0" name="bg object 94"/>
          <p:cNvSpPr/>
          <p:nvPr/>
        </p:nvSpPr>
        <p:spPr>
          <a:xfrm>
            <a:off x="4857120" y="19897920"/>
            <a:ext cx="102960" cy="1212480"/>
          </a:xfrm>
          <a:custGeom>
            <a:avLst/>
            <a:gdLst>
              <a:gd name="textAreaLeft" fmla="*/ 0 w 102960"/>
              <a:gd name="textAreaRight" fmla="*/ 103320 w 102960"/>
              <a:gd name="textAreaTop" fmla="*/ 0 h 1212480"/>
              <a:gd name="textAreaBottom" fmla="*/ 1212840 h 1212480"/>
            </a:gdLst>
            <a:ahLst/>
            <a:cxnLst/>
            <a:rect l="textAreaLeft" t="textAreaTop" r="textAreaRight" b="textAreaBottom"/>
            <a:pathLst>
              <a:path w="68579" h="805815">
                <a:moveTo>
                  <a:pt x="68139" y="0"/>
                </a:moveTo>
                <a:lnTo>
                  <a:pt x="0" y="0"/>
                </a:lnTo>
                <a:lnTo>
                  <a:pt x="0" y="805786"/>
                </a:lnTo>
                <a:lnTo>
                  <a:pt x="68139" y="805786"/>
                </a:lnTo>
                <a:lnTo>
                  <a:pt x="68139"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1" name="bg object 95"/>
          <p:cNvSpPr/>
          <p:nvPr/>
        </p:nvSpPr>
        <p:spPr>
          <a:xfrm>
            <a:off x="4651560" y="1989792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80" h="445134">
                <a:moveTo>
                  <a:pt x="68139" y="0"/>
                </a:moveTo>
                <a:lnTo>
                  <a:pt x="0" y="0"/>
                </a:lnTo>
                <a:lnTo>
                  <a:pt x="0" y="444890"/>
                </a:lnTo>
                <a:lnTo>
                  <a:pt x="68139" y="444890"/>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2" name="bg object 96"/>
          <p:cNvSpPr/>
          <p:nvPr/>
        </p:nvSpPr>
        <p:spPr>
          <a:xfrm>
            <a:off x="4241520" y="19897560"/>
            <a:ext cx="307080" cy="1520280"/>
          </a:xfrm>
          <a:custGeom>
            <a:avLst/>
            <a:gdLst>
              <a:gd name="textAreaLeft" fmla="*/ 0 w 307080"/>
              <a:gd name="textAreaRight" fmla="*/ 307440 w 307080"/>
              <a:gd name="textAreaTop" fmla="*/ 0 h 1520280"/>
              <a:gd name="textAreaBottom" fmla="*/ 1520640 h 1520280"/>
            </a:gdLst>
            <a:ahLst/>
            <a:cxnLst/>
            <a:rect l="textAreaLeft" t="textAreaTop" r="textAreaRight" b="textAreaBottom"/>
            <a:pathLst>
              <a:path w="204469" h="1009650">
                <a:moveTo>
                  <a:pt x="68135" y="0"/>
                </a:moveTo>
                <a:lnTo>
                  <a:pt x="0" y="0"/>
                </a:lnTo>
                <a:lnTo>
                  <a:pt x="0" y="583323"/>
                </a:lnTo>
                <a:lnTo>
                  <a:pt x="68135" y="583323"/>
                </a:lnTo>
                <a:lnTo>
                  <a:pt x="68135" y="0"/>
                </a:lnTo>
                <a:close/>
              </a:path>
              <a:path w="204469" h="1009650">
                <a:moveTo>
                  <a:pt x="204406" y="0"/>
                </a:moveTo>
                <a:lnTo>
                  <a:pt x="136271" y="0"/>
                </a:lnTo>
                <a:lnTo>
                  <a:pt x="136271" y="1009269"/>
                </a:lnTo>
                <a:lnTo>
                  <a:pt x="204406" y="1009269"/>
                </a:lnTo>
                <a:lnTo>
                  <a:pt x="204406"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3" name="bg object 97"/>
          <p:cNvSpPr/>
          <p:nvPr/>
        </p:nvSpPr>
        <p:spPr>
          <a:xfrm>
            <a:off x="4035960" y="1989792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80" h="869950">
                <a:moveTo>
                  <a:pt x="68131" y="0"/>
                </a:moveTo>
                <a:lnTo>
                  <a:pt x="0" y="0"/>
                </a:lnTo>
                <a:lnTo>
                  <a:pt x="0" y="869616"/>
                </a:lnTo>
                <a:lnTo>
                  <a:pt x="68131" y="869616"/>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4" name="bg object 98"/>
          <p:cNvSpPr/>
          <p:nvPr/>
        </p:nvSpPr>
        <p:spPr>
          <a:xfrm>
            <a:off x="3830760" y="19897560"/>
            <a:ext cx="102960" cy="1789560"/>
          </a:xfrm>
          <a:custGeom>
            <a:avLst/>
            <a:gdLst>
              <a:gd name="textAreaLeft" fmla="*/ 0 w 102960"/>
              <a:gd name="textAreaRight" fmla="*/ 103320 w 102960"/>
              <a:gd name="textAreaTop" fmla="*/ 0 h 1789560"/>
              <a:gd name="textAreaBottom" fmla="*/ 1789920 h 1789560"/>
            </a:gdLst>
            <a:ahLst/>
            <a:cxnLst/>
            <a:rect l="textAreaLeft" t="textAreaTop" r="textAreaRight" b="textAreaBottom"/>
            <a:pathLst>
              <a:path w="68580" h="1188719">
                <a:moveTo>
                  <a:pt x="68131" y="0"/>
                </a:moveTo>
                <a:lnTo>
                  <a:pt x="0" y="0"/>
                </a:lnTo>
                <a:lnTo>
                  <a:pt x="0" y="1188187"/>
                </a:lnTo>
                <a:lnTo>
                  <a:pt x="68131" y="118818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5" name="bg object 99"/>
          <p:cNvSpPr/>
          <p:nvPr/>
        </p:nvSpPr>
        <p:spPr>
          <a:xfrm>
            <a:off x="3420720" y="19897560"/>
            <a:ext cx="307080" cy="1122120"/>
          </a:xfrm>
          <a:custGeom>
            <a:avLst/>
            <a:gdLst>
              <a:gd name="textAreaLeft" fmla="*/ 0 w 307080"/>
              <a:gd name="textAreaRight" fmla="*/ 307440 w 307080"/>
              <a:gd name="textAreaTop" fmla="*/ 0 h 1122120"/>
              <a:gd name="textAreaBottom" fmla="*/ 1122480 h 1122120"/>
            </a:gdLst>
            <a:ahLst/>
            <a:cxnLst/>
            <a:rect l="textAreaLeft" t="textAreaTop" r="textAreaRight" b="textAreaBottom"/>
            <a:pathLst>
              <a:path w="204469" h="745490">
                <a:moveTo>
                  <a:pt x="68135" y="0"/>
                </a:moveTo>
                <a:lnTo>
                  <a:pt x="0" y="0"/>
                </a:lnTo>
                <a:lnTo>
                  <a:pt x="0" y="118757"/>
                </a:lnTo>
                <a:lnTo>
                  <a:pt x="68135" y="118757"/>
                </a:lnTo>
                <a:lnTo>
                  <a:pt x="68135" y="0"/>
                </a:lnTo>
                <a:close/>
              </a:path>
              <a:path w="204469" h="745490">
                <a:moveTo>
                  <a:pt x="204406" y="0"/>
                </a:moveTo>
                <a:lnTo>
                  <a:pt x="136258" y="0"/>
                </a:lnTo>
                <a:lnTo>
                  <a:pt x="136258" y="745413"/>
                </a:lnTo>
                <a:lnTo>
                  <a:pt x="204406" y="745413"/>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6" name="bg object 100"/>
          <p:cNvSpPr/>
          <p:nvPr/>
        </p:nvSpPr>
        <p:spPr>
          <a:xfrm>
            <a:off x="3214800" y="19897920"/>
            <a:ext cx="102960" cy="357480"/>
          </a:xfrm>
          <a:custGeom>
            <a:avLst/>
            <a:gdLst>
              <a:gd name="textAreaLeft" fmla="*/ 0 w 102960"/>
              <a:gd name="textAreaRight" fmla="*/ 103320 w 102960"/>
              <a:gd name="textAreaTop" fmla="*/ 0 h 357480"/>
              <a:gd name="textAreaBottom" fmla="*/ 357840 h 357480"/>
            </a:gdLst>
            <a:ahLst/>
            <a:cxnLst/>
            <a:rect l="textAreaLeft" t="textAreaTop" r="textAreaRight" b="textAreaBottom"/>
            <a:pathLst>
              <a:path w="68580" h="238125">
                <a:moveTo>
                  <a:pt x="68131" y="0"/>
                </a:moveTo>
                <a:lnTo>
                  <a:pt x="0" y="0"/>
                </a:lnTo>
                <a:lnTo>
                  <a:pt x="0" y="237519"/>
                </a:lnTo>
                <a:lnTo>
                  <a:pt x="68131" y="23751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7" name="bg object 101"/>
          <p:cNvSpPr/>
          <p:nvPr/>
        </p:nvSpPr>
        <p:spPr>
          <a:xfrm>
            <a:off x="3010320" y="19897920"/>
            <a:ext cx="102960" cy="833040"/>
          </a:xfrm>
          <a:custGeom>
            <a:avLst/>
            <a:gdLst>
              <a:gd name="textAreaLeft" fmla="*/ 0 w 102960"/>
              <a:gd name="textAreaRight" fmla="*/ 103320 w 102960"/>
              <a:gd name="textAreaTop" fmla="*/ 0 h 833040"/>
              <a:gd name="textAreaBottom" fmla="*/ 833400 h 833040"/>
            </a:gdLst>
            <a:ahLst/>
            <a:cxnLst/>
            <a:rect l="textAreaLeft" t="textAreaTop" r="textAreaRight" b="textAreaBottom"/>
            <a:pathLst>
              <a:path w="68580" h="553719">
                <a:moveTo>
                  <a:pt x="68131" y="0"/>
                </a:moveTo>
                <a:lnTo>
                  <a:pt x="0" y="0"/>
                </a:lnTo>
                <a:lnTo>
                  <a:pt x="0" y="553568"/>
                </a:lnTo>
                <a:lnTo>
                  <a:pt x="68131" y="55356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8" name="bg object 102"/>
          <p:cNvSpPr/>
          <p:nvPr/>
        </p:nvSpPr>
        <p:spPr>
          <a:xfrm>
            <a:off x="2804400" y="19897920"/>
            <a:ext cx="102960" cy="1847880"/>
          </a:xfrm>
          <a:custGeom>
            <a:avLst/>
            <a:gdLst>
              <a:gd name="textAreaLeft" fmla="*/ 0 w 102960"/>
              <a:gd name="textAreaRight" fmla="*/ 103320 w 102960"/>
              <a:gd name="textAreaTop" fmla="*/ 0 h 1847880"/>
              <a:gd name="textAreaBottom" fmla="*/ 1848240 h 1847880"/>
            </a:gdLst>
            <a:ahLst/>
            <a:cxnLst/>
            <a:rect l="textAreaLeft" t="textAreaTop" r="textAreaRight" b="textAreaBottom"/>
            <a:pathLst>
              <a:path w="68580" h="1227455">
                <a:moveTo>
                  <a:pt x="68131" y="0"/>
                </a:moveTo>
                <a:lnTo>
                  <a:pt x="0" y="0"/>
                </a:lnTo>
                <a:lnTo>
                  <a:pt x="0" y="1227055"/>
                </a:lnTo>
                <a:lnTo>
                  <a:pt x="68131" y="122705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9" name="bg object 103"/>
          <p:cNvSpPr/>
          <p:nvPr/>
        </p:nvSpPr>
        <p:spPr>
          <a:xfrm>
            <a:off x="2394000" y="19897560"/>
            <a:ext cx="307440" cy="1167840"/>
          </a:xfrm>
          <a:custGeom>
            <a:avLst/>
            <a:gdLst>
              <a:gd name="textAreaLeft" fmla="*/ 0 w 307440"/>
              <a:gd name="textAreaRight" fmla="*/ 307800 w 307440"/>
              <a:gd name="textAreaTop" fmla="*/ 0 h 1167840"/>
              <a:gd name="textAreaBottom" fmla="*/ 1168200 h 1167840"/>
            </a:gdLst>
            <a:ahLst/>
            <a:cxnLst/>
            <a:rect l="textAreaLeft" t="textAreaTop" r="textAreaRight" b="textAreaBottom"/>
            <a:pathLst>
              <a:path w="204469" h="775969">
                <a:moveTo>
                  <a:pt x="68135" y="0"/>
                </a:moveTo>
                <a:lnTo>
                  <a:pt x="0" y="0"/>
                </a:lnTo>
                <a:lnTo>
                  <a:pt x="0" y="775601"/>
                </a:lnTo>
                <a:lnTo>
                  <a:pt x="68135" y="775601"/>
                </a:lnTo>
                <a:lnTo>
                  <a:pt x="68135" y="0"/>
                </a:lnTo>
                <a:close/>
              </a:path>
              <a:path w="204469" h="775969">
                <a:moveTo>
                  <a:pt x="204406" y="0"/>
                </a:moveTo>
                <a:lnTo>
                  <a:pt x="136283" y="0"/>
                </a:lnTo>
                <a:lnTo>
                  <a:pt x="136283" y="355244"/>
                </a:lnTo>
                <a:lnTo>
                  <a:pt x="204406" y="355244"/>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0" name="bg object 104"/>
          <p:cNvSpPr/>
          <p:nvPr/>
        </p:nvSpPr>
        <p:spPr>
          <a:xfrm>
            <a:off x="2189160" y="19897920"/>
            <a:ext cx="102960" cy="1666800"/>
          </a:xfrm>
          <a:custGeom>
            <a:avLst/>
            <a:gdLst>
              <a:gd name="textAreaLeft" fmla="*/ 0 w 102960"/>
              <a:gd name="textAreaRight" fmla="*/ 103320 w 102960"/>
              <a:gd name="textAreaTop" fmla="*/ 0 h 1666800"/>
              <a:gd name="textAreaBottom" fmla="*/ 1667160 h 1666800"/>
            </a:gdLst>
            <a:ahLst/>
            <a:cxnLst/>
            <a:rect l="textAreaLeft" t="textAreaTop" r="textAreaRight" b="textAreaBottom"/>
            <a:pathLst>
              <a:path w="68580" h="1107440">
                <a:moveTo>
                  <a:pt x="68131" y="0"/>
                </a:moveTo>
                <a:lnTo>
                  <a:pt x="0" y="0"/>
                </a:lnTo>
                <a:lnTo>
                  <a:pt x="0" y="1107153"/>
                </a:lnTo>
                <a:lnTo>
                  <a:pt x="68131" y="110715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1" name="bg object 105"/>
          <p:cNvSpPr/>
          <p:nvPr/>
        </p:nvSpPr>
        <p:spPr>
          <a:xfrm>
            <a:off x="1983960" y="1989792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80" h="549909">
                <a:moveTo>
                  <a:pt x="68131" y="0"/>
                </a:moveTo>
                <a:lnTo>
                  <a:pt x="0" y="0"/>
                </a:lnTo>
                <a:lnTo>
                  <a:pt x="0" y="549773"/>
                </a:lnTo>
                <a:lnTo>
                  <a:pt x="68131" y="54977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2" name="bg object 106"/>
          <p:cNvSpPr/>
          <p:nvPr/>
        </p:nvSpPr>
        <p:spPr>
          <a:xfrm>
            <a:off x="1778760" y="1971540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80" h="1039494">
                <a:moveTo>
                  <a:pt x="68131" y="0"/>
                </a:moveTo>
                <a:lnTo>
                  <a:pt x="0" y="0"/>
                </a:lnTo>
                <a:lnTo>
                  <a:pt x="0" y="1039452"/>
                </a:lnTo>
                <a:lnTo>
                  <a:pt x="68131" y="103945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3" name="bg object 107"/>
          <p:cNvSpPr/>
          <p:nvPr/>
        </p:nvSpPr>
        <p:spPr>
          <a:xfrm>
            <a:off x="1573200" y="19715760"/>
            <a:ext cx="102960" cy="534960"/>
          </a:xfrm>
          <a:custGeom>
            <a:avLst/>
            <a:gdLst>
              <a:gd name="textAreaLeft" fmla="*/ 0 w 102960"/>
              <a:gd name="textAreaRight" fmla="*/ 103320 w 102960"/>
              <a:gd name="textAreaTop" fmla="*/ 0 h 534960"/>
              <a:gd name="textAreaBottom" fmla="*/ 535320 h 534960"/>
            </a:gdLst>
            <a:ahLst/>
            <a:cxnLst/>
            <a:rect l="textAreaLeft" t="textAreaTop" r="textAreaRight" b="textAreaBottom"/>
            <a:pathLst>
              <a:path w="68580" h="355600">
                <a:moveTo>
                  <a:pt x="68131" y="0"/>
                </a:moveTo>
                <a:lnTo>
                  <a:pt x="0" y="0"/>
                </a:lnTo>
                <a:lnTo>
                  <a:pt x="0" y="355237"/>
                </a:lnTo>
                <a:lnTo>
                  <a:pt x="68131" y="35523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4" name="bg object 108"/>
          <p:cNvSpPr/>
          <p:nvPr/>
        </p:nvSpPr>
        <p:spPr>
          <a:xfrm>
            <a:off x="1368360" y="19715400"/>
            <a:ext cx="102960" cy="1258920"/>
          </a:xfrm>
          <a:custGeom>
            <a:avLst/>
            <a:gdLst>
              <a:gd name="textAreaLeft" fmla="*/ 0 w 102960"/>
              <a:gd name="textAreaRight" fmla="*/ 103320 w 102960"/>
              <a:gd name="textAreaTop" fmla="*/ 0 h 1258920"/>
              <a:gd name="textAreaBottom" fmla="*/ 1259280 h 1258920"/>
            </a:gdLst>
            <a:ahLst/>
            <a:cxnLst/>
            <a:rect l="textAreaLeft" t="textAreaTop" r="textAreaRight" b="textAreaBottom"/>
            <a:pathLst>
              <a:path w="68580" h="836294">
                <a:moveTo>
                  <a:pt x="68131" y="0"/>
                </a:moveTo>
                <a:lnTo>
                  <a:pt x="0" y="0"/>
                </a:lnTo>
                <a:lnTo>
                  <a:pt x="0" y="836036"/>
                </a:lnTo>
                <a:lnTo>
                  <a:pt x="68131" y="836036"/>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5" name="bg object 109"/>
          <p:cNvSpPr/>
          <p:nvPr/>
        </p:nvSpPr>
        <p:spPr>
          <a:xfrm>
            <a:off x="1234800" y="17845560"/>
            <a:ext cx="8080560" cy="4031280"/>
          </a:xfrm>
          <a:custGeom>
            <a:avLst/>
            <a:gdLst>
              <a:gd name="textAreaLeft" fmla="*/ 0 w 8080560"/>
              <a:gd name="textAreaRight" fmla="*/ 8080920 w 8080560"/>
              <a:gd name="textAreaTop" fmla="*/ 0 h 4031280"/>
              <a:gd name="textAreaBottom" fmla="*/ 4031640 h 4031280"/>
            </a:gdLst>
            <a:ahLst/>
            <a:cxnLst/>
            <a:rect l="textAreaLeft" t="textAreaTop" r="textAreaRight" b="textAreaBottom"/>
            <a:pathLst>
              <a:path w="5365750" h="2677159">
                <a:moveTo>
                  <a:pt x="5365420" y="2636520"/>
                </a:moveTo>
                <a:lnTo>
                  <a:pt x="40259" y="2636520"/>
                </a:lnTo>
                <a:lnTo>
                  <a:pt x="40259" y="0"/>
                </a:lnTo>
                <a:lnTo>
                  <a:pt x="0" y="0"/>
                </a:lnTo>
                <a:lnTo>
                  <a:pt x="0" y="2636520"/>
                </a:lnTo>
                <a:lnTo>
                  <a:pt x="0" y="2677160"/>
                </a:lnTo>
                <a:lnTo>
                  <a:pt x="5365420" y="2677160"/>
                </a:lnTo>
                <a:lnTo>
                  <a:pt x="5365420" y="263652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6" name="bg object 110"/>
          <p:cNvSpPr/>
          <p:nvPr/>
        </p:nvSpPr>
        <p:spPr>
          <a:xfrm>
            <a:off x="11487240" y="1807200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8" y="2514600"/>
                </a:moveTo>
                <a:lnTo>
                  <a:pt x="111637" y="2514600"/>
                </a:lnTo>
                <a:lnTo>
                  <a:pt x="111637" y="2616200"/>
                </a:lnTo>
                <a:lnTo>
                  <a:pt x="117878" y="2616200"/>
                </a:lnTo>
                <a:lnTo>
                  <a:pt x="117878" y="2514600"/>
                </a:lnTo>
                <a:close/>
              </a:path>
              <a:path w="2616834" h="2616200">
                <a:moveTo>
                  <a:pt x="243490" y="2514600"/>
                </a:moveTo>
                <a:lnTo>
                  <a:pt x="237257" y="2514600"/>
                </a:lnTo>
                <a:lnTo>
                  <a:pt x="237257" y="2616200"/>
                </a:lnTo>
                <a:lnTo>
                  <a:pt x="243490" y="2616200"/>
                </a:lnTo>
                <a:lnTo>
                  <a:pt x="243490" y="2514600"/>
                </a:lnTo>
                <a:close/>
              </a:path>
              <a:path w="2616834" h="2616200">
                <a:moveTo>
                  <a:pt x="369118" y="2514600"/>
                </a:moveTo>
                <a:lnTo>
                  <a:pt x="362878" y="2514600"/>
                </a:lnTo>
                <a:lnTo>
                  <a:pt x="362878" y="2616200"/>
                </a:lnTo>
                <a:lnTo>
                  <a:pt x="369118" y="2616200"/>
                </a:lnTo>
                <a:lnTo>
                  <a:pt x="369118" y="2514600"/>
                </a:lnTo>
                <a:close/>
              </a:path>
              <a:path w="2616834" h="2616200">
                <a:moveTo>
                  <a:pt x="494730" y="2514600"/>
                </a:moveTo>
                <a:lnTo>
                  <a:pt x="488498" y="2514600"/>
                </a:lnTo>
                <a:lnTo>
                  <a:pt x="488498" y="2616200"/>
                </a:lnTo>
                <a:lnTo>
                  <a:pt x="494730" y="2616200"/>
                </a:lnTo>
                <a:lnTo>
                  <a:pt x="494730" y="2514600"/>
                </a:lnTo>
                <a:close/>
              </a:path>
              <a:path w="2616834" h="2616200">
                <a:moveTo>
                  <a:pt x="620350" y="2514600"/>
                </a:moveTo>
                <a:lnTo>
                  <a:pt x="614109" y="2514600"/>
                </a:lnTo>
                <a:lnTo>
                  <a:pt x="614109" y="2616200"/>
                </a:lnTo>
                <a:lnTo>
                  <a:pt x="620350" y="2616200"/>
                </a:lnTo>
                <a:lnTo>
                  <a:pt x="620350" y="2514600"/>
                </a:lnTo>
                <a:close/>
              </a:path>
              <a:path w="2616834" h="2616200">
                <a:moveTo>
                  <a:pt x="745961" y="2514600"/>
                </a:moveTo>
                <a:lnTo>
                  <a:pt x="739721" y="2514600"/>
                </a:lnTo>
                <a:lnTo>
                  <a:pt x="739721" y="2616200"/>
                </a:lnTo>
                <a:lnTo>
                  <a:pt x="745961" y="2616200"/>
                </a:lnTo>
                <a:lnTo>
                  <a:pt x="745961" y="2514600"/>
                </a:lnTo>
                <a:close/>
              </a:path>
              <a:path w="2616834" h="2616200">
                <a:moveTo>
                  <a:pt x="871590" y="2514600"/>
                </a:moveTo>
                <a:lnTo>
                  <a:pt x="865349" y="2514600"/>
                </a:lnTo>
                <a:lnTo>
                  <a:pt x="865349" y="2616200"/>
                </a:lnTo>
                <a:lnTo>
                  <a:pt x="871590" y="2616200"/>
                </a:lnTo>
                <a:lnTo>
                  <a:pt x="871590" y="2514600"/>
                </a:lnTo>
                <a:close/>
              </a:path>
              <a:path w="2616834" h="2616200">
                <a:moveTo>
                  <a:pt x="997201" y="2514600"/>
                </a:moveTo>
                <a:lnTo>
                  <a:pt x="990969" y="2514600"/>
                </a:lnTo>
                <a:lnTo>
                  <a:pt x="990969" y="2616200"/>
                </a:lnTo>
                <a:lnTo>
                  <a:pt x="997201" y="2616200"/>
                </a:lnTo>
                <a:lnTo>
                  <a:pt x="997201" y="2514600"/>
                </a:lnTo>
                <a:close/>
              </a:path>
              <a:path w="2616834" h="2616200">
                <a:moveTo>
                  <a:pt x="1122813" y="2514600"/>
                </a:moveTo>
                <a:lnTo>
                  <a:pt x="1116581" y="2514600"/>
                </a:lnTo>
                <a:lnTo>
                  <a:pt x="1116581" y="2616200"/>
                </a:lnTo>
                <a:lnTo>
                  <a:pt x="1122813" y="2616200"/>
                </a:lnTo>
                <a:lnTo>
                  <a:pt x="1122813" y="2514600"/>
                </a:lnTo>
                <a:close/>
              </a:path>
              <a:path w="2616834" h="2616200">
                <a:moveTo>
                  <a:pt x="1248433" y="2514600"/>
                </a:moveTo>
                <a:lnTo>
                  <a:pt x="1242193" y="2514600"/>
                </a:lnTo>
                <a:lnTo>
                  <a:pt x="1242193" y="2616200"/>
                </a:lnTo>
                <a:lnTo>
                  <a:pt x="1248433" y="2616200"/>
                </a:lnTo>
                <a:lnTo>
                  <a:pt x="1248433" y="2514600"/>
                </a:lnTo>
                <a:close/>
              </a:path>
              <a:path w="2616834" h="2616200">
                <a:moveTo>
                  <a:pt x="1374053" y="2514600"/>
                </a:moveTo>
                <a:lnTo>
                  <a:pt x="1367821" y="2514600"/>
                </a:lnTo>
                <a:lnTo>
                  <a:pt x="1367821" y="2616200"/>
                </a:lnTo>
                <a:lnTo>
                  <a:pt x="1374053" y="2616200"/>
                </a:lnTo>
                <a:lnTo>
                  <a:pt x="1374053" y="2514600"/>
                </a:lnTo>
                <a:close/>
              </a:path>
              <a:path w="2616834" h="2616200">
                <a:moveTo>
                  <a:pt x="1499673" y="2514600"/>
                </a:moveTo>
                <a:lnTo>
                  <a:pt x="1493433" y="2514600"/>
                </a:lnTo>
                <a:lnTo>
                  <a:pt x="1493433" y="2616200"/>
                </a:lnTo>
                <a:lnTo>
                  <a:pt x="1499673" y="2616200"/>
                </a:lnTo>
                <a:lnTo>
                  <a:pt x="1499673" y="2514600"/>
                </a:lnTo>
                <a:close/>
              </a:path>
              <a:path w="2616834" h="2616200">
                <a:moveTo>
                  <a:pt x="1625285" y="2514600"/>
                </a:moveTo>
                <a:lnTo>
                  <a:pt x="1619053" y="2514600"/>
                </a:lnTo>
                <a:lnTo>
                  <a:pt x="1619053" y="2616200"/>
                </a:lnTo>
                <a:lnTo>
                  <a:pt x="1625285" y="2616200"/>
                </a:lnTo>
                <a:lnTo>
                  <a:pt x="1625285" y="2514600"/>
                </a:lnTo>
                <a:close/>
              </a:path>
              <a:path w="2616834" h="2616200">
                <a:moveTo>
                  <a:pt x="1750913" y="2514600"/>
                </a:moveTo>
                <a:lnTo>
                  <a:pt x="1744673" y="2514600"/>
                </a:lnTo>
                <a:lnTo>
                  <a:pt x="1744673" y="2616200"/>
                </a:lnTo>
                <a:lnTo>
                  <a:pt x="1750913" y="2616200"/>
                </a:lnTo>
                <a:lnTo>
                  <a:pt x="1750913" y="2514600"/>
                </a:lnTo>
                <a:close/>
              </a:path>
              <a:path w="2616834" h="2616200">
                <a:moveTo>
                  <a:pt x="1876525" y="2514600"/>
                </a:moveTo>
                <a:lnTo>
                  <a:pt x="1870284" y="2514600"/>
                </a:lnTo>
                <a:lnTo>
                  <a:pt x="1870284" y="2616200"/>
                </a:lnTo>
                <a:lnTo>
                  <a:pt x="1876525" y="2616200"/>
                </a:lnTo>
                <a:lnTo>
                  <a:pt x="1876525" y="2514600"/>
                </a:lnTo>
                <a:close/>
              </a:path>
              <a:path w="2616834" h="2616200">
                <a:moveTo>
                  <a:pt x="2002137" y="2514600"/>
                </a:moveTo>
                <a:lnTo>
                  <a:pt x="1995905" y="2514600"/>
                </a:lnTo>
                <a:lnTo>
                  <a:pt x="1995905" y="2616200"/>
                </a:lnTo>
                <a:lnTo>
                  <a:pt x="2002137" y="2616200"/>
                </a:lnTo>
                <a:lnTo>
                  <a:pt x="2002137" y="2514600"/>
                </a:lnTo>
                <a:close/>
              </a:path>
              <a:path w="2616834" h="2616200">
                <a:moveTo>
                  <a:pt x="2127757" y="2514600"/>
                </a:moveTo>
                <a:lnTo>
                  <a:pt x="2121516" y="2514600"/>
                </a:lnTo>
                <a:lnTo>
                  <a:pt x="2121516" y="2616200"/>
                </a:lnTo>
                <a:lnTo>
                  <a:pt x="2127757" y="2616200"/>
                </a:lnTo>
                <a:lnTo>
                  <a:pt x="2127757" y="2514600"/>
                </a:lnTo>
                <a:close/>
              </a:path>
              <a:path w="2616834" h="2616200">
                <a:moveTo>
                  <a:pt x="2253385" y="2514600"/>
                </a:moveTo>
                <a:lnTo>
                  <a:pt x="2247145" y="2514600"/>
                </a:lnTo>
                <a:lnTo>
                  <a:pt x="2247145" y="2616200"/>
                </a:lnTo>
                <a:lnTo>
                  <a:pt x="2253385" y="2616200"/>
                </a:lnTo>
                <a:lnTo>
                  <a:pt x="2253385" y="2514600"/>
                </a:lnTo>
                <a:close/>
              </a:path>
              <a:path w="2616834" h="2616200">
                <a:moveTo>
                  <a:pt x="2378997" y="2514600"/>
                </a:moveTo>
                <a:lnTo>
                  <a:pt x="2372756" y="2514600"/>
                </a:lnTo>
                <a:lnTo>
                  <a:pt x="2372756" y="2616200"/>
                </a:lnTo>
                <a:lnTo>
                  <a:pt x="2378997" y="2616200"/>
                </a:lnTo>
                <a:lnTo>
                  <a:pt x="2378997" y="2514600"/>
                </a:lnTo>
                <a:close/>
              </a:path>
              <a:path w="2616834" h="2616200">
                <a:moveTo>
                  <a:pt x="2504608" y="2514600"/>
                </a:moveTo>
                <a:lnTo>
                  <a:pt x="2498368" y="2514600"/>
                </a:lnTo>
                <a:lnTo>
                  <a:pt x="2498368" y="2616200"/>
                </a:lnTo>
                <a:lnTo>
                  <a:pt x="2504608" y="2616200"/>
                </a:lnTo>
                <a:lnTo>
                  <a:pt x="2504608" y="2514600"/>
                </a:lnTo>
                <a:close/>
              </a:path>
              <a:path w="2616834" h="2616200">
                <a:moveTo>
                  <a:pt x="2616246" y="2501900"/>
                </a:moveTo>
                <a:lnTo>
                  <a:pt x="0" y="2501900"/>
                </a:lnTo>
                <a:lnTo>
                  <a:pt x="0" y="2514600"/>
                </a:lnTo>
                <a:lnTo>
                  <a:pt x="2616246" y="2514600"/>
                </a:lnTo>
                <a:lnTo>
                  <a:pt x="2616246" y="2501900"/>
                </a:lnTo>
                <a:close/>
              </a:path>
              <a:path w="2616834" h="2616200">
                <a:moveTo>
                  <a:pt x="117878" y="2387600"/>
                </a:moveTo>
                <a:lnTo>
                  <a:pt x="111637" y="2387600"/>
                </a:lnTo>
                <a:lnTo>
                  <a:pt x="111637" y="2501900"/>
                </a:lnTo>
                <a:lnTo>
                  <a:pt x="117878" y="2501900"/>
                </a:lnTo>
                <a:lnTo>
                  <a:pt x="117878" y="2387600"/>
                </a:lnTo>
                <a:close/>
              </a:path>
              <a:path w="2616834" h="2616200">
                <a:moveTo>
                  <a:pt x="243490" y="2387600"/>
                </a:moveTo>
                <a:lnTo>
                  <a:pt x="237257" y="2387600"/>
                </a:lnTo>
                <a:lnTo>
                  <a:pt x="237257" y="2501900"/>
                </a:lnTo>
                <a:lnTo>
                  <a:pt x="243490" y="2501900"/>
                </a:lnTo>
                <a:lnTo>
                  <a:pt x="243490" y="2387600"/>
                </a:lnTo>
                <a:close/>
              </a:path>
              <a:path w="2616834" h="2616200">
                <a:moveTo>
                  <a:pt x="369118" y="2387600"/>
                </a:moveTo>
                <a:lnTo>
                  <a:pt x="362878" y="2387600"/>
                </a:lnTo>
                <a:lnTo>
                  <a:pt x="362878" y="2501900"/>
                </a:lnTo>
                <a:lnTo>
                  <a:pt x="369118" y="2501900"/>
                </a:lnTo>
                <a:lnTo>
                  <a:pt x="369118" y="2387600"/>
                </a:lnTo>
                <a:close/>
              </a:path>
              <a:path w="2616834" h="2616200">
                <a:moveTo>
                  <a:pt x="494730" y="2387600"/>
                </a:moveTo>
                <a:lnTo>
                  <a:pt x="488498" y="2387600"/>
                </a:lnTo>
                <a:lnTo>
                  <a:pt x="488498" y="2501900"/>
                </a:lnTo>
                <a:lnTo>
                  <a:pt x="494730" y="2501900"/>
                </a:lnTo>
                <a:lnTo>
                  <a:pt x="494730" y="2387600"/>
                </a:lnTo>
                <a:close/>
              </a:path>
              <a:path w="2616834" h="2616200">
                <a:moveTo>
                  <a:pt x="620350" y="2387600"/>
                </a:moveTo>
                <a:lnTo>
                  <a:pt x="614109" y="2387600"/>
                </a:lnTo>
                <a:lnTo>
                  <a:pt x="614109" y="2501900"/>
                </a:lnTo>
                <a:lnTo>
                  <a:pt x="620350" y="2501900"/>
                </a:lnTo>
                <a:lnTo>
                  <a:pt x="620350" y="2387600"/>
                </a:lnTo>
                <a:close/>
              </a:path>
              <a:path w="2616834" h="2616200">
                <a:moveTo>
                  <a:pt x="745961" y="2387600"/>
                </a:moveTo>
                <a:lnTo>
                  <a:pt x="739729" y="2387600"/>
                </a:lnTo>
                <a:lnTo>
                  <a:pt x="739729" y="2501900"/>
                </a:lnTo>
                <a:lnTo>
                  <a:pt x="745961" y="2501900"/>
                </a:lnTo>
                <a:lnTo>
                  <a:pt x="745961" y="2387600"/>
                </a:lnTo>
                <a:close/>
              </a:path>
              <a:path w="2616834" h="2616200">
                <a:moveTo>
                  <a:pt x="871590" y="2387600"/>
                </a:moveTo>
                <a:lnTo>
                  <a:pt x="865349" y="2387600"/>
                </a:lnTo>
                <a:lnTo>
                  <a:pt x="865349" y="2501900"/>
                </a:lnTo>
                <a:lnTo>
                  <a:pt x="871590" y="2501900"/>
                </a:lnTo>
                <a:lnTo>
                  <a:pt x="871590" y="2387600"/>
                </a:lnTo>
                <a:close/>
              </a:path>
              <a:path w="2616834" h="2616200">
                <a:moveTo>
                  <a:pt x="997201" y="2387600"/>
                </a:moveTo>
                <a:lnTo>
                  <a:pt x="990969" y="2387600"/>
                </a:lnTo>
                <a:lnTo>
                  <a:pt x="990969" y="2501900"/>
                </a:lnTo>
                <a:lnTo>
                  <a:pt x="997201" y="2501900"/>
                </a:lnTo>
                <a:lnTo>
                  <a:pt x="997201" y="2387600"/>
                </a:lnTo>
                <a:close/>
              </a:path>
              <a:path w="2616834" h="2616200">
                <a:moveTo>
                  <a:pt x="1122813" y="2387600"/>
                </a:moveTo>
                <a:lnTo>
                  <a:pt x="1116581" y="2387600"/>
                </a:lnTo>
                <a:lnTo>
                  <a:pt x="1116581" y="2501900"/>
                </a:lnTo>
                <a:lnTo>
                  <a:pt x="1122813" y="2501900"/>
                </a:lnTo>
                <a:lnTo>
                  <a:pt x="1122813" y="2387600"/>
                </a:lnTo>
                <a:close/>
              </a:path>
              <a:path w="2616834" h="2616200">
                <a:moveTo>
                  <a:pt x="1248433" y="2387600"/>
                </a:moveTo>
                <a:lnTo>
                  <a:pt x="1242193" y="2387600"/>
                </a:lnTo>
                <a:lnTo>
                  <a:pt x="1242193" y="2501900"/>
                </a:lnTo>
                <a:lnTo>
                  <a:pt x="1248433" y="2501900"/>
                </a:lnTo>
                <a:lnTo>
                  <a:pt x="1248433" y="2387600"/>
                </a:lnTo>
                <a:close/>
              </a:path>
              <a:path w="2616834" h="2616200">
                <a:moveTo>
                  <a:pt x="1374053" y="2387600"/>
                </a:moveTo>
                <a:lnTo>
                  <a:pt x="1367821" y="2387600"/>
                </a:lnTo>
                <a:lnTo>
                  <a:pt x="1367821" y="2501900"/>
                </a:lnTo>
                <a:lnTo>
                  <a:pt x="1374053" y="2501900"/>
                </a:lnTo>
                <a:lnTo>
                  <a:pt x="1374053" y="2387600"/>
                </a:lnTo>
                <a:close/>
              </a:path>
              <a:path w="2616834" h="2616200">
                <a:moveTo>
                  <a:pt x="1499673" y="2387600"/>
                </a:moveTo>
                <a:lnTo>
                  <a:pt x="1493433" y="2387600"/>
                </a:lnTo>
                <a:lnTo>
                  <a:pt x="1493433" y="2501900"/>
                </a:lnTo>
                <a:lnTo>
                  <a:pt x="1499673" y="2501900"/>
                </a:lnTo>
                <a:lnTo>
                  <a:pt x="1499673" y="2387600"/>
                </a:lnTo>
                <a:close/>
              </a:path>
              <a:path w="2616834" h="2616200">
                <a:moveTo>
                  <a:pt x="1625285" y="2387600"/>
                </a:moveTo>
                <a:lnTo>
                  <a:pt x="1619053" y="2387600"/>
                </a:lnTo>
                <a:lnTo>
                  <a:pt x="1619053" y="2501900"/>
                </a:lnTo>
                <a:lnTo>
                  <a:pt x="1625285" y="2501900"/>
                </a:lnTo>
                <a:lnTo>
                  <a:pt x="1625285" y="2387600"/>
                </a:lnTo>
                <a:close/>
              </a:path>
              <a:path w="2616834" h="2616200">
                <a:moveTo>
                  <a:pt x="1750913" y="2387600"/>
                </a:moveTo>
                <a:lnTo>
                  <a:pt x="1744673" y="2387600"/>
                </a:lnTo>
                <a:lnTo>
                  <a:pt x="1744673" y="2501900"/>
                </a:lnTo>
                <a:lnTo>
                  <a:pt x="1750913" y="2501900"/>
                </a:lnTo>
                <a:lnTo>
                  <a:pt x="1750913" y="2387600"/>
                </a:lnTo>
                <a:close/>
              </a:path>
              <a:path w="2616834" h="2616200">
                <a:moveTo>
                  <a:pt x="1876525" y="2387600"/>
                </a:moveTo>
                <a:lnTo>
                  <a:pt x="1870293" y="2387600"/>
                </a:lnTo>
                <a:lnTo>
                  <a:pt x="1870293" y="2501900"/>
                </a:lnTo>
                <a:lnTo>
                  <a:pt x="1876525" y="2501900"/>
                </a:lnTo>
                <a:lnTo>
                  <a:pt x="1876525" y="2387600"/>
                </a:lnTo>
                <a:close/>
              </a:path>
              <a:path w="2616834" h="2616200">
                <a:moveTo>
                  <a:pt x="2002137" y="2387600"/>
                </a:moveTo>
                <a:lnTo>
                  <a:pt x="1995905" y="2387600"/>
                </a:lnTo>
                <a:lnTo>
                  <a:pt x="1995905" y="2501900"/>
                </a:lnTo>
                <a:lnTo>
                  <a:pt x="2002137" y="2501900"/>
                </a:lnTo>
                <a:lnTo>
                  <a:pt x="2002137" y="2387600"/>
                </a:lnTo>
                <a:close/>
              </a:path>
              <a:path w="2616834" h="2616200">
                <a:moveTo>
                  <a:pt x="2127757" y="2387600"/>
                </a:moveTo>
                <a:lnTo>
                  <a:pt x="2121516" y="2387600"/>
                </a:lnTo>
                <a:lnTo>
                  <a:pt x="2121516" y="2501900"/>
                </a:lnTo>
                <a:lnTo>
                  <a:pt x="2127757" y="2501900"/>
                </a:lnTo>
                <a:lnTo>
                  <a:pt x="2127757" y="2387600"/>
                </a:lnTo>
                <a:close/>
              </a:path>
              <a:path w="2616834" h="2616200">
                <a:moveTo>
                  <a:pt x="2253385" y="2387600"/>
                </a:moveTo>
                <a:lnTo>
                  <a:pt x="2247145" y="2387600"/>
                </a:lnTo>
                <a:lnTo>
                  <a:pt x="2247145" y="2501900"/>
                </a:lnTo>
                <a:lnTo>
                  <a:pt x="2253385" y="2501900"/>
                </a:lnTo>
                <a:lnTo>
                  <a:pt x="2253385" y="2387600"/>
                </a:lnTo>
                <a:close/>
              </a:path>
              <a:path w="2616834" h="2616200">
                <a:moveTo>
                  <a:pt x="2378988" y="2387600"/>
                </a:moveTo>
                <a:lnTo>
                  <a:pt x="2372765" y="2387600"/>
                </a:lnTo>
                <a:lnTo>
                  <a:pt x="2372765" y="2501900"/>
                </a:lnTo>
                <a:lnTo>
                  <a:pt x="2378988" y="2501900"/>
                </a:lnTo>
                <a:lnTo>
                  <a:pt x="2378988" y="2387600"/>
                </a:lnTo>
                <a:close/>
              </a:path>
              <a:path w="2616834" h="2616200">
                <a:moveTo>
                  <a:pt x="2504608" y="2387600"/>
                </a:moveTo>
                <a:lnTo>
                  <a:pt x="2498368" y="2387600"/>
                </a:lnTo>
                <a:lnTo>
                  <a:pt x="2498368" y="2501900"/>
                </a:lnTo>
                <a:lnTo>
                  <a:pt x="2504608" y="2501900"/>
                </a:lnTo>
                <a:lnTo>
                  <a:pt x="2504608" y="2387600"/>
                </a:lnTo>
                <a:close/>
              </a:path>
              <a:path w="2616834" h="2616200">
                <a:moveTo>
                  <a:pt x="2616246" y="2374900"/>
                </a:moveTo>
                <a:lnTo>
                  <a:pt x="0" y="2374900"/>
                </a:lnTo>
                <a:lnTo>
                  <a:pt x="0" y="2387600"/>
                </a:lnTo>
                <a:lnTo>
                  <a:pt x="2616246" y="2387600"/>
                </a:lnTo>
                <a:lnTo>
                  <a:pt x="2616246" y="2374900"/>
                </a:lnTo>
                <a:close/>
              </a:path>
              <a:path w="2616834" h="2616200">
                <a:moveTo>
                  <a:pt x="117878" y="2260600"/>
                </a:moveTo>
                <a:lnTo>
                  <a:pt x="111637" y="2260600"/>
                </a:lnTo>
                <a:lnTo>
                  <a:pt x="111637" y="2374900"/>
                </a:lnTo>
                <a:lnTo>
                  <a:pt x="117878" y="2374900"/>
                </a:lnTo>
                <a:lnTo>
                  <a:pt x="117878" y="2260600"/>
                </a:lnTo>
                <a:close/>
              </a:path>
              <a:path w="2616834" h="2616200">
                <a:moveTo>
                  <a:pt x="243490" y="2260600"/>
                </a:moveTo>
                <a:lnTo>
                  <a:pt x="237257" y="2260600"/>
                </a:lnTo>
                <a:lnTo>
                  <a:pt x="237257" y="2374900"/>
                </a:lnTo>
                <a:lnTo>
                  <a:pt x="243490" y="2374900"/>
                </a:lnTo>
                <a:lnTo>
                  <a:pt x="243490" y="2260600"/>
                </a:lnTo>
                <a:close/>
              </a:path>
              <a:path w="2616834" h="2616200">
                <a:moveTo>
                  <a:pt x="369118" y="2260600"/>
                </a:moveTo>
                <a:lnTo>
                  <a:pt x="362878" y="2260600"/>
                </a:lnTo>
                <a:lnTo>
                  <a:pt x="362878" y="2374900"/>
                </a:lnTo>
                <a:lnTo>
                  <a:pt x="369118" y="2374900"/>
                </a:lnTo>
                <a:lnTo>
                  <a:pt x="369118" y="2260600"/>
                </a:lnTo>
                <a:close/>
              </a:path>
              <a:path w="2616834" h="2616200">
                <a:moveTo>
                  <a:pt x="494730" y="2260600"/>
                </a:moveTo>
                <a:lnTo>
                  <a:pt x="488498" y="2260600"/>
                </a:lnTo>
                <a:lnTo>
                  <a:pt x="488498" y="2374900"/>
                </a:lnTo>
                <a:lnTo>
                  <a:pt x="494730" y="2374900"/>
                </a:lnTo>
                <a:lnTo>
                  <a:pt x="494730" y="2260600"/>
                </a:lnTo>
                <a:close/>
              </a:path>
              <a:path w="2616834" h="2616200">
                <a:moveTo>
                  <a:pt x="620350" y="2260600"/>
                </a:moveTo>
                <a:lnTo>
                  <a:pt x="614109" y="2260600"/>
                </a:lnTo>
                <a:lnTo>
                  <a:pt x="614109" y="2374900"/>
                </a:lnTo>
                <a:lnTo>
                  <a:pt x="620350" y="2374900"/>
                </a:lnTo>
                <a:lnTo>
                  <a:pt x="620350" y="2260600"/>
                </a:lnTo>
                <a:close/>
              </a:path>
              <a:path w="2616834" h="2616200">
                <a:moveTo>
                  <a:pt x="745961" y="2260600"/>
                </a:moveTo>
                <a:lnTo>
                  <a:pt x="739729" y="2260600"/>
                </a:lnTo>
                <a:lnTo>
                  <a:pt x="739729" y="2374900"/>
                </a:lnTo>
                <a:lnTo>
                  <a:pt x="745961" y="2374900"/>
                </a:lnTo>
                <a:lnTo>
                  <a:pt x="745961" y="2260600"/>
                </a:lnTo>
                <a:close/>
              </a:path>
              <a:path w="2616834" h="2616200">
                <a:moveTo>
                  <a:pt x="871590" y="2260600"/>
                </a:moveTo>
                <a:lnTo>
                  <a:pt x="865349" y="2260600"/>
                </a:lnTo>
                <a:lnTo>
                  <a:pt x="865349" y="2374900"/>
                </a:lnTo>
                <a:lnTo>
                  <a:pt x="871590" y="2374900"/>
                </a:lnTo>
                <a:lnTo>
                  <a:pt x="871590" y="2260600"/>
                </a:lnTo>
                <a:close/>
              </a:path>
              <a:path w="2616834" h="2616200">
                <a:moveTo>
                  <a:pt x="997201" y="2260600"/>
                </a:moveTo>
                <a:lnTo>
                  <a:pt x="990969" y="2260600"/>
                </a:lnTo>
                <a:lnTo>
                  <a:pt x="990969" y="2374900"/>
                </a:lnTo>
                <a:lnTo>
                  <a:pt x="997201" y="2374900"/>
                </a:lnTo>
                <a:lnTo>
                  <a:pt x="997201" y="2260600"/>
                </a:lnTo>
                <a:close/>
              </a:path>
              <a:path w="2616834" h="2616200">
                <a:moveTo>
                  <a:pt x="1122813" y="2260600"/>
                </a:moveTo>
                <a:lnTo>
                  <a:pt x="1116581" y="2260600"/>
                </a:lnTo>
                <a:lnTo>
                  <a:pt x="1116581" y="2374900"/>
                </a:lnTo>
                <a:lnTo>
                  <a:pt x="1122813" y="2374900"/>
                </a:lnTo>
                <a:lnTo>
                  <a:pt x="1122813" y="2260600"/>
                </a:lnTo>
                <a:close/>
              </a:path>
              <a:path w="2616834" h="2616200">
                <a:moveTo>
                  <a:pt x="1248433" y="2260600"/>
                </a:moveTo>
                <a:lnTo>
                  <a:pt x="1242193" y="2260600"/>
                </a:lnTo>
                <a:lnTo>
                  <a:pt x="1242193" y="2374900"/>
                </a:lnTo>
                <a:lnTo>
                  <a:pt x="1248433" y="2374900"/>
                </a:lnTo>
                <a:lnTo>
                  <a:pt x="1248433" y="2260600"/>
                </a:lnTo>
                <a:close/>
              </a:path>
              <a:path w="2616834" h="2616200">
                <a:moveTo>
                  <a:pt x="1374053" y="2260600"/>
                </a:moveTo>
                <a:lnTo>
                  <a:pt x="1367821" y="2260600"/>
                </a:lnTo>
                <a:lnTo>
                  <a:pt x="1367821" y="2374900"/>
                </a:lnTo>
                <a:lnTo>
                  <a:pt x="1374053" y="2374900"/>
                </a:lnTo>
                <a:lnTo>
                  <a:pt x="1374053" y="2260600"/>
                </a:lnTo>
                <a:close/>
              </a:path>
              <a:path w="2616834" h="2616200">
                <a:moveTo>
                  <a:pt x="1499673" y="2260600"/>
                </a:moveTo>
                <a:lnTo>
                  <a:pt x="1493433" y="2260600"/>
                </a:lnTo>
                <a:lnTo>
                  <a:pt x="1493433" y="2374900"/>
                </a:lnTo>
                <a:lnTo>
                  <a:pt x="1499673" y="2374900"/>
                </a:lnTo>
                <a:lnTo>
                  <a:pt x="1499673" y="2260600"/>
                </a:lnTo>
                <a:close/>
              </a:path>
              <a:path w="2616834" h="2616200">
                <a:moveTo>
                  <a:pt x="1625285" y="2260600"/>
                </a:moveTo>
                <a:lnTo>
                  <a:pt x="1619053" y="2260600"/>
                </a:lnTo>
                <a:lnTo>
                  <a:pt x="1619053" y="2374900"/>
                </a:lnTo>
                <a:lnTo>
                  <a:pt x="1625285" y="2374900"/>
                </a:lnTo>
                <a:lnTo>
                  <a:pt x="1625285" y="2260600"/>
                </a:lnTo>
                <a:close/>
              </a:path>
              <a:path w="2616834" h="2616200">
                <a:moveTo>
                  <a:pt x="1750913" y="2260600"/>
                </a:moveTo>
                <a:lnTo>
                  <a:pt x="1744673" y="2260600"/>
                </a:lnTo>
                <a:lnTo>
                  <a:pt x="1744673" y="2374900"/>
                </a:lnTo>
                <a:lnTo>
                  <a:pt x="1750913" y="2374900"/>
                </a:lnTo>
                <a:lnTo>
                  <a:pt x="1750913" y="2260600"/>
                </a:lnTo>
                <a:close/>
              </a:path>
              <a:path w="2616834" h="2616200">
                <a:moveTo>
                  <a:pt x="1876525" y="2260600"/>
                </a:moveTo>
                <a:lnTo>
                  <a:pt x="1870293" y="2260600"/>
                </a:lnTo>
                <a:lnTo>
                  <a:pt x="1870293" y="2374900"/>
                </a:lnTo>
                <a:lnTo>
                  <a:pt x="1876525" y="2374900"/>
                </a:lnTo>
                <a:lnTo>
                  <a:pt x="1876525" y="2260600"/>
                </a:lnTo>
                <a:close/>
              </a:path>
              <a:path w="2616834" h="2616200">
                <a:moveTo>
                  <a:pt x="2002137" y="2260600"/>
                </a:moveTo>
                <a:lnTo>
                  <a:pt x="1995905" y="2260600"/>
                </a:lnTo>
                <a:lnTo>
                  <a:pt x="1995905" y="2374900"/>
                </a:lnTo>
                <a:lnTo>
                  <a:pt x="2002137" y="2374900"/>
                </a:lnTo>
                <a:lnTo>
                  <a:pt x="2002137" y="2260600"/>
                </a:lnTo>
                <a:close/>
              </a:path>
              <a:path w="2616834" h="2616200">
                <a:moveTo>
                  <a:pt x="2127757" y="2260600"/>
                </a:moveTo>
                <a:lnTo>
                  <a:pt x="2121516" y="2260600"/>
                </a:lnTo>
                <a:lnTo>
                  <a:pt x="2121516" y="2374900"/>
                </a:lnTo>
                <a:lnTo>
                  <a:pt x="2127757" y="2374900"/>
                </a:lnTo>
                <a:lnTo>
                  <a:pt x="2127757" y="2260600"/>
                </a:lnTo>
                <a:close/>
              </a:path>
              <a:path w="2616834" h="2616200">
                <a:moveTo>
                  <a:pt x="2253385" y="2260600"/>
                </a:moveTo>
                <a:lnTo>
                  <a:pt x="2247145" y="2260600"/>
                </a:lnTo>
                <a:lnTo>
                  <a:pt x="2247145" y="2374900"/>
                </a:lnTo>
                <a:lnTo>
                  <a:pt x="2253385" y="2374900"/>
                </a:lnTo>
                <a:lnTo>
                  <a:pt x="2253385" y="2260600"/>
                </a:lnTo>
                <a:close/>
              </a:path>
              <a:path w="2616834" h="2616200">
                <a:moveTo>
                  <a:pt x="2378988" y="2260600"/>
                </a:moveTo>
                <a:lnTo>
                  <a:pt x="2372765" y="2260600"/>
                </a:lnTo>
                <a:lnTo>
                  <a:pt x="2372765" y="2374900"/>
                </a:lnTo>
                <a:lnTo>
                  <a:pt x="2378988" y="2374900"/>
                </a:lnTo>
                <a:lnTo>
                  <a:pt x="2378988" y="2260600"/>
                </a:lnTo>
                <a:close/>
              </a:path>
              <a:path w="2616834" h="2616200">
                <a:moveTo>
                  <a:pt x="2504608" y="2260600"/>
                </a:moveTo>
                <a:lnTo>
                  <a:pt x="2498368" y="2260600"/>
                </a:lnTo>
                <a:lnTo>
                  <a:pt x="2498368" y="2374900"/>
                </a:lnTo>
                <a:lnTo>
                  <a:pt x="2504608" y="2374900"/>
                </a:lnTo>
                <a:lnTo>
                  <a:pt x="2504608" y="2260600"/>
                </a:lnTo>
                <a:close/>
              </a:path>
              <a:path w="2616834" h="2616200">
                <a:moveTo>
                  <a:pt x="2614855" y="2247900"/>
                </a:moveTo>
                <a:lnTo>
                  <a:pt x="1391" y="2247900"/>
                </a:lnTo>
                <a:lnTo>
                  <a:pt x="0" y="2260600"/>
                </a:lnTo>
                <a:lnTo>
                  <a:pt x="2616246" y="2260600"/>
                </a:lnTo>
                <a:lnTo>
                  <a:pt x="2614855" y="2247900"/>
                </a:lnTo>
                <a:close/>
              </a:path>
              <a:path w="2616834" h="2616200">
                <a:moveTo>
                  <a:pt x="117878" y="1511300"/>
                </a:moveTo>
                <a:lnTo>
                  <a:pt x="111637" y="1511300"/>
                </a:lnTo>
                <a:lnTo>
                  <a:pt x="111637" y="2247900"/>
                </a:lnTo>
                <a:lnTo>
                  <a:pt x="117878" y="2247900"/>
                </a:lnTo>
                <a:lnTo>
                  <a:pt x="117878" y="1511300"/>
                </a:lnTo>
                <a:close/>
              </a:path>
              <a:path w="2616834" h="2616200">
                <a:moveTo>
                  <a:pt x="243490" y="1511300"/>
                </a:moveTo>
                <a:lnTo>
                  <a:pt x="237257" y="1511300"/>
                </a:lnTo>
                <a:lnTo>
                  <a:pt x="237257" y="2247900"/>
                </a:lnTo>
                <a:lnTo>
                  <a:pt x="243490" y="2247900"/>
                </a:lnTo>
                <a:lnTo>
                  <a:pt x="243490" y="1511300"/>
                </a:lnTo>
                <a:close/>
              </a:path>
              <a:path w="2616834" h="2616200">
                <a:moveTo>
                  <a:pt x="369118" y="1511300"/>
                </a:moveTo>
                <a:lnTo>
                  <a:pt x="362878" y="1511300"/>
                </a:lnTo>
                <a:lnTo>
                  <a:pt x="362878" y="2247900"/>
                </a:lnTo>
                <a:lnTo>
                  <a:pt x="369118" y="2247900"/>
                </a:lnTo>
                <a:lnTo>
                  <a:pt x="369118" y="1511300"/>
                </a:lnTo>
                <a:close/>
              </a:path>
              <a:path w="2616834" h="2616200">
                <a:moveTo>
                  <a:pt x="494730" y="1511300"/>
                </a:moveTo>
                <a:lnTo>
                  <a:pt x="488498" y="1511300"/>
                </a:lnTo>
                <a:lnTo>
                  <a:pt x="488498" y="2247900"/>
                </a:lnTo>
                <a:lnTo>
                  <a:pt x="494730" y="2247900"/>
                </a:lnTo>
                <a:lnTo>
                  <a:pt x="494730" y="1511300"/>
                </a:lnTo>
                <a:close/>
              </a:path>
              <a:path w="2616834" h="2616200">
                <a:moveTo>
                  <a:pt x="620341" y="1511300"/>
                </a:moveTo>
                <a:lnTo>
                  <a:pt x="614109" y="1511300"/>
                </a:lnTo>
                <a:lnTo>
                  <a:pt x="614109" y="2247900"/>
                </a:lnTo>
                <a:lnTo>
                  <a:pt x="620350" y="2247900"/>
                </a:lnTo>
                <a:lnTo>
                  <a:pt x="620341" y="1511300"/>
                </a:lnTo>
                <a:close/>
              </a:path>
              <a:path w="2616834" h="2616200">
                <a:moveTo>
                  <a:pt x="745961" y="1511300"/>
                </a:moveTo>
                <a:lnTo>
                  <a:pt x="739721" y="1511300"/>
                </a:lnTo>
                <a:lnTo>
                  <a:pt x="739729" y="2247900"/>
                </a:lnTo>
                <a:lnTo>
                  <a:pt x="745961" y="2247900"/>
                </a:lnTo>
                <a:lnTo>
                  <a:pt x="745961" y="1511300"/>
                </a:lnTo>
                <a:close/>
              </a:path>
              <a:path w="2616834" h="2616200">
                <a:moveTo>
                  <a:pt x="871590" y="1511300"/>
                </a:moveTo>
                <a:lnTo>
                  <a:pt x="865349" y="1511300"/>
                </a:lnTo>
                <a:lnTo>
                  <a:pt x="865349" y="2247900"/>
                </a:lnTo>
                <a:lnTo>
                  <a:pt x="871590" y="2247900"/>
                </a:lnTo>
                <a:lnTo>
                  <a:pt x="871590" y="1511300"/>
                </a:lnTo>
                <a:close/>
              </a:path>
              <a:path w="2616834" h="2616200">
                <a:moveTo>
                  <a:pt x="997201" y="1511300"/>
                </a:moveTo>
                <a:lnTo>
                  <a:pt x="990969" y="1511300"/>
                </a:lnTo>
                <a:lnTo>
                  <a:pt x="990969" y="2247900"/>
                </a:lnTo>
                <a:lnTo>
                  <a:pt x="997201" y="2247900"/>
                </a:lnTo>
                <a:lnTo>
                  <a:pt x="997201" y="1511300"/>
                </a:lnTo>
                <a:close/>
              </a:path>
              <a:path w="2616834" h="2616200">
                <a:moveTo>
                  <a:pt x="1122813" y="1511300"/>
                </a:moveTo>
                <a:lnTo>
                  <a:pt x="1116581" y="1511300"/>
                </a:lnTo>
                <a:lnTo>
                  <a:pt x="1116581" y="2247900"/>
                </a:lnTo>
                <a:lnTo>
                  <a:pt x="1122813" y="2247900"/>
                </a:lnTo>
                <a:lnTo>
                  <a:pt x="1122813" y="1511300"/>
                </a:lnTo>
                <a:close/>
              </a:path>
              <a:path w="2616834" h="2616200">
                <a:moveTo>
                  <a:pt x="1248433" y="1511300"/>
                </a:moveTo>
                <a:lnTo>
                  <a:pt x="1242193" y="1511300"/>
                </a:lnTo>
                <a:lnTo>
                  <a:pt x="1242193" y="2247900"/>
                </a:lnTo>
                <a:lnTo>
                  <a:pt x="1248433" y="2247900"/>
                </a:lnTo>
                <a:lnTo>
                  <a:pt x="1248433" y="1511300"/>
                </a:lnTo>
                <a:close/>
              </a:path>
              <a:path w="2616834" h="2616200">
                <a:moveTo>
                  <a:pt x="1374053" y="1511300"/>
                </a:moveTo>
                <a:lnTo>
                  <a:pt x="1367821" y="1511300"/>
                </a:lnTo>
                <a:lnTo>
                  <a:pt x="1367821" y="2247900"/>
                </a:lnTo>
                <a:lnTo>
                  <a:pt x="1374053" y="2247900"/>
                </a:lnTo>
                <a:lnTo>
                  <a:pt x="1374053" y="1511300"/>
                </a:lnTo>
                <a:close/>
              </a:path>
              <a:path w="2616834" h="2616200">
                <a:moveTo>
                  <a:pt x="1499673" y="1511300"/>
                </a:moveTo>
                <a:lnTo>
                  <a:pt x="1493433" y="1511300"/>
                </a:lnTo>
                <a:lnTo>
                  <a:pt x="1493433" y="2247900"/>
                </a:lnTo>
                <a:lnTo>
                  <a:pt x="1499673" y="2247900"/>
                </a:lnTo>
                <a:lnTo>
                  <a:pt x="1499673" y="1511300"/>
                </a:lnTo>
                <a:close/>
              </a:path>
              <a:path w="2616834" h="2616200">
                <a:moveTo>
                  <a:pt x="1625285" y="1511300"/>
                </a:moveTo>
                <a:lnTo>
                  <a:pt x="1619053" y="1511300"/>
                </a:lnTo>
                <a:lnTo>
                  <a:pt x="1619053" y="2247900"/>
                </a:lnTo>
                <a:lnTo>
                  <a:pt x="1625285" y="2247900"/>
                </a:lnTo>
                <a:lnTo>
                  <a:pt x="1625285" y="1511300"/>
                </a:lnTo>
                <a:close/>
              </a:path>
              <a:path w="2616834" h="2616200">
                <a:moveTo>
                  <a:pt x="1750913" y="1511300"/>
                </a:moveTo>
                <a:lnTo>
                  <a:pt x="1744673" y="1511300"/>
                </a:lnTo>
                <a:lnTo>
                  <a:pt x="1744673" y="2247900"/>
                </a:lnTo>
                <a:lnTo>
                  <a:pt x="1750913" y="2247900"/>
                </a:lnTo>
                <a:lnTo>
                  <a:pt x="1750913" y="1511300"/>
                </a:lnTo>
                <a:close/>
              </a:path>
              <a:path w="2616834" h="2616200">
                <a:moveTo>
                  <a:pt x="1876525" y="1511300"/>
                </a:moveTo>
                <a:lnTo>
                  <a:pt x="1870293" y="1511300"/>
                </a:lnTo>
                <a:lnTo>
                  <a:pt x="1870293" y="2247900"/>
                </a:lnTo>
                <a:lnTo>
                  <a:pt x="1876525" y="2247900"/>
                </a:lnTo>
                <a:lnTo>
                  <a:pt x="1876525" y="1511300"/>
                </a:lnTo>
                <a:close/>
              </a:path>
              <a:path w="2616834" h="2616200">
                <a:moveTo>
                  <a:pt x="2002137" y="1511300"/>
                </a:moveTo>
                <a:lnTo>
                  <a:pt x="1995905" y="1511300"/>
                </a:lnTo>
                <a:lnTo>
                  <a:pt x="1995905" y="2247900"/>
                </a:lnTo>
                <a:lnTo>
                  <a:pt x="2002137" y="2247900"/>
                </a:lnTo>
                <a:lnTo>
                  <a:pt x="2002137" y="1511300"/>
                </a:lnTo>
                <a:close/>
              </a:path>
              <a:path w="2616834" h="2616200">
                <a:moveTo>
                  <a:pt x="2127757" y="1511300"/>
                </a:moveTo>
                <a:lnTo>
                  <a:pt x="2121516" y="1511300"/>
                </a:lnTo>
                <a:lnTo>
                  <a:pt x="2121516" y="2247900"/>
                </a:lnTo>
                <a:lnTo>
                  <a:pt x="2127757" y="2247900"/>
                </a:lnTo>
                <a:lnTo>
                  <a:pt x="2127757" y="1511300"/>
                </a:lnTo>
                <a:close/>
              </a:path>
              <a:path w="2616834" h="2616200">
                <a:moveTo>
                  <a:pt x="2253385" y="1511300"/>
                </a:moveTo>
                <a:lnTo>
                  <a:pt x="2247145" y="1511300"/>
                </a:lnTo>
                <a:lnTo>
                  <a:pt x="2247145" y="2247900"/>
                </a:lnTo>
                <a:lnTo>
                  <a:pt x="2253385" y="2247900"/>
                </a:lnTo>
                <a:lnTo>
                  <a:pt x="2253385" y="1511300"/>
                </a:lnTo>
                <a:close/>
              </a:path>
              <a:path w="2616834" h="2616200">
                <a:moveTo>
                  <a:pt x="2378988" y="1511300"/>
                </a:moveTo>
                <a:lnTo>
                  <a:pt x="2372765" y="1511300"/>
                </a:lnTo>
                <a:lnTo>
                  <a:pt x="2372765" y="2247900"/>
                </a:lnTo>
                <a:lnTo>
                  <a:pt x="2378988" y="2247900"/>
                </a:lnTo>
                <a:lnTo>
                  <a:pt x="2378988" y="1511300"/>
                </a:lnTo>
                <a:close/>
              </a:path>
              <a:path w="2616834" h="2616200">
                <a:moveTo>
                  <a:pt x="2504608" y="1511300"/>
                </a:moveTo>
                <a:lnTo>
                  <a:pt x="2498368" y="1511300"/>
                </a:lnTo>
                <a:lnTo>
                  <a:pt x="2498368" y="2247900"/>
                </a:lnTo>
                <a:lnTo>
                  <a:pt x="2504608" y="2247900"/>
                </a:lnTo>
                <a:lnTo>
                  <a:pt x="2504608" y="1511300"/>
                </a:lnTo>
                <a:close/>
              </a:path>
              <a:path w="2616834" h="2616200">
                <a:moveTo>
                  <a:pt x="2616246" y="1498600"/>
                </a:moveTo>
                <a:lnTo>
                  <a:pt x="0" y="1498600"/>
                </a:lnTo>
                <a:lnTo>
                  <a:pt x="1391" y="1511300"/>
                </a:lnTo>
                <a:lnTo>
                  <a:pt x="2614855" y="1511300"/>
                </a:lnTo>
                <a:lnTo>
                  <a:pt x="2616246" y="1498600"/>
                </a:lnTo>
                <a:close/>
              </a:path>
              <a:path w="2616834" h="2616200">
                <a:moveTo>
                  <a:pt x="117878" y="1384300"/>
                </a:moveTo>
                <a:lnTo>
                  <a:pt x="111637" y="1384300"/>
                </a:lnTo>
                <a:lnTo>
                  <a:pt x="111637" y="1498600"/>
                </a:lnTo>
                <a:lnTo>
                  <a:pt x="117878" y="1498600"/>
                </a:lnTo>
                <a:lnTo>
                  <a:pt x="117878" y="1384300"/>
                </a:lnTo>
                <a:close/>
              </a:path>
              <a:path w="2616834" h="2616200">
                <a:moveTo>
                  <a:pt x="243490" y="1384300"/>
                </a:moveTo>
                <a:lnTo>
                  <a:pt x="237257" y="1384300"/>
                </a:lnTo>
                <a:lnTo>
                  <a:pt x="237257" y="1498600"/>
                </a:lnTo>
                <a:lnTo>
                  <a:pt x="243490" y="1498600"/>
                </a:lnTo>
                <a:lnTo>
                  <a:pt x="243490" y="1384300"/>
                </a:lnTo>
                <a:close/>
              </a:path>
              <a:path w="2616834" h="2616200">
                <a:moveTo>
                  <a:pt x="369118" y="1384300"/>
                </a:moveTo>
                <a:lnTo>
                  <a:pt x="362878" y="1384300"/>
                </a:lnTo>
                <a:lnTo>
                  <a:pt x="362878" y="1498600"/>
                </a:lnTo>
                <a:lnTo>
                  <a:pt x="369118" y="1498600"/>
                </a:lnTo>
                <a:lnTo>
                  <a:pt x="369118" y="1384300"/>
                </a:lnTo>
                <a:close/>
              </a:path>
              <a:path w="2616834" h="2616200">
                <a:moveTo>
                  <a:pt x="494730" y="1384300"/>
                </a:moveTo>
                <a:lnTo>
                  <a:pt x="488498" y="1384300"/>
                </a:lnTo>
                <a:lnTo>
                  <a:pt x="488498" y="1498600"/>
                </a:lnTo>
                <a:lnTo>
                  <a:pt x="494730" y="1498600"/>
                </a:lnTo>
                <a:lnTo>
                  <a:pt x="494730" y="1384300"/>
                </a:lnTo>
                <a:close/>
              </a:path>
              <a:path w="2616834" h="2616200">
                <a:moveTo>
                  <a:pt x="620341" y="1384300"/>
                </a:moveTo>
                <a:lnTo>
                  <a:pt x="614109" y="1384300"/>
                </a:lnTo>
                <a:lnTo>
                  <a:pt x="614109"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90" y="1384300"/>
                </a:moveTo>
                <a:lnTo>
                  <a:pt x="865349" y="1384300"/>
                </a:lnTo>
                <a:lnTo>
                  <a:pt x="865349" y="1498600"/>
                </a:lnTo>
                <a:lnTo>
                  <a:pt x="871590" y="1498600"/>
                </a:lnTo>
                <a:lnTo>
                  <a:pt x="871590" y="1384300"/>
                </a:lnTo>
                <a:close/>
              </a:path>
              <a:path w="2616834" h="2616200">
                <a:moveTo>
                  <a:pt x="997201" y="1384300"/>
                </a:moveTo>
                <a:lnTo>
                  <a:pt x="990969" y="1384300"/>
                </a:lnTo>
                <a:lnTo>
                  <a:pt x="990969" y="1498600"/>
                </a:lnTo>
                <a:lnTo>
                  <a:pt x="997201" y="1498600"/>
                </a:lnTo>
                <a:lnTo>
                  <a:pt x="997201" y="1384300"/>
                </a:lnTo>
                <a:close/>
              </a:path>
              <a:path w="2616834" h="2616200">
                <a:moveTo>
                  <a:pt x="1122813" y="1384300"/>
                </a:moveTo>
                <a:lnTo>
                  <a:pt x="1116581" y="1384300"/>
                </a:lnTo>
                <a:lnTo>
                  <a:pt x="1116581" y="1498600"/>
                </a:lnTo>
                <a:lnTo>
                  <a:pt x="1122813" y="1498600"/>
                </a:lnTo>
                <a:lnTo>
                  <a:pt x="1122813" y="1384300"/>
                </a:lnTo>
                <a:close/>
              </a:path>
              <a:path w="2616834" h="2616200">
                <a:moveTo>
                  <a:pt x="1248433" y="1384300"/>
                </a:moveTo>
                <a:lnTo>
                  <a:pt x="1242193" y="1384300"/>
                </a:lnTo>
                <a:lnTo>
                  <a:pt x="1242193" y="1498600"/>
                </a:lnTo>
                <a:lnTo>
                  <a:pt x="1248433" y="1498600"/>
                </a:lnTo>
                <a:lnTo>
                  <a:pt x="1248433" y="1384300"/>
                </a:lnTo>
                <a:close/>
              </a:path>
              <a:path w="2616834" h="2616200">
                <a:moveTo>
                  <a:pt x="1374053" y="1384300"/>
                </a:moveTo>
                <a:lnTo>
                  <a:pt x="1367821" y="1384300"/>
                </a:lnTo>
                <a:lnTo>
                  <a:pt x="1367821" y="1498600"/>
                </a:lnTo>
                <a:lnTo>
                  <a:pt x="1374053" y="1498600"/>
                </a:lnTo>
                <a:lnTo>
                  <a:pt x="1374053" y="1384300"/>
                </a:lnTo>
                <a:close/>
              </a:path>
              <a:path w="2616834" h="2616200">
                <a:moveTo>
                  <a:pt x="1499673" y="1384300"/>
                </a:moveTo>
                <a:lnTo>
                  <a:pt x="1493433" y="1384300"/>
                </a:lnTo>
                <a:lnTo>
                  <a:pt x="1493433" y="1498600"/>
                </a:lnTo>
                <a:lnTo>
                  <a:pt x="1499673" y="1498600"/>
                </a:lnTo>
                <a:lnTo>
                  <a:pt x="1499673" y="1384300"/>
                </a:lnTo>
                <a:close/>
              </a:path>
              <a:path w="2616834" h="2616200">
                <a:moveTo>
                  <a:pt x="1625285" y="1384300"/>
                </a:moveTo>
                <a:lnTo>
                  <a:pt x="1619053" y="1384300"/>
                </a:lnTo>
                <a:lnTo>
                  <a:pt x="1619053" y="1498600"/>
                </a:lnTo>
                <a:lnTo>
                  <a:pt x="1625285" y="1498600"/>
                </a:lnTo>
                <a:lnTo>
                  <a:pt x="1625285" y="1384300"/>
                </a:lnTo>
                <a:close/>
              </a:path>
              <a:path w="2616834" h="2616200">
                <a:moveTo>
                  <a:pt x="1750913" y="1384300"/>
                </a:moveTo>
                <a:lnTo>
                  <a:pt x="1744673" y="1384300"/>
                </a:lnTo>
                <a:lnTo>
                  <a:pt x="1744673" y="1498600"/>
                </a:lnTo>
                <a:lnTo>
                  <a:pt x="1750913" y="1498600"/>
                </a:lnTo>
                <a:lnTo>
                  <a:pt x="1750913" y="1384300"/>
                </a:lnTo>
                <a:close/>
              </a:path>
              <a:path w="2616834" h="2616200">
                <a:moveTo>
                  <a:pt x="1876525" y="1384300"/>
                </a:moveTo>
                <a:lnTo>
                  <a:pt x="1870293" y="1384300"/>
                </a:lnTo>
                <a:lnTo>
                  <a:pt x="1870293" y="1498600"/>
                </a:lnTo>
                <a:lnTo>
                  <a:pt x="1876525" y="1498600"/>
                </a:lnTo>
                <a:lnTo>
                  <a:pt x="1876525" y="1384300"/>
                </a:lnTo>
                <a:close/>
              </a:path>
              <a:path w="2616834" h="2616200">
                <a:moveTo>
                  <a:pt x="2002137" y="1384300"/>
                </a:moveTo>
                <a:lnTo>
                  <a:pt x="1995905" y="1384300"/>
                </a:lnTo>
                <a:lnTo>
                  <a:pt x="1995905" y="1498600"/>
                </a:lnTo>
                <a:lnTo>
                  <a:pt x="2002137" y="1498600"/>
                </a:lnTo>
                <a:lnTo>
                  <a:pt x="2002137" y="1384300"/>
                </a:lnTo>
                <a:close/>
              </a:path>
              <a:path w="2616834" h="2616200">
                <a:moveTo>
                  <a:pt x="2127757" y="1384300"/>
                </a:moveTo>
                <a:lnTo>
                  <a:pt x="2121516" y="1384300"/>
                </a:lnTo>
                <a:lnTo>
                  <a:pt x="2121516" y="1498600"/>
                </a:lnTo>
                <a:lnTo>
                  <a:pt x="2127757" y="1498600"/>
                </a:lnTo>
                <a:lnTo>
                  <a:pt x="2127757" y="1384300"/>
                </a:lnTo>
                <a:close/>
              </a:path>
              <a:path w="2616834" h="2616200">
                <a:moveTo>
                  <a:pt x="2253385" y="1384300"/>
                </a:moveTo>
                <a:lnTo>
                  <a:pt x="2247145" y="1384300"/>
                </a:lnTo>
                <a:lnTo>
                  <a:pt x="2247145" y="1498600"/>
                </a:lnTo>
                <a:lnTo>
                  <a:pt x="2253385" y="1498600"/>
                </a:lnTo>
                <a:lnTo>
                  <a:pt x="2253385" y="1384300"/>
                </a:lnTo>
                <a:close/>
              </a:path>
              <a:path w="2616834" h="2616200">
                <a:moveTo>
                  <a:pt x="2378988" y="1384300"/>
                </a:moveTo>
                <a:lnTo>
                  <a:pt x="2372765" y="1384300"/>
                </a:lnTo>
                <a:lnTo>
                  <a:pt x="2372765" y="1498600"/>
                </a:lnTo>
                <a:lnTo>
                  <a:pt x="2378988" y="1498600"/>
                </a:lnTo>
                <a:lnTo>
                  <a:pt x="2378988" y="1384300"/>
                </a:lnTo>
                <a:close/>
              </a:path>
              <a:path w="2616834" h="2616200">
                <a:moveTo>
                  <a:pt x="2504608" y="1384300"/>
                </a:moveTo>
                <a:lnTo>
                  <a:pt x="2498368" y="1384300"/>
                </a:lnTo>
                <a:lnTo>
                  <a:pt x="2498368" y="1498600"/>
                </a:lnTo>
                <a:lnTo>
                  <a:pt x="2504608" y="1498600"/>
                </a:lnTo>
                <a:lnTo>
                  <a:pt x="2504608" y="1384300"/>
                </a:lnTo>
                <a:close/>
              </a:path>
              <a:path w="2616834" h="2616200">
                <a:moveTo>
                  <a:pt x="2616246" y="1371600"/>
                </a:moveTo>
                <a:lnTo>
                  <a:pt x="0" y="1371600"/>
                </a:lnTo>
                <a:lnTo>
                  <a:pt x="0" y="1384300"/>
                </a:lnTo>
                <a:lnTo>
                  <a:pt x="2616246" y="1384300"/>
                </a:lnTo>
                <a:lnTo>
                  <a:pt x="2616246" y="1371600"/>
                </a:lnTo>
                <a:close/>
              </a:path>
              <a:path w="2616834" h="2616200">
                <a:moveTo>
                  <a:pt x="117878" y="1257300"/>
                </a:moveTo>
                <a:lnTo>
                  <a:pt x="111637" y="1257300"/>
                </a:lnTo>
                <a:lnTo>
                  <a:pt x="111637" y="1371600"/>
                </a:lnTo>
                <a:lnTo>
                  <a:pt x="117878" y="1371600"/>
                </a:lnTo>
                <a:lnTo>
                  <a:pt x="117878" y="1257300"/>
                </a:lnTo>
                <a:close/>
              </a:path>
              <a:path w="2616834" h="2616200">
                <a:moveTo>
                  <a:pt x="243490" y="1257300"/>
                </a:moveTo>
                <a:lnTo>
                  <a:pt x="237257" y="1257300"/>
                </a:lnTo>
                <a:lnTo>
                  <a:pt x="237257" y="1371600"/>
                </a:lnTo>
                <a:lnTo>
                  <a:pt x="243490" y="1371600"/>
                </a:lnTo>
                <a:lnTo>
                  <a:pt x="243490" y="1257300"/>
                </a:lnTo>
                <a:close/>
              </a:path>
              <a:path w="2616834" h="2616200">
                <a:moveTo>
                  <a:pt x="369118" y="1257300"/>
                </a:moveTo>
                <a:lnTo>
                  <a:pt x="362878" y="1257300"/>
                </a:lnTo>
                <a:lnTo>
                  <a:pt x="362878" y="1371600"/>
                </a:lnTo>
                <a:lnTo>
                  <a:pt x="369118" y="1371600"/>
                </a:lnTo>
                <a:lnTo>
                  <a:pt x="369118" y="1257300"/>
                </a:lnTo>
                <a:close/>
              </a:path>
              <a:path w="2616834" h="2616200">
                <a:moveTo>
                  <a:pt x="494730" y="1257300"/>
                </a:moveTo>
                <a:lnTo>
                  <a:pt x="488498" y="1257300"/>
                </a:lnTo>
                <a:lnTo>
                  <a:pt x="488498" y="1371600"/>
                </a:lnTo>
                <a:lnTo>
                  <a:pt x="494730" y="1371600"/>
                </a:lnTo>
                <a:lnTo>
                  <a:pt x="494730" y="1257300"/>
                </a:lnTo>
                <a:close/>
              </a:path>
              <a:path w="2616834" h="2616200">
                <a:moveTo>
                  <a:pt x="620341" y="1257300"/>
                </a:moveTo>
                <a:lnTo>
                  <a:pt x="614109" y="1257300"/>
                </a:lnTo>
                <a:lnTo>
                  <a:pt x="614109"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90" y="1257300"/>
                </a:moveTo>
                <a:lnTo>
                  <a:pt x="865349" y="1257300"/>
                </a:lnTo>
                <a:lnTo>
                  <a:pt x="865349" y="1371600"/>
                </a:lnTo>
                <a:lnTo>
                  <a:pt x="871590" y="1371600"/>
                </a:lnTo>
                <a:lnTo>
                  <a:pt x="871590" y="1257300"/>
                </a:lnTo>
                <a:close/>
              </a:path>
              <a:path w="2616834" h="2616200">
                <a:moveTo>
                  <a:pt x="997201" y="1257300"/>
                </a:moveTo>
                <a:lnTo>
                  <a:pt x="990969" y="1257300"/>
                </a:lnTo>
                <a:lnTo>
                  <a:pt x="990969" y="1371600"/>
                </a:lnTo>
                <a:lnTo>
                  <a:pt x="997201" y="1371600"/>
                </a:lnTo>
                <a:lnTo>
                  <a:pt x="997201" y="1257300"/>
                </a:lnTo>
                <a:close/>
              </a:path>
              <a:path w="2616834" h="2616200">
                <a:moveTo>
                  <a:pt x="1122813" y="1257300"/>
                </a:moveTo>
                <a:lnTo>
                  <a:pt x="1116581" y="1257300"/>
                </a:lnTo>
                <a:lnTo>
                  <a:pt x="1116581" y="1371600"/>
                </a:lnTo>
                <a:lnTo>
                  <a:pt x="1122813" y="1371600"/>
                </a:lnTo>
                <a:lnTo>
                  <a:pt x="1122813" y="1257300"/>
                </a:lnTo>
                <a:close/>
              </a:path>
              <a:path w="2616834" h="2616200">
                <a:moveTo>
                  <a:pt x="1248433" y="1257300"/>
                </a:moveTo>
                <a:lnTo>
                  <a:pt x="1242193" y="1257300"/>
                </a:lnTo>
                <a:lnTo>
                  <a:pt x="1242193" y="1371600"/>
                </a:lnTo>
                <a:lnTo>
                  <a:pt x="1248433" y="1371600"/>
                </a:lnTo>
                <a:lnTo>
                  <a:pt x="1248433" y="1257300"/>
                </a:lnTo>
                <a:close/>
              </a:path>
              <a:path w="2616834" h="2616200">
                <a:moveTo>
                  <a:pt x="1374053" y="1257300"/>
                </a:moveTo>
                <a:lnTo>
                  <a:pt x="1367821" y="1257300"/>
                </a:lnTo>
                <a:lnTo>
                  <a:pt x="1367821" y="1371600"/>
                </a:lnTo>
                <a:lnTo>
                  <a:pt x="1374053" y="1371600"/>
                </a:lnTo>
                <a:lnTo>
                  <a:pt x="1374053" y="1257300"/>
                </a:lnTo>
                <a:close/>
              </a:path>
              <a:path w="2616834" h="2616200">
                <a:moveTo>
                  <a:pt x="1499673" y="1257300"/>
                </a:moveTo>
                <a:lnTo>
                  <a:pt x="1493433" y="1257300"/>
                </a:lnTo>
                <a:lnTo>
                  <a:pt x="1493433" y="1371600"/>
                </a:lnTo>
                <a:lnTo>
                  <a:pt x="1499673" y="1371600"/>
                </a:lnTo>
                <a:lnTo>
                  <a:pt x="1499673" y="1257300"/>
                </a:lnTo>
                <a:close/>
              </a:path>
              <a:path w="2616834" h="2616200">
                <a:moveTo>
                  <a:pt x="1625285" y="1257300"/>
                </a:moveTo>
                <a:lnTo>
                  <a:pt x="1619053" y="1257300"/>
                </a:lnTo>
                <a:lnTo>
                  <a:pt x="1619053" y="1371600"/>
                </a:lnTo>
                <a:lnTo>
                  <a:pt x="1625285" y="1371600"/>
                </a:lnTo>
                <a:lnTo>
                  <a:pt x="1625285" y="1257300"/>
                </a:lnTo>
                <a:close/>
              </a:path>
              <a:path w="2616834" h="2616200">
                <a:moveTo>
                  <a:pt x="1750913" y="1257300"/>
                </a:moveTo>
                <a:lnTo>
                  <a:pt x="1744673" y="1257300"/>
                </a:lnTo>
                <a:lnTo>
                  <a:pt x="1744673" y="1371600"/>
                </a:lnTo>
                <a:lnTo>
                  <a:pt x="1750913" y="1371600"/>
                </a:lnTo>
                <a:lnTo>
                  <a:pt x="1750913" y="1257300"/>
                </a:lnTo>
                <a:close/>
              </a:path>
              <a:path w="2616834" h="2616200">
                <a:moveTo>
                  <a:pt x="1876525" y="1257300"/>
                </a:moveTo>
                <a:lnTo>
                  <a:pt x="1870293" y="1257300"/>
                </a:lnTo>
                <a:lnTo>
                  <a:pt x="1870293" y="1371600"/>
                </a:lnTo>
                <a:lnTo>
                  <a:pt x="1876525" y="1371600"/>
                </a:lnTo>
                <a:lnTo>
                  <a:pt x="1876525" y="1257300"/>
                </a:lnTo>
                <a:close/>
              </a:path>
              <a:path w="2616834" h="2616200">
                <a:moveTo>
                  <a:pt x="2002137" y="1257300"/>
                </a:moveTo>
                <a:lnTo>
                  <a:pt x="1995905" y="1257300"/>
                </a:lnTo>
                <a:lnTo>
                  <a:pt x="1995905" y="1371600"/>
                </a:lnTo>
                <a:lnTo>
                  <a:pt x="2002137" y="1371600"/>
                </a:lnTo>
                <a:lnTo>
                  <a:pt x="2002137" y="1257300"/>
                </a:lnTo>
                <a:close/>
              </a:path>
              <a:path w="2616834" h="2616200">
                <a:moveTo>
                  <a:pt x="2127757" y="1257300"/>
                </a:moveTo>
                <a:lnTo>
                  <a:pt x="2121516" y="1257300"/>
                </a:lnTo>
                <a:lnTo>
                  <a:pt x="2121516" y="1371600"/>
                </a:lnTo>
                <a:lnTo>
                  <a:pt x="2127757" y="1371600"/>
                </a:lnTo>
                <a:lnTo>
                  <a:pt x="2127757" y="1257300"/>
                </a:lnTo>
                <a:close/>
              </a:path>
              <a:path w="2616834" h="2616200">
                <a:moveTo>
                  <a:pt x="2253385" y="1257300"/>
                </a:moveTo>
                <a:lnTo>
                  <a:pt x="2247145" y="1257300"/>
                </a:lnTo>
                <a:lnTo>
                  <a:pt x="2247145" y="1371600"/>
                </a:lnTo>
                <a:lnTo>
                  <a:pt x="2253385" y="1371600"/>
                </a:lnTo>
                <a:lnTo>
                  <a:pt x="2253385" y="1257300"/>
                </a:lnTo>
                <a:close/>
              </a:path>
              <a:path w="2616834" h="2616200">
                <a:moveTo>
                  <a:pt x="2378988" y="1257300"/>
                </a:moveTo>
                <a:lnTo>
                  <a:pt x="2372765" y="1257300"/>
                </a:lnTo>
                <a:lnTo>
                  <a:pt x="2372765" y="1371600"/>
                </a:lnTo>
                <a:lnTo>
                  <a:pt x="2378988" y="1371600"/>
                </a:lnTo>
                <a:lnTo>
                  <a:pt x="2378988" y="1257300"/>
                </a:lnTo>
                <a:close/>
              </a:path>
              <a:path w="2616834" h="2616200">
                <a:moveTo>
                  <a:pt x="2504608" y="1257300"/>
                </a:moveTo>
                <a:lnTo>
                  <a:pt x="2498368" y="1257300"/>
                </a:lnTo>
                <a:lnTo>
                  <a:pt x="2498368" y="1371600"/>
                </a:lnTo>
                <a:lnTo>
                  <a:pt x="2504608" y="1371600"/>
                </a:lnTo>
                <a:lnTo>
                  <a:pt x="2504608" y="1257300"/>
                </a:lnTo>
                <a:close/>
              </a:path>
              <a:path w="2616834" h="2616200">
                <a:moveTo>
                  <a:pt x="2616246" y="1244600"/>
                </a:moveTo>
                <a:lnTo>
                  <a:pt x="0" y="1244600"/>
                </a:lnTo>
                <a:lnTo>
                  <a:pt x="0" y="1257300"/>
                </a:lnTo>
                <a:lnTo>
                  <a:pt x="2616246" y="1257300"/>
                </a:lnTo>
                <a:lnTo>
                  <a:pt x="2616246" y="1244600"/>
                </a:lnTo>
                <a:close/>
              </a:path>
              <a:path w="2616834" h="2616200">
                <a:moveTo>
                  <a:pt x="117878" y="1130300"/>
                </a:moveTo>
                <a:lnTo>
                  <a:pt x="111637" y="1130300"/>
                </a:lnTo>
                <a:lnTo>
                  <a:pt x="111637" y="1244600"/>
                </a:lnTo>
                <a:lnTo>
                  <a:pt x="117878" y="1244600"/>
                </a:lnTo>
                <a:lnTo>
                  <a:pt x="117878" y="1130300"/>
                </a:lnTo>
                <a:close/>
              </a:path>
              <a:path w="2616834" h="2616200">
                <a:moveTo>
                  <a:pt x="243490" y="1130300"/>
                </a:moveTo>
                <a:lnTo>
                  <a:pt x="237257" y="1130300"/>
                </a:lnTo>
                <a:lnTo>
                  <a:pt x="237257" y="1244600"/>
                </a:lnTo>
                <a:lnTo>
                  <a:pt x="243490" y="1244600"/>
                </a:lnTo>
                <a:lnTo>
                  <a:pt x="243490" y="1130300"/>
                </a:lnTo>
                <a:close/>
              </a:path>
              <a:path w="2616834" h="2616200">
                <a:moveTo>
                  <a:pt x="369118" y="1130300"/>
                </a:moveTo>
                <a:lnTo>
                  <a:pt x="362878" y="1130300"/>
                </a:lnTo>
                <a:lnTo>
                  <a:pt x="362878" y="1244600"/>
                </a:lnTo>
                <a:lnTo>
                  <a:pt x="369118" y="1244600"/>
                </a:lnTo>
                <a:lnTo>
                  <a:pt x="369118" y="1130300"/>
                </a:lnTo>
                <a:close/>
              </a:path>
              <a:path w="2616834" h="2616200">
                <a:moveTo>
                  <a:pt x="494730" y="1130300"/>
                </a:moveTo>
                <a:lnTo>
                  <a:pt x="488498" y="1130300"/>
                </a:lnTo>
                <a:lnTo>
                  <a:pt x="488498" y="1244600"/>
                </a:lnTo>
                <a:lnTo>
                  <a:pt x="494730" y="1244600"/>
                </a:lnTo>
                <a:lnTo>
                  <a:pt x="494730" y="1130300"/>
                </a:lnTo>
                <a:close/>
              </a:path>
              <a:path w="2616834" h="2616200">
                <a:moveTo>
                  <a:pt x="620341" y="1130300"/>
                </a:moveTo>
                <a:lnTo>
                  <a:pt x="614109" y="1130300"/>
                </a:lnTo>
                <a:lnTo>
                  <a:pt x="614109"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90" y="1130300"/>
                </a:moveTo>
                <a:lnTo>
                  <a:pt x="865349" y="1130300"/>
                </a:lnTo>
                <a:lnTo>
                  <a:pt x="865349" y="1244600"/>
                </a:lnTo>
                <a:lnTo>
                  <a:pt x="871590" y="1244600"/>
                </a:lnTo>
                <a:lnTo>
                  <a:pt x="871590" y="1130300"/>
                </a:lnTo>
                <a:close/>
              </a:path>
              <a:path w="2616834" h="2616200">
                <a:moveTo>
                  <a:pt x="997201" y="1130300"/>
                </a:moveTo>
                <a:lnTo>
                  <a:pt x="990969" y="1130300"/>
                </a:lnTo>
                <a:lnTo>
                  <a:pt x="990969" y="1244600"/>
                </a:lnTo>
                <a:lnTo>
                  <a:pt x="997201" y="1244600"/>
                </a:lnTo>
                <a:lnTo>
                  <a:pt x="997201" y="1130300"/>
                </a:lnTo>
                <a:close/>
              </a:path>
              <a:path w="2616834" h="2616200">
                <a:moveTo>
                  <a:pt x="1122813" y="1130300"/>
                </a:moveTo>
                <a:lnTo>
                  <a:pt x="1116581" y="1130300"/>
                </a:lnTo>
                <a:lnTo>
                  <a:pt x="1116581" y="1244600"/>
                </a:lnTo>
                <a:lnTo>
                  <a:pt x="1122813" y="1244600"/>
                </a:lnTo>
                <a:lnTo>
                  <a:pt x="1122813" y="1130300"/>
                </a:lnTo>
                <a:close/>
              </a:path>
              <a:path w="2616834" h="2616200">
                <a:moveTo>
                  <a:pt x="1248433" y="1130300"/>
                </a:moveTo>
                <a:lnTo>
                  <a:pt x="1242193" y="1130300"/>
                </a:lnTo>
                <a:lnTo>
                  <a:pt x="1242193" y="1244600"/>
                </a:lnTo>
                <a:lnTo>
                  <a:pt x="1248433" y="1244600"/>
                </a:lnTo>
                <a:lnTo>
                  <a:pt x="1248433" y="1130300"/>
                </a:lnTo>
                <a:close/>
              </a:path>
              <a:path w="2616834" h="2616200">
                <a:moveTo>
                  <a:pt x="1374053" y="1130300"/>
                </a:moveTo>
                <a:lnTo>
                  <a:pt x="1367821" y="1130300"/>
                </a:lnTo>
                <a:lnTo>
                  <a:pt x="1367821" y="1244600"/>
                </a:lnTo>
                <a:lnTo>
                  <a:pt x="1374053" y="1244600"/>
                </a:lnTo>
                <a:lnTo>
                  <a:pt x="1374053" y="1130300"/>
                </a:lnTo>
                <a:close/>
              </a:path>
              <a:path w="2616834" h="2616200">
                <a:moveTo>
                  <a:pt x="1499673" y="1130300"/>
                </a:moveTo>
                <a:lnTo>
                  <a:pt x="1493433" y="1130300"/>
                </a:lnTo>
                <a:lnTo>
                  <a:pt x="1493433" y="1244600"/>
                </a:lnTo>
                <a:lnTo>
                  <a:pt x="1499673" y="1244600"/>
                </a:lnTo>
                <a:lnTo>
                  <a:pt x="1499673" y="1130300"/>
                </a:lnTo>
                <a:close/>
              </a:path>
              <a:path w="2616834" h="2616200">
                <a:moveTo>
                  <a:pt x="1625285" y="1130300"/>
                </a:moveTo>
                <a:lnTo>
                  <a:pt x="1619053" y="1130300"/>
                </a:lnTo>
                <a:lnTo>
                  <a:pt x="1619053" y="1244600"/>
                </a:lnTo>
                <a:lnTo>
                  <a:pt x="1625285" y="1244600"/>
                </a:lnTo>
                <a:lnTo>
                  <a:pt x="1625285" y="1130300"/>
                </a:lnTo>
                <a:close/>
              </a:path>
              <a:path w="2616834" h="2616200">
                <a:moveTo>
                  <a:pt x="1750913" y="1130300"/>
                </a:moveTo>
                <a:lnTo>
                  <a:pt x="1744673" y="1130300"/>
                </a:lnTo>
                <a:lnTo>
                  <a:pt x="1744673" y="1244600"/>
                </a:lnTo>
                <a:lnTo>
                  <a:pt x="1750913" y="1244600"/>
                </a:lnTo>
                <a:lnTo>
                  <a:pt x="1750913" y="1130300"/>
                </a:lnTo>
                <a:close/>
              </a:path>
              <a:path w="2616834" h="2616200">
                <a:moveTo>
                  <a:pt x="1876525" y="1130300"/>
                </a:moveTo>
                <a:lnTo>
                  <a:pt x="1870293" y="1130300"/>
                </a:lnTo>
                <a:lnTo>
                  <a:pt x="1870293" y="1244600"/>
                </a:lnTo>
                <a:lnTo>
                  <a:pt x="1876525" y="1244600"/>
                </a:lnTo>
                <a:lnTo>
                  <a:pt x="1876525" y="1130300"/>
                </a:lnTo>
                <a:close/>
              </a:path>
              <a:path w="2616834" h="2616200">
                <a:moveTo>
                  <a:pt x="2002137" y="1130300"/>
                </a:moveTo>
                <a:lnTo>
                  <a:pt x="1995905" y="1130300"/>
                </a:lnTo>
                <a:lnTo>
                  <a:pt x="1995905" y="1244600"/>
                </a:lnTo>
                <a:lnTo>
                  <a:pt x="2002137" y="1244600"/>
                </a:lnTo>
                <a:lnTo>
                  <a:pt x="2002137" y="1130300"/>
                </a:lnTo>
                <a:close/>
              </a:path>
              <a:path w="2616834" h="2616200">
                <a:moveTo>
                  <a:pt x="2127757" y="1130300"/>
                </a:moveTo>
                <a:lnTo>
                  <a:pt x="2121516" y="1130300"/>
                </a:lnTo>
                <a:lnTo>
                  <a:pt x="2121516" y="1244600"/>
                </a:lnTo>
                <a:lnTo>
                  <a:pt x="2127757" y="1244600"/>
                </a:lnTo>
                <a:lnTo>
                  <a:pt x="2127757" y="1130300"/>
                </a:lnTo>
                <a:close/>
              </a:path>
              <a:path w="2616834" h="2616200">
                <a:moveTo>
                  <a:pt x="2253385" y="1130300"/>
                </a:moveTo>
                <a:lnTo>
                  <a:pt x="2247145" y="1130300"/>
                </a:lnTo>
                <a:lnTo>
                  <a:pt x="2247145" y="1244600"/>
                </a:lnTo>
                <a:lnTo>
                  <a:pt x="2253385" y="1244600"/>
                </a:lnTo>
                <a:lnTo>
                  <a:pt x="2253385" y="1130300"/>
                </a:lnTo>
                <a:close/>
              </a:path>
              <a:path w="2616834" h="2616200">
                <a:moveTo>
                  <a:pt x="2378988" y="1130300"/>
                </a:moveTo>
                <a:lnTo>
                  <a:pt x="2372765" y="1130300"/>
                </a:lnTo>
                <a:lnTo>
                  <a:pt x="2372765" y="1244600"/>
                </a:lnTo>
                <a:lnTo>
                  <a:pt x="2378988" y="1244600"/>
                </a:lnTo>
                <a:lnTo>
                  <a:pt x="2378988" y="1130300"/>
                </a:lnTo>
                <a:close/>
              </a:path>
              <a:path w="2616834" h="2616200">
                <a:moveTo>
                  <a:pt x="2504608" y="1130300"/>
                </a:moveTo>
                <a:lnTo>
                  <a:pt x="2498368" y="1130300"/>
                </a:lnTo>
                <a:lnTo>
                  <a:pt x="2498368" y="1244600"/>
                </a:lnTo>
                <a:lnTo>
                  <a:pt x="2504608" y="1244600"/>
                </a:lnTo>
                <a:lnTo>
                  <a:pt x="2504608" y="1130300"/>
                </a:lnTo>
                <a:close/>
              </a:path>
              <a:path w="2616834" h="2616200">
                <a:moveTo>
                  <a:pt x="2614855" y="1117600"/>
                </a:moveTo>
                <a:lnTo>
                  <a:pt x="1391" y="1117600"/>
                </a:lnTo>
                <a:lnTo>
                  <a:pt x="0" y="1130300"/>
                </a:lnTo>
                <a:lnTo>
                  <a:pt x="2616246" y="1130300"/>
                </a:lnTo>
                <a:lnTo>
                  <a:pt x="2614855" y="1117600"/>
                </a:lnTo>
                <a:close/>
              </a:path>
              <a:path w="2616834" h="2616200">
                <a:moveTo>
                  <a:pt x="117878" y="381000"/>
                </a:moveTo>
                <a:lnTo>
                  <a:pt x="111637" y="381000"/>
                </a:lnTo>
                <a:lnTo>
                  <a:pt x="111637" y="1117600"/>
                </a:lnTo>
                <a:lnTo>
                  <a:pt x="117878" y="1117600"/>
                </a:lnTo>
                <a:lnTo>
                  <a:pt x="117878" y="381000"/>
                </a:lnTo>
                <a:close/>
              </a:path>
              <a:path w="2616834" h="2616200">
                <a:moveTo>
                  <a:pt x="243490" y="381000"/>
                </a:moveTo>
                <a:lnTo>
                  <a:pt x="237257" y="381000"/>
                </a:lnTo>
                <a:lnTo>
                  <a:pt x="237257" y="1117600"/>
                </a:lnTo>
                <a:lnTo>
                  <a:pt x="243490" y="1117600"/>
                </a:lnTo>
                <a:lnTo>
                  <a:pt x="243490" y="381000"/>
                </a:lnTo>
                <a:close/>
              </a:path>
              <a:path w="2616834" h="2616200">
                <a:moveTo>
                  <a:pt x="369118" y="381000"/>
                </a:moveTo>
                <a:lnTo>
                  <a:pt x="362878" y="381000"/>
                </a:lnTo>
                <a:lnTo>
                  <a:pt x="362878" y="1117600"/>
                </a:lnTo>
                <a:lnTo>
                  <a:pt x="369118" y="1117600"/>
                </a:lnTo>
                <a:lnTo>
                  <a:pt x="369118" y="381000"/>
                </a:lnTo>
                <a:close/>
              </a:path>
              <a:path w="2616834" h="2616200">
                <a:moveTo>
                  <a:pt x="494730" y="381000"/>
                </a:moveTo>
                <a:lnTo>
                  <a:pt x="488498" y="381000"/>
                </a:lnTo>
                <a:lnTo>
                  <a:pt x="488498" y="1117600"/>
                </a:lnTo>
                <a:lnTo>
                  <a:pt x="494730" y="1117600"/>
                </a:lnTo>
                <a:lnTo>
                  <a:pt x="494730" y="381000"/>
                </a:lnTo>
                <a:close/>
              </a:path>
              <a:path w="2616834" h="2616200">
                <a:moveTo>
                  <a:pt x="620341" y="381000"/>
                </a:moveTo>
                <a:lnTo>
                  <a:pt x="614109" y="381000"/>
                </a:lnTo>
                <a:lnTo>
                  <a:pt x="614109"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90" y="381000"/>
                </a:moveTo>
                <a:lnTo>
                  <a:pt x="865349" y="381000"/>
                </a:lnTo>
                <a:lnTo>
                  <a:pt x="865349" y="1117600"/>
                </a:lnTo>
                <a:lnTo>
                  <a:pt x="871590" y="1117600"/>
                </a:lnTo>
                <a:lnTo>
                  <a:pt x="871590" y="381000"/>
                </a:lnTo>
                <a:close/>
              </a:path>
              <a:path w="2616834" h="2616200">
                <a:moveTo>
                  <a:pt x="997201" y="381000"/>
                </a:moveTo>
                <a:lnTo>
                  <a:pt x="990969" y="381000"/>
                </a:lnTo>
                <a:lnTo>
                  <a:pt x="990969" y="1117600"/>
                </a:lnTo>
                <a:lnTo>
                  <a:pt x="997201" y="1117600"/>
                </a:lnTo>
                <a:lnTo>
                  <a:pt x="997201" y="381000"/>
                </a:lnTo>
                <a:close/>
              </a:path>
              <a:path w="2616834" h="2616200">
                <a:moveTo>
                  <a:pt x="1122813" y="381000"/>
                </a:moveTo>
                <a:lnTo>
                  <a:pt x="1116581" y="381000"/>
                </a:lnTo>
                <a:lnTo>
                  <a:pt x="1116581" y="1117600"/>
                </a:lnTo>
                <a:lnTo>
                  <a:pt x="1122813" y="1117600"/>
                </a:lnTo>
                <a:lnTo>
                  <a:pt x="1122813" y="381000"/>
                </a:lnTo>
                <a:close/>
              </a:path>
              <a:path w="2616834" h="2616200">
                <a:moveTo>
                  <a:pt x="1248433" y="381000"/>
                </a:moveTo>
                <a:lnTo>
                  <a:pt x="1242193" y="381000"/>
                </a:lnTo>
                <a:lnTo>
                  <a:pt x="1242193" y="1117600"/>
                </a:lnTo>
                <a:lnTo>
                  <a:pt x="1248433" y="1117600"/>
                </a:lnTo>
                <a:lnTo>
                  <a:pt x="1248433" y="381000"/>
                </a:lnTo>
                <a:close/>
              </a:path>
              <a:path w="2616834" h="2616200">
                <a:moveTo>
                  <a:pt x="1374053" y="381000"/>
                </a:moveTo>
                <a:lnTo>
                  <a:pt x="1367821" y="381000"/>
                </a:lnTo>
                <a:lnTo>
                  <a:pt x="1367821" y="1117600"/>
                </a:lnTo>
                <a:lnTo>
                  <a:pt x="1374053" y="1117600"/>
                </a:lnTo>
                <a:lnTo>
                  <a:pt x="1374053" y="381000"/>
                </a:lnTo>
                <a:close/>
              </a:path>
              <a:path w="2616834" h="2616200">
                <a:moveTo>
                  <a:pt x="1499673" y="381000"/>
                </a:moveTo>
                <a:lnTo>
                  <a:pt x="1493433" y="381000"/>
                </a:lnTo>
                <a:lnTo>
                  <a:pt x="1493433" y="1117600"/>
                </a:lnTo>
                <a:lnTo>
                  <a:pt x="1499673" y="1117600"/>
                </a:lnTo>
                <a:lnTo>
                  <a:pt x="1499673" y="381000"/>
                </a:lnTo>
                <a:close/>
              </a:path>
              <a:path w="2616834" h="2616200">
                <a:moveTo>
                  <a:pt x="1625285" y="381000"/>
                </a:moveTo>
                <a:lnTo>
                  <a:pt x="1619053" y="381000"/>
                </a:lnTo>
                <a:lnTo>
                  <a:pt x="1619053" y="1117600"/>
                </a:lnTo>
                <a:lnTo>
                  <a:pt x="1625285" y="1117600"/>
                </a:lnTo>
                <a:lnTo>
                  <a:pt x="1625285" y="381000"/>
                </a:lnTo>
                <a:close/>
              </a:path>
              <a:path w="2616834" h="2616200">
                <a:moveTo>
                  <a:pt x="1750905" y="381000"/>
                </a:moveTo>
                <a:lnTo>
                  <a:pt x="1744673" y="381000"/>
                </a:lnTo>
                <a:lnTo>
                  <a:pt x="1744673" y="1117600"/>
                </a:lnTo>
                <a:lnTo>
                  <a:pt x="1750913" y="1117600"/>
                </a:lnTo>
                <a:lnTo>
                  <a:pt x="1750905" y="381000"/>
                </a:lnTo>
                <a:close/>
              </a:path>
              <a:path w="2616834" h="2616200">
                <a:moveTo>
                  <a:pt x="1876525" y="381000"/>
                </a:moveTo>
                <a:lnTo>
                  <a:pt x="1870284" y="381000"/>
                </a:lnTo>
                <a:lnTo>
                  <a:pt x="1870293" y="1117600"/>
                </a:lnTo>
                <a:lnTo>
                  <a:pt x="1876525" y="1117600"/>
                </a:lnTo>
                <a:lnTo>
                  <a:pt x="1876525" y="381000"/>
                </a:lnTo>
                <a:close/>
              </a:path>
              <a:path w="2616834" h="2616200">
                <a:moveTo>
                  <a:pt x="2002137" y="381000"/>
                </a:moveTo>
                <a:lnTo>
                  <a:pt x="1995905" y="381000"/>
                </a:lnTo>
                <a:lnTo>
                  <a:pt x="1995905" y="1117600"/>
                </a:lnTo>
                <a:lnTo>
                  <a:pt x="2002137" y="1117600"/>
                </a:lnTo>
                <a:lnTo>
                  <a:pt x="2002137" y="381000"/>
                </a:lnTo>
                <a:close/>
              </a:path>
              <a:path w="2616834" h="2616200">
                <a:moveTo>
                  <a:pt x="2127757" y="381000"/>
                </a:moveTo>
                <a:lnTo>
                  <a:pt x="2121516" y="381000"/>
                </a:lnTo>
                <a:lnTo>
                  <a:pt x="2121516" y="1117600"/>
                </a:lnTo>
                <a:lnTo>
                  <a:pt x="2127757" y="1117600"/>
                </a:lnTo>
                <a:lnTo>
                  <a:pt x="2127757" y="381000"/>
                </a:lnTo>
                <a:close/>
              </a:path>
              <a:path w="2616834" h="2616200">
                <a:moveTo>
                  <a:pt x="2253385" y="381000"/>
                </a:moveTo>
                <a:lnTo>
                  <a:pt x="2247145" y="381000"/>
                </a:lnTo>
                <a:lnTo>
                  <a:pt x="2247145" y="1117600"/>
                </a:lnTo>
                <a:lnTo>
                  <a:pt x="2253385" y="1117600"/>
                </a:lnTo>
                <a:lnTo>
                  <a:pt x="2253385" y="381000"/>
                </a:lnTo>
                <a:close/>
              </a:path>
              <a:path w="2616834" h="2616200">
                <a:moveTo>
                  <a:pt x="2378988" y="381000"/>
                </a:moveTo>
                <a:lnTo>
                  <a:pt x="2372765" y="381000"/>
                </a:lnTo>
                <a:lnTo>
                  <a:pt x="2372765" y="1117600"/>
                </a:lnTo>
                <a:lnTo>
                  <a:pt x="2378988" y="1117600"/>
                </a:lnTo>
                <a:lnTo>
                  <a:pt x="2378988" y="381000"/>
                </a:lnTo>
                <a:close/>
              </a:path>
              <a:path w="2616834" h="2616200">
                <a:moveTo>
                  <a:pt x="2504608" y="381000"/>
                </a:moveTo>
                <a:lnTo>
                  <a:pt x="2498368" y="381000"/>
                </a:lnTo>
                <a:lnTo>
                  <a:pt x="2498368" y="1117600"/>
                </a:lnTo>
                <a:lnTo>
                  <a:pt x="2504608" y="1117600"/>
                </a:lnTo>
                <a:lnTo>
                  <a:pt x="2504608" y="381000"/>
                </a:lnTo>
                <a:close/>
              </a:path>
              <a:path w="2616834" h="2616200">
                <a:moveTo>
                  <a:pt x="2616246" y="368300"/>
                </a:moveTo>
                <a:lnTo>
                  <a:pt x="0" y="368300"/>
                </a:lnTo>
                <a:lnTo>
                  <a:pt x="1391" y="381000"/>
                </a:lnTo>
                <a:lnTo>
                  <a:pt x="2614855" y="381000"/>
                </a:lnTo>
                <a:lnTo>
                  <a:pt x="2616246" y="368300"/>
                </a:lnTo>
                <a:close/>
              </a:path>
              <a:path w="2616834" h="2616200">
                <a:moveTo>
                  <a:pt x="117878" y="254000"/>
                </a:moveTo>
                <a:lnTo>
                  <a:pt x="111637" y="254000"/>
                </a:lnTo>
                <a:lnTo>
                  <a:pt x="111637" y="368300"/>
                </a:lnTo>
                <a:lnTo>
                  <a:pt x="117878" y="368300"/>
                </a:lnTo>
                <a:lnTo>
                  <a:pt x="117878" y="254000"/>
                </a:lnTo>
                <a:close/>
              </a:path>
              <a:path w="2616834" h="2616200">
                <a:moveTo>
                  <a:pt x="243490" y="254000"/>
                </a:moveTo>
                <a:lnTo>
                  <a:pt x="237257" y="254000"/>
                </a:lnTo>
                <a:lnTo>
                  <a:pt x="237257" y="368300"/>
                </a:lnTo>
                <a:lnTo>
                  <a:pt x="243490" y="368300"/>
                </a:lnTo>
                <a:lnTo>
                  <a:pt x="243490" y="254000"/>
                </a:lnTo>
                <a:close/>
              </a:path>
              <a:path w="2616834" h="2616200">
                <a:moveTo>
                  <a:pt x="369118" y="254000"/>
                </a:moveTo>
                <a:lnTo>
                  <a:pt x="362878" y="254000"/>
                </a:lnTo>
                <a:lnTo>
                  <a:pt x="362878" y="368300"/>
                </a:lnTo>
                <a:lnTo>
                  <a:pt x="369118" y="368300"/>
                </a:lnTo>
                <a:lnTo>
                  <a:pt x="369118" y="254000"/>
                </a:lnTo>
                <a:close/>
              </a:path>
              <a:path w="2616834" h="2616200">
                <a:moveTo>
                  <a:pt x="494730" y="254000"/>
                </a:moveTo>
                <a:lnTo>
                  <a:pt x="488498" y="254000"/>
                </a:lnTo>
                <a:lnTo>
                  <a:pt x="488498" y="368300"/>
                </a:lnTo>
                <a:lnTo>
                  <a:pt x="494730" y="368300"/>
                </a:lnTo>
                <a:lnTo>
                  <a:pt x="494730" y="254000"/>
                </a:lnTo>
                <a:close/>
              </a:path>
              <a:path w="2616834" h="2616200">
                <a:moveTo>
                  <a:pt x="620341" y="254000"/>
                </a:moveTo>
                <a:lnTo>
                  <a:pt x="614109" y="254000"/>
                </a:lnTo>
                <a:lnTo>
                  <a:pt x="614109"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90" y="254000"/>
                </a:moveTo>
                <a:lnTo>
                  <a:pt x="865349" y="254000"/>
                </a:lnTo>
                <a:lnTo>
                  <a:pt x="865349" y="368300"/>
                </a:lnTo>
                <a:lnTo>
                  <a:pt x="871590" y="368300"/>
                </a:lnTo>
                <a:lnTo>
                  <a:pt x="871590" y="254000"/>
                </a:lnTo>
                <a:close/>
              </a:path>
              <a:path w="2616834" h="2616200">
                <a:moveTo>
                  <a:pt x="997201" y="254000"/>
                </a:moveTo>
                <a:lnTo>
                  <a:pt x="990969" y="254000"/>
                </a:lnTo>
                <a:lnTo>
                  <a:pt x="990969" y="368300"/>
                </a:lnTo>
                <a:lnTo>
                  <a:pt x="997201" y="368300"/>
                </a:lnTo>
                <a:lnTo>
                  <a:pt x="997201" y="254000"/>
                </a:lnTo>
                <a:close/>
              </a:path>
              <a:path w="2616834" h="2616200">
                <a:moveTo>
                  <a:pt x="1122813" y="254000"/>
                </a:moveTo>
                <a:lnTo>
                  <a:pt x="1116581" y="254000"/>
                </a:lnTo>
                <a:lnTo>
                  <a:pt x="1116581" y="368300"/>
                </a:lnTo>
                <a:lnTo>
                  <a:pt x="1122813" y="368300"/>
                </a:lnTo>
                <a:lnTo>
                  <a:pt x="1122813" y="254000"/>
                </a:lnTo>
                <a:close/>
              </a:path>
              <a:path w="2616834" h="2616200">
                <a:moveTo>
                  <a:pt x="1248433" y="254000"/>
                </a:moveTo>
                <a:lnTo>
                  <a:pt x="1242193" y="254000"/>
                </a:lnTo>
                <a:lnTo>
                  <a:pt x="1242193" y="368300"/>
                </a:lnTo>
                <a:lnTo>
                  <a:pt x="1248433" y="368300"/>
                </a:lnTo>
                <a:lnTo>
                  <a:pt x="1248433" y="254000"/>
                </a:lnTo>
                <a:close/>
              </a:path>
              <a:path w="2616834" h="2616200">
                <a:moveTo>
                  <a:pt x="1374053" y="254000"/>
                </a:moveTo>
                <a:lnTo>
                  <a:pt x="1367821" y="254000"/>
                </a:lnTo>
                <a:lnTo>
                  <a:pt x="1367821" y="368300"/>
                </a:lnTo>
                <a:lnTo>
                  <a:pt x="1374053" y="368300"/>
                </a:lnTo>
                <a:lnTo>
                  <a:pt x="1374053" y="254000"/>
                </a:lnTo>
                <a:close/>
              </a:path>
              <a:path w="2616834" h="2616200">
                <a:moveTo>
                  <a:pt x="1499673" y="254000"/>
                </a:moveTo>
                <a:lnTo>
                  <a:pt x="1493433" y="254000"/>
                </a:lnTo>
                <a:lnTo>
                  <a:pt x="1493433" y="368300"/>
                </a:lnTo>
                <a:lnTo>
                  <a:pt x="1499673" y="368300"/>
                </a:lnTo>
                <a:lnTo>
                  <a:pt x="1499673" y="254000"/>
                </a:lnTo>
                <a:close/>
              </a:path>
              <a:path w="2616834" h="2616200">
                <a:moveTo>
                  <a:pt x="1625285" y="254000"/>
                </a:moveTo>
                <a:lnTo>
                  <a:pt x="1619053" y="254000"/>
                </a:lnTo>
                <a:lnTo>
                  <a:pt x="1619053" y="368300"/>
                </a:lnTo>
                <a:lnTo>
                  <a:pt x="1625285" y="368300"/>
                </a:lnTo>
                <a:lnTo>
                  <a:pt x="1625285" y="254000"/>
                </a:lnTo>
                <a:close/>
              </a:path>
              <a:path w="2616834" h="2616200">
                <a:moveTo>
                  <a:pt x="1750905" y="254000"/>
                </a:moveTo>
                <a:lnTo>
                  <a:pt x="1744673" y="254000"/>
                </a:lnTo>
                <a:lnTo>
                  <a:pt x="1744673" y="368300"/>
                </a:lnTo>
                <a:lnTo>
                  <a:pt x="1750905" y="368300"/>
                </a:lnTo>
                <a:lnTo>
                  <a:pt x="1750905" y="254000"/>
                </a:lnTo>
                <a:close/>
              </a:path>
              <a:path w="2616834" h="2616200">
                <a:moveTo>
                  <a:pt x="1876525" y="254000"/>
                </a:moveTo>
                <a:lnTo>
                  <a:pt x="1870284" y="254000"/>
                </a:lnTo>
                <a:lnTo>
                  <a:pt x="1870284" y="368300"/>
                </a:lnTo>
                <a:lnTo>
                  <a:pt x="1876525" y="368300"/>
                </a:lnTo>
                <a:lnTo>
                  <a:pt x="1876525" y="254000"/>
                </a:lnTo>
                <a:close/>
              </a:path>
              <a:path w="2616834" h="2616200">
                <a:moveTo>
                  <a:pt x="2002137" y="254000"/>
                </a:moveTo>
                <a:lnTo>
                  <a:pt x="1995905" y="254000"/>
                </a:lnTo>
                <a:lnTo>
                  <a:pt x="1995905" y="368300"/>
                </a:lnTo>
                <a:lnTo>
                  <a:pt x="2002137" y="368300"/>
                </a:lnTo>
                <a:lnTo>
                  <a:pt x="2002137" y="254000"/>
                </a:lnTo>
                <a:close/>
              </a:path>
              <a:path w="2616834" h="2616200">
                <a:moveTo>
                  <a:pt x="2127757" y="254000"/>
                </a:moveTo>
                <a:lnTo>
                  <a:pt x="2121516" y="254000"/>
                </a:lnTo>
                <a:lnTo>
                  <a:pt x="2121516" y="368300"/>
                </a:lnTo>
                <a:lnTo>
                  <a:pt x="2127757" y="368300"/>
                </a:lnTo>
                <a:lnTo>
                  <a:pt x="2127757" y="254000"/>
                </a:lnTo>
                <a:close/>
              </a:path>
              <a:path w="2616834" h="2616200">
                <a:moveTo>
                  <a:pt x="2253385" y="254000"/>
                </a:moveTo>
                <a:lnTo>
                  <a:pt x="2247145" y="254000"/>
                </a:lnTo>
                <a:lnTo>
                  <a:pt x="2247145" y="368300"/>
                </a:lnTo>
                <a:lnTo>
                  <a:pt x="2253385" y="368300"/>
                </a:lnTo>
                <a:lnTo>
                  <a:pt x="2253385" y="254000"/>
                </a:lnTo>
                <a:close/>
              </a:path>
              <a:path w="2616834" h="2616200">
                <a:moveTo>
                  <a:pt x="2378988" y="254000"/>
                </a:moveTo>
                <a:lnTo>
                  <a:pt x="2372765" y="254000"/>
                </a:lnTo>
                <a:lnTo>
                  <a:pt x="2372765" y="368300"/>
                </a:lnTo>
                <a:lnTo>
                  <a:pt x="2378988" y="368300"/>
                </a:lnTo>
                <a:lnTo>
                  <a:pt x="2378988" y="254000"/>
                </a:lnTo>
                <a:close/>
              </a:path>
              <a:path w="2616834" h="2616200">
                <a:moveTo>
                  <a:pt x="2504608" y="254000"/>
                </a:moveTo>
                <a:lnTo>
                  <a:pt x="2498368" y="254000"/>
                </a:lnTo>
                <a:lnTo>
                  <a:pt x="2498368" y="368300"/>
                </a:lnTo>
                <a:lnTo>
                  <a:pt x="2504608" y="368300"/>
                </a:lnTo>
                <a:lnTo>
                  <a:pt x="2504608" y="254000"/>
                </a:lnTo>
                <a:close/>
              </a:path>
              <a:path w="2616834" h="2616200">
                <a:moveTo>
                  <a:pt x="2616246" y="241300"/>
                </a:moveTo>
                <a:lnTo>
                  <a:pt x="0" y="241300"/>
                </a:lnTo>
                <a:lnTo>
                  <a:pt x="0" y="254000"/>
                </a:lnTo>
                <a:lnTo>
                  <a:pt x="2616246" y="254000"/>
                </a:lnTo>
                <a:lnTo>
                  <a:pt x="2616246" y="241300"/>
                </a:lnTo>
                <a:close/>
              </a:path>
              <a:path w="2616834" h="2616200">
                <a:moveTo>
                  <a:pt x="117878" y="127000"/>
                </a:moveTo>
                <a:lnTo>
                  <a:pt x="111637" y="127000"/>
                </a:lnTo>
                <a:lnTo>
                  <a:pt x="111637" y="241300"/>
                </a:lnTo>
                <a:lnTo>
                  <a:pt x="117878" y="241300"/>
                </a:lnTo>
                <a:lnTo>
                  <a:pt x="117878" y="127000"/>
                </a:lnTo>
                <a:close/>
              </a:path>
              <a:path w="2616834" h="2616200">
                <a:moveTo>
                  <a:pt x="243490" y="127000"/>
                </a:moveTo>
                <a:lnTo>
                  <a:pt x="237257" y="127000"/>
                </a:lnTo>
                <a:lnTo>
                  <a:pt x="237257" y="241300"/>
                </a:lnTo>
                <a:lnTo>
                  <a:pt x="243490" y="241300"/>
                </a:lnTo>
                <a:lnTo>
                  <a:pt x="243490" y="127000"/>
                </a:lnTo>
                <a:close/>
              </a:path>
              <a:path w="2616834" h="2616200">
                <a:moveTo>
                  <a:pt x="369118" y="127000"/>
                </a:moveTo>
                <a:lnTo>
                  <a:pt x="362878" y="127000"/>
                </a:lnTo>
                <a:lnTo>
                  <a:pt x="362878" y="241300"/>
                </a:lnTo>
                <a:lnTo>
                  <a:pt x="369118" y="241300"/>
                </a:lnTo>
                <a:lnTo>
                  <a:pt x="369118" y="127000"/>
                </a:lnTo>
                <a:close/>
              </a:path>
              <a:path w="2616834" h="2616200">
                <a:moveTo>
                  <a:pt x="494730" y="127000"/>
                </a:moveTo>
                <a:lnTo>
                  <a:pt x="488498" y="127000"/>
                </a:lnTo>
                <a:lnTo>
                  <a:pt x="488498" y="241300"/>
                </a:lnTo>
                <a:lnTo>
                  <a:pt x="494730" y="241300"/>
                </a:lnTo>
                <a:lnTo>
                  <a:pt x="494730" y="127000"/>
                </a:lnTo>
                <a:close/>
              </a:path>
              <a:path w="2616834" h="2616200">
                <a:moveTo>
                  <a:pt x="620341" y="127000"/>
                </a:moveTo>
                <a:lnTo>
                  <a:pt x="614109" y="127000"/>
                </a:lnTo>
                <a:lnTo>
                  <a:pt x="614109"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90" y="127000"/>
                </a:moveTo>
                <a:lnTo>
                  <a:pt x="865349" y="127000"/>
                </a:lnTo>
                <a:lnTo>
                  <a:pt x="865349" y="241300"/>
                </a:lnTo>
                <a:lnTo>
                  <a:pt x="871590" y="241300"/>
                </a:lnTo>
                <a:lnTo>
                  <a:pt x="871590" y="127000"/>
                </a:lnTo>
                <a:close/>
              </a:path>
              <a:path w="2616834" h="2616200">
                <a:moveTo>
                  <a:pt x="997201" y="127000"/>
                </a:moveTo>
                <a:lnTo>
                  <a:pt x="990969" y="127000"/>
                </a:lnTo>
                <a:lnTo>
                  <a:pt x="990969" y="241300"/>
                </a:lnTo>
                <a:lnTo>
                  <a:pt x="997201" y="241300"/>
                </a:lnTo>
                <a:lnTo>
                  <a:pt x="997201" y="127000"/>
                </a:lnTo>
                <a:close/>
              </a:path>
              <a:path w="2616834" h="2616200">
                <a:moveTo>
                  <a:pt x="1122813" y="127000"/>
                </a:moveTo>
                <a:lnTo>
                  <a:pt x="1116581" y="127000"/>
                </a:lnTo>
                <a:lnTo>
                  <a:pt x="1116581" y="241300"/>
                </a:lnTo>
                <a:lnTo>
                  <a:pt x="1122813" y="241300"/>
                </a:lnTo>
                <a:lnTo>
                  <a:pt x="1122813" y="127000"/>
                </a:lnTo>
                <a:close/>
              </a:path>
              <a:path w="2616834" h="2616200">
                <a:moveTo>
                  <a:pt x="1248433" y="127000"/>
                </a:moveTo>
                <a:lnTo>
                  <a:pt x="1242193" y="127000"/>
                </a:lnTo>
                <a:lnTo>
                  <a:pt x="1242193" y="241300"/>
                </a:lnTo>
                <a:lnTo>
                  <a:pt x="1248433" y="241300"/>
                </a:lnTo>
                <a:lnTo>
                  <a:pt x="1248433" y="127000"/>
                </a:lnTo>
                <a:close/>
              </a:path>
              <a:path w="2616834" h="2616200">
                <a:moveTo>
                  <a:pt x="1374053" y="127000"/>
                </a:moveTo>
                <a:lnTo>
                  <a:pt x="1367821" y="127000"/>
                </a:lnTo>
                <a:lnTo>
                  <a:pt x="1367821" y="241300"/>
                </a:lnTo>
                <a:lnTo>
                  <a:pt x="1374053" y="241300"/>
                </a:lnTo>
                <a:lnTo>
                  <a:pt x="1374053" y="127000"/>
                </a:lnTo>
                <a:close/>
              </a:path>
              <a:path w="2616834" h="2616200">
                <a:moveTo>
                  <a:pt x="1499673" y="127000"/>
                </a:moveTo>
                <a:lnTo>
                  <a:pt x="1493433" y="127000"/>
                </a:lnTo>
                <a:lnTo>
                  <a:pt x="1493433" y="241300"/>
                </a:lnTo>
                <a:lnTo>
                  <a:pt x="1499673" y="241300"/>
                </a:lnTo>
                <a:lnTo>
                  <a:pt x="1499673" y="127000"/>
                </a:lnTo>
                <a:close/>
              </a:path>
              <a:path w="2616834" h="2616200">
                <a:moveTo>
                  <a:pt x="1625285" y="127000"/>
                </a:moveTo>
                <a:lnTo>
                  <a:pt x="1619053" y="127000"/>
                </a:lnTo>
                <a:lnTo>
                  <a:pt x="1619053" y="241300"/>
                </a:lnTo>
                <a:lnTo>
                  <a:pt x="1625285" y="241300"/>
                </a:lnTo>
                <a:lnTo>
                  <a:pt x="1625285" y="127000"/>
                </a:lnTo>
                <a:close/>
              </a:path>
              <a:path w="2616834" h="2616200">
                <a:moveTo>
                  <a:pt x="1750905" y="127000"/>
                </a:moveTo>
                <a:lnTo>
                  <a:pt x="1744673" y="127000"/>
                </a:lnTo>
                <a:lnTo>
                  <a:pt x="1744673" y="241300"/>
                </a:lnTo>
                <a:lnTo>
                  <a:pt x="1750905" y="241300"/>
                </a:lnTo>
                <a:lnTo>
                  <a:pt x="1750905" y="127000"/>
                </a:lnTo>
                <a:close/>
              </a:path>
              <a:path w="2616834" h="2616200">
                <a:moveTo>
                  <a:pt x="1876525" y="127000"/>
                </a:moveTo>
                <a:lnTo>
                  <a:pt x="1870284" y="127000"/>
                </a:lnTo>
                <a:lnTo>
                  <a:pt x="1870284" y="241300"/>
                </a:lnTo>
                <a:lnTo>
                  <a:pt x="1876525" y="241300"/>
                </a:lnTo>
                <a:lnTo>
                  <a:pt x="1876525" y="127000"/>
                </a:lnTo>
                <a:close/>
              </a:path>
              <a:path w="2616834" h="2616200">
                <a:moveTo>
                  <a:pt x="2002137" y="127000"/>
                </a:moveTo>
                <a:lnTo>
                  <a:pt x="1995905" y="127000"/>
                </a:lnTo>
                <a:lnTo>
                  <a:pt x="1995905" y="241300"/>
                </a:lnTo>
                <a:lnTo>
                  <a:pt x="2002137" y="241300"/>
                </a:lnTo>
                <a:lnTo>
                  <a:pt x="2002137" y="127000"/>
                </a:lnTo>
                <a:close/>
              </a:path>
              <a:path w="2616834" h="2616200">
                <a:moveTo>
                  <a:pt x="2127757" y="127000"/>
                </a:moveTo>
                <a:lnTo>
                  <a:pt x="2121516" y="127000"/>
                </a:lnTo>
                <a:lnTo>
                  <a:pt x="2121516" y="241300"/>
                </a:lnTo>
                <a:lnTo>
                  <a:pt x="2127757" y="241300"/>
                </a:lnTo>
                <a:lnTo>
                  <a:pt x="2127757" y="127000"/>
                </a:lnTo>
                <a:close/>
              </a:path>
              <a:path w="2616834" h="2616200">
                <a:moveTo>
                  <a:pt x="2253377" y="127000"/>
                </a:moveTo>
                <a:lnTo>
                  <a:pt x="2247145" y="127000"/>
                </a:lnTo>
                <a:lnTo>
                  <a:pt x="2247145"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8" y="127000"/>
                </a:moveTo>
                <a:lnTo>
                  <a:pt x="2498368" y="127000"/>
                </a:lnTo>
                <a:lnTo>
                  <a:pt x="2498368" y="241300"/>
                </a:lnTo>
                <a:lnTo>
                  <a:pt x="2504608" y="241300"/>
                </a:lnTo>
                <a:lnTo>
                  <a:pt x="2504608"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9" y="0"/>
                </a:lnTo>
                <a:lnTo>
                  <a:pt x="111637" y="12700"/>
                </a:lnTo>
                <a:lnTo>
                  <a:pt x="111637" y="114300"/>
                </a:lnTo>
                <a:lnTo>
                  <a:pt x="117878" y="114300"/>
                </a:lnTo>
                <a:lnTo>
                  <a:pt x="117878" y="12700"/>
                </a:lnTo>
                <a:lnTo>
                  <a:pt x="116486" y="0"/>
                </a:lnTo>
                <a:close/>
              </a:path>
              <a:path w="2616834" h="2616200">
                <a:moveTo>
                  <a:pt x="242107" y="0"/>
                </a:moveTo>
                <a:lnTo>
                  <a:pt x="238649" y="0"/>
                </a:lnTo>
                <a:lnTo>
                  <a:pt x="237257" y="12700"/>
                </a:lnTo>
                <a:lnTo>
                  <a:pt x="237257" y="114300"/>
                </a:lnTo>
                <a:lnTo>
                  <a:pt x="243490" y="114300"/>
                </a:lnTo>
                <a:lnTo>
                  <a:pt x="243490" y="12700"/>
                </a:lnTo>
                <a:lnTo>
                  <a:pt x="242107" y="0"/>
                </a:lnTo>
                <a:close/>
              </a:path>
              <a:path w="2616834" h="2616200">
                <a:moveTo>
                  <a:pt x="367727" y="0"/>
                </a:moveTo>
                <a:lnTo>
                  <a:pt x="364269" y="0"/>
                </a:lnTo>
                <a:lnTo>
                  <a:pt x="362878" y="12700"/>
                </a:lnTo>
                <a:lnTo>
                  <a:pt x="362878" y="114300"/>
                </a:lnTo>
                <a:lnTo>
                  <a:pt x="369118" y="114300"/>
                </a:lnTo>
                <a:lnTo>
                  <a:pt x="369118" y="12700"/>
                </a:lnTo>
                <a:lnTo>
                  <a:pt x="367727" y="0"/>
                </a:lnTo>
                <a:close/>
              </a:path>
              <a:path w="2616834" h="2616200">
                <a:moveTo>
                  <a:pt x="493347" y="0"/>
                </a:moveTo>
                <a:lnTo>
                  <a:pt x="489889" y="0"/>
                </a:lnTo>
                <a:lnTo>
                  <a:pt x="488498" y="12700"/>
                </a:lnTo>
                <a:lnTo>
                  <a:pt x="488498" y="114300"/>
                </a:lnTo>
                <a:lnTo>
                  <a:pt x="494730" y="114300"/>
                </a:lnTo>
                <a:lnTo>
                  <a:pt x="494730" y="12700"/>
                </a:lnTo>
                <a:lnTo>
                  <a:pt x="493347" y="0"/>
                </a:lnTo>
                <a:close/>
              </a:path>
              <a:path w="2616834" h="2616200">
                <a:moveTo>
                  <a:pt x="618958" y="0"/>
                </a:moveTo>
                <a:lnTo>
                  <a:pt x="615501" y="0"/>
                </a:lnTo>
                <a:lnTo>
                  <a:pt x="614109" y="12700"/>
                </a:lnTo>
                <a:lnTo>
                  <a:pt x="614109" y="114300"/>
                </a:lnTo>
                <a:lnTo>
                  <a:pt x="620350" y="114300"/>
                </a:lnTo>
                <a:lnTo>
                  <a:pt x="620350" y="12700"/>
                </a:lnTo>
                <a:lnTo>
                  <a:pt x="618958" y="0"/>
                </a:lnTo>
                <a:close/>
              </a:path>
              <a:path w="2616834" h="2616200">
                <a:moveTo>
                  <a:pt x="744570" y="0"/>
                </a:moveTo>
                <a:lnTo>
                  <a:pt x="741112" y="0"/>
                </a:lnTo>
                <a:lnTo>
                  <a:pt x="739721" y="12700"/>
                </a:lnTo>
                <a:lnTo>
                  <a:pt x="739721" y="114300"/>
                </a:lnTo>
                <a:lnTo>
                  <a:pt x="745961" y="114300"/>
                </a:lnTo>
                <a:lnTo>
                  <a:pt x="745961" y="12700"/>
                </a:lnTo>
                <a:lnTo>
                  <a:pt x="744570" y="0"/>
                </a:lnTo>
                <a:close/>
              </a:path>
              <a:path w="2616834" h="2616200">
                <a:moveTo>
                  <a:pt x="870198" y="0"/>
                </a:moveTo>
                <a:lnTo>
                  <a:pt x="866741" y="0"/>
                </a:lnTo>
                <a:lnTo>
                  <a:pt x="865349" y="12700"/>
                </a:lnTo>
                <a:lnTo>
                  <a:pt x="865349" y="114300"/>
                </a:lnTo>
                <a:lnTo>
                  <a:pt x="871590" y="114300"/>
                </a:lnTo>
                <a:lnTo>
                  <a:pt x="871590" y="12700"/>
                </a:lnTo>
                <a:lnTo>
                  <a:pt x="870198" y="0"/>
                </a:lnTo>
                <a:close/>
              </a:path>
              <a:path w="2616834" h="2616200">
                <a:moveTo>
                  <a:pt x="995810" y="0"/>
                </a:moveTo>
                <a:lnTo>
                  <a:pt x="992352" y="0"/>
                </a:lnTo>
                <a:lnTo>
                  <a:pt x="990969" y="12700"/>
                </a:lnTo>
                <a:lnTo>
                  <a:pt x="990969" y="114300"/>
                </a:lnTo>
                <a:lnTo>
                  <a:pt x="997201" y="114300"/>
                </a:lnTo>
                <a:lnTo>
                  <a:pt x="997201" y="12700"/>
                </a:lnTo>
                <a:lnTo>
                  <a:pt x="995810" y="0"/>
                </a:lnTo>
                <a:close/>
              </a:path>
              <a:path w="2616834" h="2616200">
                <a:moveTo>
                  <a:pt x="1121430" y="0"/>
                </a:moveTo>
                <a:lnTo>
                  <a:pt x="1117972" y="0"/>
                </a:lnTo>
                <a:lnTo>
                  <a:pt x="1116581" y="12700"/>
                </a:lnTo>
                <a:lnTo>
                  <a:pt x="1116581" y="114300"/>
                </a:lnTo>
                <a:lnTo>
                  <a:pt x="1122813" y="114300"/>
                </a:lnTo>
                <a:lnTo>
                  <a:pt x="1122813" y="12700"/>
                </a:lnTo>
                <a:lnTo>
                  <a:pt x="1121430" y="0"/>
                </a:lnTo>
                <a:close/>
              </a:path>
              <a:path w="2616834" h="2616200">
                <a:moveTo>
                  <a:pt x="1247042" y="0"/>
                </a:moveTo>
                <a:lnTo>
                  <a:pt x="1243584" y="0"/>
                </a:lnTo>
                <a:lnTo>
                  <a:pt x="1242193" y="12700"/>
                </a:lnTo>
                <a:lnTo>
                  <a:pt x="1242193" y="114300"/>
                </a:lnTo>
                <a:lnTo>
                  <a:pt x="1248433" y="114300"/>
                </a:lnTo>
                <a:lnTo>
                  <a:pt x="1248433" y="12700"/>
                </a:lnTo>
                <a:lnTo>
                  <a:pt x="1247042" y="0"/>
                </a:lnTo>
                <a:close/>
              </a:path>
              <a:path w="2616834" h="2616200">
                <a:moveTo>
                  <a:pt x="1372670" y="0"/>
                </a:moveTo>
                <a:lnTo>
                  <a:pt x="1369213" y="0"/>
                </a:lnTo>
                <a:lnTo>
                  <a:pt x="1367821" y="12700"/>
                </a:lnTo>
                <a:lnTo>
                  <a:pt x="1367821" y="114300"/>
                </a:lnTo>
                <a:lnTo>
                  <a:pt x="1374053" y="114300"/>
                </a:lnTo>
                <a:lnTo>
                  <a:pt x="1374053" y="12700"/>
                </a:lnTo>
                <a:lnTo>
                  <a:pt x="1372670" y="0"/>
                </a:lnTo>
                <a:close/>
              </a:path>
              <a:path w="2616834" h="2616200">
                <a:moveTo>
                  <a:pt x="1498282" y="0"/>
                </a:moveTo>
                <a:lnTo>
                  <a:pt x="1494824" y="0"/>
                </a:lnTo>
                <a:lnTo>
                  <a:pt x="1493433" y="12700"/>
                </a:lnTo>
                <a:lnTo>
                  <a:pt x="1493433" y="114300"/>
                </a:lnTo>
                <a:lnTo>
                  <a:pt x="1499673" y="114300"/>
                </a:lnTo>
                <a:lnTo>
                  <a:pt x="1499673" y="12700"/>
                </a:lnTo>
                <a:lnTo>
                  <a:pt x="1498282" y="0"/>
                </a:lnTo>
                <a:close/>
              </a:path>
              <a:path w="2616834" h="2616200">
                <a:moveTo>
                  <a:pt x="1623893" y="0"/>
                </a:moveTo>
                <a:lnTo>
                  <a:pt x="1620436" y="0"/>
                </a:lnTo>
                <a:lnTo>
                  <a:pt x="1619053" y="12700"/>
                </a:lnTo>
                <a:lnTo>
                  <a:pt x="1619053" y="114300"/>
                </a:lnTo>
                <a:lnTo>
                  <a:pt x="1625285" y="114300"/>
                </a:lnTo>
                <a:lnTo>
                  <a:pt x="1625285" y="12700"/>
                </a:lnTo>
                <a:lnTo>
                  <a:pt x="1623893" y="0"/>
                </a:lnTo>
                <a:close/>
              </a:path>
              <a:path w="2616834" h="2616200">
                <a:moveTo>
                  <a:pt x="1749522" y="0"/>
                </a:moveTo>
                <a:lnTo>
                  <a:pt x="1746064" y="0"/>
                </a:lnTo>
                <a:lnTo>
                  <a:pt x="1744673" y="12700"/>
                </a:lnTo>
                <a:lnTo>
                  <a:pt x="1744673" y="114300"/>
                </a:lnTo>
                <a:lnTo>
                  <a:pt x="1750913" y="114300"/>
                </a:lnTo>
                <a:lnTo>
                  <a:pt x="1750913" y="12700"/>
                </a:lnTo>
                <a:lnTo>
                  <a:pt x="1749522" y="0"/>
                </a:lnTo>
                <a:close/>
              </a:path>
              <a:path w="2616834" h="2616200">
                <a:moveTo>
                  <a:pt x="1875134" y="0"/>
                </a:moveTo>
                <a:lnTo>
                  <a:pt x="1871676" y="0"/>
                </a:lnTo>
                <a:lnTo>
                  <a:pt x="1870284" y="12700"/>
                </a:lnTo>
                <a:lnTo>
                  <a:pt x="1870284" y="114300"/>
                </a:lnTo>
                <a:lnTo>
                  <a:pt x="1876525" y="114300"/>
                </a:lnTo>
                <a:lnTo>
                  <a:pt x="1876525" y="12700"/>
                </a:lnTo>
                <a:lnTo>
                  <a:pt x="1875134" y="0"/>
                </a:lnTo>
                <a:close/>
              </a:path>
              <a:path w="2616834" h="2616200">
                <a:moveTo>
                  <a:pt x="2000754" y="0"/>
                </a:moveTo>
                <a:lnTo>
                  <a:pt x="1997296" y="0"/>
                </a:lnTo>
                <a:lnTo>
                  <a:pt x="1995905" y="12700"/>
                </a:lnTo>
                <a:lnTo>
                  <a:pt x="1995905" y="114300"/>
                </a:lnTo>
                <a:lnTo>
                  <a:pt x="2002137" y="114300"/>
                </a:lnTo>
                <a:lnTo>
                  <a:pt x="2002137" y="12700"/>
                </a:lnTo>
                <a:lnTo>
                  <a:pt x="2000754" y="0"/>
                </a:lnTo>
                <a:close/>
              </a:path>
              <a:path w="2616834" h="2616200">
                <a:moveTo>
                  <a:pt x="2126365" y="0"/>
                </a:moveTo>
                <a:lnTo>
                  <a:pt x="2122908" y="0"/>
                </a:lnTo>
                <a:lnTo>
                  <a:pt x="2121516" y="12700"/>
                </a:lnTo>
                <a:lnTo>
                  <a:pt x="2121516" y="114300"/>
                </a:lnTo>
                <a:lnTo>
                  <a:pt x="2127757" y="114300"/>
                </a:lnTo>
                <a:lnTo>
                  <a:pt x="2127757" y="12700"/>
                </a:lnTo>
                <a:lnTo>
                  <a:pt x="2126365" y="0"/>
                </a:lnTo>
                <a:close/>
              </a:path>
              <a:path w="2616834" h="2616200">
                <a:moveTo>
                  <a:pt x="2251985" y="0"/>
                </a:moveTo>
                <a:lnTo>
                  <a:pt x="2248528" y="0"/>
                </a:lnTo>
                <a:lnTo>
                  <a:pt x="2247145" y="12700"/>
                </a:lnTo>
                <a:lnTo>
                  <a:pt x="2247145" y="114300"/>
                </a:lnTo>
                <a:lnTo>
                  <a:pt x="2253385" y="114300"/>
                </a:lnTo>
                <a:lnTo>
                  <a:pt x="2253385" y="12700"/>
                </a:lnTo>
                <a:lnTo>
                  <a:pt x="2251985" y="0"/>
                </a:lnTo>
                <a:close/>
              </a:path>
              <a:path w="2616834" h="2616200">
                <a:moveTo>
                  <a:pt x="2377605" y="0"/>
                </a:moveTo>
                <a:lnTo>
                  <a:pt x="2374148" y="0"/>
                </a:lnTo>
                <a:lnTo>
                  <a:pt x="2372756" y="12700"/>
                </a:lnTo>
                <a:lnTo>
                  <a:pt x="2372756" y="114300"/>
                </a:lnTo>
                <a:lnTo>
                  <a:pt x="2378997" y="114300"/>
                </a:lnTo>
                <a:lnTo>
                  <a:pt x="2378997" y="12700"/>
                </a:lnTo>
                <a:lnTo>
                  <a:pt x="2377605" y="0"/>
                </a:lnTo>
                <a:close/>
              </a:path>
              <a:path w="2616834" h="2616200">
                <a:moveTo>
                  <a:pt x="2503217" y="0"/>
                </a:moveTo>
                <a:lnTo>
                  <a:pt x="2499759" y="0"/>
                </a:lnTo>
                <a:lnTo>
                  <a:pt x="2498368" y="12700"/>
                </a:lnTo>
                <a:lnTo>
                  <a:pt x="2498368" y="114300"/>
                </a:lnTo>
                <a:lnTo>
                  <a:pt x="2504608" y="114300"/>
                </a:lnTo>
                <a:lnTo>
                  <a:pt x="2504608"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7" name="bg object 111"/>
          <p:cNvSpPr/>
          <p:nvPr/>
        </p:nvSpPr>
        <p:spPr>
          <a:xfrm>
            <a:off x="1172016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26"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12" y="52133"/>
                </a:moveTo>
                <a:lnTo>
                  <a:pt x="72351" y="38125"/>
                </a:lnTo>
                <a:lnTo>
                  <a:pt x="71069" y="34302"/>
                </a:lnTo>
                <a:lnTo>
                  <a:pt x="66598" y="20853"/>
                </a:lnTo>
                <a:lnTo>
                  <a:pt x="66598" y="34302"/>
                </a:lnTo>
                <a:lnTo>
                  <a:pt x="47434" y="34302"/>
                </a:lnTo>
                <a:lnTo>
                  <a:pt x="57086" y="4495"/>
                </a:lnTo>
                <a:lnTo>
                  <a:pt x="66598" y="34302"/>
                </a:lnTo>
                <a:lnTo>
                  <a:pt x="66598" y="20853"/>
                </a:lnTo>
                <a:lnTo>
                  <a:pt x="61163" y="4495"/>
                </a:lnTo>
                <a:lnTo>
                  <a:pt x="59944" y="825"/>
                </a:lnTo>
                <a:lnTo>
                  <a:pt x="54317" y="825"/>
                </a:lnTo>
                <a:lnTo>
                  <a:pt x="37160" y="52133"/>
                </a:lnTo>
                <a:lnTo>
                  <a:pt x="41744" y="52133"/>
                </a:lnTo>
                <a:lnTo>
                  <a:pt x="46228" y="38125"/>
                </a:lnTo>
                <a:lnTo>
                  <a:pt x="67805" y="38125"/>
                </a:lnTo>
                <a:lnTo>
                  <a:pt x="72288" y="52133"/>
                </a:lnTo>
                <a:lnTo>
                  <a:pt x="77012"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90" y="10261"/>
                </a:lnTo>
                <a:lnTo>
                  <a:pt x="91706" y="5168"/>
                </a:lnTo>
                <a:lnTo>
                  <a:pt x="105029" y="46062"/>
                </a:lnTo>
                <a:lnTo>
                  <a:pt x="109296" y="46062"/>
                </a:lnTo>
                <a:lnTo>
                  <a:pt x="122186" y="5168"/>
                </a:lnTo>
                <a:lnTo>
                  <a:pt x="122491"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77"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894" y="32143"/>
                </a:lnTo>
                <a:lnTo>
                  <a:pt x="174561" y="28460"/>
                </a:lnTo>
                <a:lnTo>
                  <a:pt x="175907" y="27724"/>
                </a:lnTo>
                <a:lnTo>
                  <a:pt x="175907" y="5537"/>
                </a:lnTo>
                <a:close/>
              </a:path>
              <a:path w="424815" h="53340">
                <a:moveTo>
                  <a:pt x="213537" y="48082"/>
                </a:moveTo>
                <a:lnTo>
                  <a:pt x="192100" y="48082"/>
                </a:lnTo>
                <a:lnTo>
                  <a:pt x="192100" y="825"/>
                </a:lnTo>
                <a:lnTo>
                  <a:pt x="187617" y="825"/>
                </a:lnTo>
                <a:lnTo>
                  <a:pt x="187617" y="52133"/>
                </a:lnTo>
                <a:lnTo>
                  <a:pt x="212928" y="52133"/>
                </a:lnTo>
                <a:lnTo>
                  <a:pt x="213537" y="48082"/>
                </a:lnTo>
                <a:close/>
              </a:path>
              <a:path w="424815" h="53340">
                <a:moveTo>
                  <a:pt x="249948" y="48387"/>
                </a:moveTo>
                <a:lnTo>
                  <a:pt x="227850" y="48387"/>
                </a:lnTo>
                <a:lnTo>
                  <a:pt x="227850" y="27419"/>
                </a:lnTo>
                <a:lnTo>
                  <a:pt x="246049" y="27419"/>
                </a:lnTo>
                <a:lnTo>
                  <a:pt x="246049" y="23660"/>
                </a:lnTo>
                <a:lnTo>
                  <a:pt x="227850" y="23660"/>
                </a:lnTo>
                <a:lnTo>
                  <a:pt x="227850" y="4572"/>
                </a:lnTo>
                <a:lnTo>
                  <a:pt x="248894" y="4572"/>
                </a:lnTo>
                <a:lnTo>
                  <a:pt x="249415" y="825"/>
                </a:lnTo>
                <a:lnTo>
                  <a:pt x="223354" y="825"/>
                </a:lnTo>
                <a:lnTo>
                  <a:pt x="223354" y="52120"/>
                </a:lnTo>
                <a:lnTo>
                  <a:pt x="249948" y="52120"/>
                </a:lnTo>
                <a:lnTo>
                  <a:pt x="249948" y="48387"/>
                </a:lnTo>
                <a:close/>
              </a:path>
              <a:path w="424815" h="53340">
                <a:moveTo>
                  <a:pt x="310616" y="825"/>
                </a:moveTo>
                <a:lnTo>
                  <a:pt x="275424" y="825"/>
                </a:lnTo>
                <a:lnTo>
                  <a:pt x="275424" y="4800"/>
                </a:lnTo>
                <a:lnTo>
                  <a:pt x="290626" y="4800"/>
                </a:lnTo>
                <a:lnTo>
                  <a:pt x="290626" y="52120"/>
                </a:lnTo>
                <a:lnTo>
                  <a:pt x="295046" y="52120"/>
                </a:lnTo>
                <a:lnTo>
                  <a:pt x="295046" y="4800"/>
                </a:lnTo>
                <a:lnTo>
                  <a:pt x="310095" y="4800"/>
                </a:lnTo>
                <a:lnTo>
                  <a:pt x="310616" y="825"/>
                </a:lnTo>
                <a:close/>
              </a:path>
              <a:path w="424815" h="53340">
                <a:moveTo>
                  <a:pt x="346290" y="48387"/>
                </a:moveTo>
                <a:lnTo>
                  <a:pt x="324205" y="48387"/>
                </a:lnTo>
                <a:lnTo>
                  <a:pt x="324205" y="27419"/>
                </a:lnTo>
                <a:lnTo>
                  <a:pt x="342404" y="27419"/>
                </a:lnTo>
                <a:lnTo>
                  <a:pt x="342404" y="23660"/>
                </a:lnTo>
                <a:lnTo>
                  <a:pt x="324205" y="23660"/>
                </a:lnTo>
                <a:lnTo>
                  <a:pt x="324205" y="4572"/>
                </a:lnTo>
                <a:lnTo>
                  <a:pt x="345236" y="4572"/>
                </a:lnTo>
                <a:lnTo>
                  <a:pt x="345770" y="825"/>
                </a:lnTo>
                <a:lnTo>
                  <a:pt x="319709" y="825"/>
                </a:lnTo>
                <a:lnTo>
                  <a:pt x="319709" y="52120"/>
                </a:lnTo>
                <a:lnTo>
                  <a:pt x="346290" y="52120"/>
                </a:lnTo>
                <a:lnTo>
                  <a:pt x="346290" y="48387"/>
                </a:lnTo>
                <a:close/>
              </a:path>
              <a:path w="424815" h="53340">
                <a:moveTo>
                  <a:pt x="387489" y="52133"/>
                </a:moveTo>
                <a:lnTo>
                  <a:pt x="371475" y="24345"/>
                </a:lnTo>
                <a:lnTo>
                  <a:pt x="385406"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8" name="bg object 112"/>
          <p:cNvSpPr/>
          <p:nvPr/>
        </p:nvSpPr>
        <p:spPr>
          <a:xfrm>
            <a:off x="11306520" y="18016560"/>
            <a:ext cx="4187160" cy="4186800"/>
          </a:xfrm>
          <a:custGeom>
            <a:avLst/>
            <a:gdLst>
              <a:gd name="textAreaLeft" fmla="*/ 0 w 4187160"/>
              <a:gd name="textAreaRight" fmla="*/ 4187520 w 4187160"/>
              <a:gd name="textAreaTop" fmla="*/ 0 h 4186800"/>
              <a:gd name="textAreaBottom" fmla="*/ 4187160 h 4186800"/>
            </a:gdLst>
            <a:ahLst/>
            <a:cxnLst/>
            <a:rect l="textAreaLeft" t="textAreaTop" r="textAreaRight" b="textAreaBottom"/>
            <a:pathLst>
              <a:path w="2780665" h="2780665">
                <a:moveTo>
                  <a:pt x="2780157" y="2647975"/>
                </a:moveTo>
                <a:lnTo>
                  <a:pt x="2777718" y="2645537"/>
                </a:lnTo>
                <a:lnTo>
                  <a:pt x="2734894" y="2602712"/>
                </a:lnTo>
                <a:lnTo>
                  <a:pt x="2730931" y="2602712"/>
                </a:lnTo>
                <a:lnTo>
                  <a:pt x="2726067" y="2607589"/>
                </a:lnTo>
                <a:lnTo>
                  <a:pt x="2726067" y="2611551"/>
                </a:lnTo>
                <a:lnTo>
                  <a:pt x="2758236" y="2643708"/>
                </a:lnTo>
                <a:lnTo>
                  <a:pt x="133883" y="2643708"/>
                </a:lnTo>
                <a:lnTo>
                  <a:pt x="133883" y="21920"/>
                </a:lnTo>
                <a:lnTo>
                  <a:pt x="164833" y="52895"/>
                </a:lnTo>
                <a:lnTo>
                  <a:pt x="166433" y="53505"/>
                </a:lnTo>
                <a:lnTo>
                  <a:pt x="169633" y="53505"/>
                </a:lnTo>
                <a:lnTo>
                  <a:pt x="171234" y="52895"/>
                </a:lnTo>
                <a:lnTo>
                  <a:pt x="174879" y="49237"/>
                </a:lnTo>
                <a:lnTo>
                  <a:pt x="174879" y="45275"/>
                </a:lnTo>
                <a:lnTo>
                  <a:pt x="172440" y="42849"/>
                </a:lnTo>
                <a:lnTo>
                  <a:pt x="129616" y="0"/>
                </a:lnTo>
                <a:lnTo>
                  <a:pt x="125641" y="0"/>
                </a:lnTo>
                <a:lnTo>
                  <a:pt x="80378" y="45275"/>
                </a:lnTo>
                <a:lnTo>
                  <a:pt x="80378" y="49237"/>
                </a:lnTo>
                <a:lnTo>
                  <a:pt x="84035" y="52895"/>
                </a:lnTo>
                <a:lnTo>
                  <a:pt x="85636" y="53505"/>
                </a:lnTo>
                <a:lnTo>
                  <a:pt x="88823" y="53505"/>
                </a:lnTo>
                <a:lnTo>
                  <a:pt x="90424" y="52895"/>
                </a:lnTo>
                <a:lnTo>
                  <a:pt x="121373" y="21920"/>
                </a:lnTo>
                <a:lnTo>
                  <a:pt x="121373" y="2643708"/>
                </a:lnTo>
                <a:lnTo>
                  <a:pt x="2806" y="2643708"/>
                </a:lnTo>
                <a:lnTo>
                  <a:pt x="0" y="2646515"/>
                </a:lnTo>
                <a:lnTo>
                  <a:pt x="0" y="2653411"/>
                </a:lnTo>
                <a:lnTo>
                  <a:pt x="2806" y="2656205"/>
                </a:lnTo>
                <a:lnTo>
                  <a:pt x="121373" y="2656205"/>
                </a:lnTo>
                <a:lnTo>
                  <a:pt x="121373" y="2777363"/>
                </a:lnTo>
                <a:lnTo>
                  <a:pt x="124193" y="2780157"/>
                </a:lnTo>
                <a:lnTo>
                  <a:pt x="131076" y="2780157"/>
                </a:lnTo>
                <a:lnTo>
                  <a:pt x="133883" y="2777363"/>
                </a:lnTo>
                <a:lnTo>
                  <a:pt x="133883" y="2656205"/>
                </a:lnTo>
                <a:lnTo>
                  <a:pt x="2758224" y="2656205"/>
                </a:lnTo>
                <a:lnTo>
                  <a:pt x="2726067" y="2688374"/>
                </a:lnTo>
                <a:lnTo>
                  <a:pt x="2726067" y="2692349"/>
                </a:lnTo>
                <a:lnTo>
                  <a:pt x="2729725" y="2695994"/>
                </a:lnTo>
                <a:lnTo>
                  <a:pt x="2731312" y="2696616"/>
                </a:lnTo>
                <a:lnTo>
                  <a:pt x="2734513" y="2696616"/>
                </a:lnTo>
                <a:lnTo>
                  <a:pt x="2736113" y="2695994"/>
                </a:lnTo>
                <a:lnTo>
                  <a:pt x="2780157" y="2651937"/>
                </a:lnTo>
                <a:lnTo>
                  <a:pt x="2780157" y="264797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49" name="bg object 113"/>
          <p:cNvPicPr/>
          <p:nvPr/>
        </p:nvPicPr>
        <p:blipFill>
          <a:blip r:embed="rId6"/>
          <a:stretch/>
        </p:blipFill>
        <p:spPr>
          <a:xfrm>
            <a:off x="11970000" y="22106160"/>
            <a:ext cx="135720" cy="135360"/>
          </a:xfrm>
          <a:prstGeom prst="rect">
            <a:avLst/>
          </a:prstGeom>
          <a:ln w="0">
            <a:noFill/>
          </a:ln>
        </p:spPr>
      </p:pic>
      <p:sp>
        <p:nvSpPr>
          <p:cNvPr id="450" name="bg object 114"/>
          <p:cNvSpPr/>
          <p:nvPr/>
        </p:nvSpPr>
        <p:spPr>
          <a:xfrm>
            <a:off x="1247724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74" y="25768"/>
                </a:lnTo>
                <a:lnTo>
                  <a:pt x="9347" y="20154"/>
                </a:lnTo>
                <a:lnTo>
                  <a:pt x="6591" y="17754"/>
                </a:lnTo>
                <a:lnTo>
                  <a:pt x="6591" y="7124"/>
                </a:lnTo>
                <a:lnTo>
                  <a:pt x="10934" y="3822"/>
                </a:lnTo>
                <a:lnTo>
                  <a:pt x="21932" y="3822"/>
                </a:lnTo>
                <a:lnTo>
                  <a:pt x="25387" y="5257"/>
                </a:lnTo>
                <a:lnTo>
                  <a:pt x="29210" y="8534"/>
                </a:lnTo>
                <a:lnTo>
                  <a:pt x="31813" y="5702"/>
                </a:lnTo>
                <a:lnTo>
                  <a:pt x="27774" y="2095"/>
                </a:lnTo>
                <a:lnTo>
                  <a:pt x="23736" y="0"/>
                </a:lnTo>
                <a:lnTo>
                  <a:pt x="8077" y="0"/>
                </a:lnTo>
                <a:lnTo>
                  <a:pt x="2019" y="5321"/>
                </a:lnTo>
                <a:lnTo>
                  <a:pt x="2019" y="20002"/>
                </a:lnTo>
                <a:lnTo>
                  <a:pt x="6438" y="23520"/>
                </a:lnTo>
                <a:lnTo>
                  <a:pt x="25755" y="29514"/>
                </a:lnTo>
                <a:lnTo>
                  <a:pt x="28829" y="32054"/>
                </a:lnTo>
                <a:lnTo>
                  <a:pt x="28829" y="45161"/>
                </a:lnTo>
                <a:lnTo>
                  <a:pt x="23507" y="49123"/>
                </a:lnTo>
                <a:lnTo>
                  <a:pt x="10325" y="49123"/>
                </a:lnTo>
                <a:lnTo>
                  <a:pt x="6362" y="46964"/>
                </a:lnTo>
                <a:lnTo>
                  <a:pt x="2616" y="43675"/>
                </a:lnTo>
                <a:lnTo>
                  <a:pt x="0" y="46520"/>
                </a:lnTo>
                <a:lnTo>
                  <a:pt x="4191" y="50482"/>
                </a:lnTo>
                <a:lnTo>
                  <a:pt x="9347" y="52946"/>
                </a:lnTo>
                <a:lnTo>
                  <a:pt x="26720" y="52946"/>
                </a:lnTo>
                <a:lnTo>
                  <a:pt x="33401" y="46888"/>
                </a:lnTo>
                <a:lnTo>
                  <a:pt x="33401" y="29057"/>
                </a:lnTo>
                <a:close/>
              </a:path>
              <a:path w="424815" h="53340">
                <a:moveTo>
                  <a:pt x="77000" y="52133"/>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60" y="52133"/>
                </a:lnTo>
                <a:lnTo>
                  <a:pt x="41732" y="52133"/>
                </a:lnTo>
                <a:lnTo>
                  <a:pt x="46228" y="38125"/>
                </a:lnTo>
                <a:lnTo>
                  <a:pt x="67805" y="38125"/>
                </a:lnTo>
                <a:lnTo>
                  <a:pt x="72288" y="52133"/>
                </a:lnTo>
                <a:lnTo>
                  <a:pt x="77000" y="52133"/>
                </a:lnTo>
                <a:close/>
              </a:path>
              <a:path w="424815" h="53340">
                <a:moveTo>
                  <a:pt x="130784" y="52133"/>
                </a:moveTo>
                <a:lnTo>
                  <a:pt x="125857" y="825"/>
                </a:lnTo>
                <a:lnTo>
                  <a:pt x="119557" y="825"/>
                </a:lnTo>
                <a:lnTo>
                  <a:pt x="107289" y="40830"/>
                </a:lnTo>
                <a:lnTo>
                  <a:pt x="94538" y="825"/>
                </a:lnTo>
                <a:lnTo>
                  <a:pt x="88328" y="825"/>
                </a:lnTo>
                <a:lnTo>
                  <a:pt x="83464" y="52133"/>
                </a:lnTo>
                <a:lnTo>
                  <a:pt x="87731" y="52133"/>
                </a:lnTo>
                <a:lnTo>
                  <a:pt x="91478" y="10261"/>
                </a:lnTo>
                <a:lnTo>
                  <a:pt x="91694" y="5168"/>
                </a:lnTo>
                <a:lnTo>
                  <a:pt x="105029" y="46062"/>
                </a:lnTo>
                <a:lnTo>
                  <a:pt x="109296" y="46062"/>
                </a:lnTo>
                <a:lnTo>
                  <a:pt x="122174" y="5168"/>
                </a:lnTo>
                <a:lnTo>
                  <a:pt x="122478" y="9880"/>
                </a:lnTo>
                <a:lnTo>
                  <a:pt x="123304" y="19329"/>
                </a:lnTo>
                <a:lnTo>
                  <a:pt x="126453" y="52133"/>
                </a:lnTo>
                <a:lnTo>
                  <a:pt x="130784" y="52133"/>
                </a:lnTo>
                <a:close/>
              </a:path>
              <a:path w="424815" h="53340">
                <a:moveTo>
                  <a:pt x="175907"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907" y="825"/>
                </a:lnTo>
                <a:lnTo>
                  <a:pt x="144907" y="52120"/>
                </a:lnTo>
                <a:lnTo>
                  <a:pt x="149390" y="52120"/>
                </a:lnTo>
                <a:lnTo>
                  <a:pt x="149390" y="32143"/>
                </a:lnTo>
                <a:lnTo>
                  <a:pt x="167894" y="32143"/>
                </a:lnTo>
                <a:lnTo>
                  <a:pt x="174561" y="28460"/>
                </a:lnTo>
                <a:lnTo>
                  <a:pt x="175907" y="27724"/>
                </a:lnTo>
                <a:lnTo>
                  <a:pt x="175907" y="5537"/>
                </a:lnTo>
                <a:close/>
              </a:path>
              <a:path w="424815" h="53340">
                <a:moveTo>
                  <a:pt x="213525" y="48082"/>
                </a:moveTo>
                <a:lnTo>
                  <a:pt x="192100" y="48082"/>
                </a:lnTo>
                <a:lnTo>
                  <a:pt x="192100" y="825"/>
                </a:lnTo>
                <a:lnTo>
                  <a:pt x="187617" y="825"/>
                </a:lnTo>
                <a:lnTo>
                  <a:pt x="187617" y="52133"/>
                </a:lnTo>
                <a:lnTo>
                  <a:pt x="212915" y="52133"/>
                </a:lnTo>
                <a:lnTo>
                  <a:pt x="213525" y="48082"/>
                </a:lnTo>
                <a:close/>
              </a:path>
              <a:path w="424815" h="53340">
                <a:moveTo>
                  <a:pt x="249936" y="48387"/>
                </a:moveTo>
                <a:lnTo>
                  <a:pt x="227838" y="48387"/>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87"/>
                </a:lnTo>
                <a:close/>
              </a:path>
              <a:path w="424815" h="53340">
                <a:moveTo>
                  <a:pt x="310616" y="825"/>
                </a:moveTo>
                <a:lnTo>
                  <a:pt x="275424" y="825"/>
                </a:lnTo>
                <a:lnTo>
                  <a:pt x="275424" y="4800"/>
                </a:lnTo>
                <a:lnTo>
                  <a:pt x="290614" y="4800"/>
                </a:lnTo>
                <a:lnTo>
                  <a:pt x="290614" y="52120"/>
                </a:lnTo>
                <a:lnTo>
                  <a:pt x="295046" y="52120"/>
                </a:lnTo>
                <a:lnTo>
                  <a:pt x="295046" y="4800"/>
                </a:lnTo>
                <a:lnTo>
                  <a:pt x="310083" y="4800"/>
                </a:lnTo>
                <a:lnTo>
                  <a:pt x="310616" y="825"/>
                </a:lnTo>
                <a:close/>
              </a:path>
              <a:path w="424815" h="53340">
                <a:moveTo>
                  <a:pt x="346290"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87"/>
                </a:lnTo>
                <a:close/>
              </a:path>
              <a:path w="424815" h="53340">
                <a:moveTo>
                  <a:pt x="387489" y="52133"/>
                </a:moveTo>
                <a:lnTo>
                  <a:pt x="371462" y="24345"/>
                </a:lnTo>
                <a:lnTo>
                  <a:pt x="385394" y="825"/>
                </a:lnTo>
                <a:lnTo>
                  <a:pt x="380530" y="825"/>
                </a:lnTo>
                <a:lnTo>
                  <a:pt x="368846" y="21653"/>
                </a:lnTo>
                <a:lnTo>
                  <a:pt x="357162" y="825"/>
                </a:lnTo>
                <a:lnTo>
                  <a:pt x="352069" y="825"/>
                </a:lnTo>
                <a:lnTo>
                  <a:pt x="366141"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31" y="4800"/>
                </a:lnTo>
                <a:lnTo>
                  <a:pt x="404431" y="52120"/>
                </a:lnTo>
                <a:lnTo>
                  <a:pt x="408863" y="52120"/>
                </a:lnTo>
                <a:lnTo>
                  <a:pt x="408863" y="4800"/>
                </a:lnTo>
                <a:lnTo>
                  <a:pt x="423900" y="4800"/>
                </a:lnTo>
                <a:lnTo>
                  <a:pt x="424434" y="825"/>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51" name="bg object 115"/>
          <p:cNvPicPr/>
          <p:nvPr/>
        </p:nvPicPr>
        <p:blipFill>
          <a:blip r:embed="rId7"/>
          <a:stretch/>
        </p:blipFill>
        <p:spPr>
          <a:xfrm>
            <a:off x="12726720" y="22106160"/>
            <a:ext cx="135720" cy="135360"/>
          </a:xfrm>
          <a:prstGeom prst="rect">
            <a:avLst/>
          </a:prstGeom>
          <a:ln w="0">
            <a:noFill/>
          </a:ln>
        </p:spPr>
      </p:pic>
      <p:sp>
        <p:nvSpPr>
          <p:cNvPr id="452" name="bg object 116"/>
          <p:cNvSpPr/>
          <p:nvPr/>
        </p:nvSpPr>
        <p:spPr>
          <a:xfrm>
            <a:off x="1323396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00" y="52133"/>
                </a:moveTo>
                <a:lnTo>
                  <a:pt x="72339" y="38125"/>
                </a:lnTo>
                <a:lnTo>
                  <a:pt x="71069" y="34302"/>
                </a:lnTo>
                <a:lnTo>
                  <a:pt x="66598" y="20853"/>
                </a:lnTo>
                <a:lnTo>
                  <a:pt x="66598" y="34302"/>
                </a:lnTo>
                <a:lnTo>
                  <a:pt x="47434" y="34302"/>
                </a:lnTo>
                <a:lnTo>
                  <a:pt x="57086" y="4495"/>
                </a:lnTo>
                <a:lnTo>
                  <a:pt x="66598" y="34302"/>
                </a:lnTo>
                <a:lnTo>
                  <a:pt x="66598" y="20853"/>
                </a:lnTo>
                <a:lnTo>
                  <a:pt x="61163" y="4495"/>
                </a:lnTo>
                <a:lnTo>
                  <a:pt x="59931" y="825"/>
                </a:lnTo>
                <a:lnTo>
                  <a:pt x="54317" y="825"/>
                </a:lnTo>
                <a:lnTo>
                  <a:pt x="37172" y="52133"/>
                </a:lnTo>
                <a:lnTo>
                  <a:pt x="41744" y="52133"/>
                </a:lnTo>
                <a:lnTo>
                  <a:pt x="46228" y="38125"/>
                </a:lnTo>
                <a:lnTo>
                  <a:pt x="67805" y="38125"/>
                </a:lnTo>
                <a:lnTo>
                  <a:pt x="72288" y="52133"/>
                </a:lnTo>
                <a:lnTo>
                  <a:pt x="77000"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90" y="10261"/>
                </a:lnTo>
                <a:lnTo>
                  <a:pt x="91706" y="5168"/>
                </a:lnTo>
                <a:lnTo>
                  <a:pt x="105029" y="46062"/>
                </a:lnTo>
                <a:lnTo>
                  <a:pt x="109296" y="46062"/>
                </a:lnTo>
                <a:lnTo>
                  <a:pt x="122186" y="5168"/>
                </a:lnTo>
                <a:lnTo>
                  <a:pt x="122478"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77"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906" y="32143"/>
                </a:lnTo>
                <a:lnTo>
                  <a:pt x="174561" y="28460"/>
                </a:lnTo>
                <a:lnTo>
                  <a:pt x="175907" y="27724"/>
                </a:lnTo>
                <a:lnTo>
                  <a:pt x="175907" y="5537"/>
                </a:lnTo>
                <a:close/>
              </a:path>
              <a:path w="424815" h="53340">
                <a:moveTo>
                  <a:pt x="213537" y="48082"/>
                </a:moveTo>
                <a:lnTo>
                  <a:pt x="192100" y="48082"/>
                </a:lnTo>
                <a:lnTo>
                  <a:pt x="192100" y="825"/>
                </a:lnTo>
                <a:lnTo>
                  <a:pt x="187617" y="825"/>
                </a:lnTo>
                <a:lnTo>
                  <a:pt x="187617" y="52133"/>
                </a:lnTo>
                <a:lnTo>
                  <a:pt x="212928" y="52133"/>
                </a:lnTo>
                <a:lnTo>
                  <a:pt x="213537" y="48082"/>
                </a:lnTo>
                <a:close/>
              </a:path>
              <a:path w="424815" h="53340">
                <a:moveTo>
                  <a:pt x="249936" y="48387"/>
                </a:moveTo>
                <a:lnTo>
                  <a:pt x="227850" y="48387"/>
                </a:lnTo>
                <a:lnTo>
                  <a:pt x="227850" y="27419"/>
                </a:lnTo>
                <a:lnTo>
                  <a:pt x="246049" y="27419"/>
                </a:lnTo>
                <a:lnTo>
                  <a:pt x="246049" y="23660"/>
                </a:lnTo>
                <a:lnTo>
                  <a:pt x="227850" y="23660"/>
                </a:lnTo>
                <a:lnTo>
                  <a:pt x="227850" y="4572"/>
                </a:lnTo>
                <a:lnTo>
                  <a:pt x="248881" y="4572"/>
                </a:lnTo>
                <a:lnTo>
                  <a:pt x="249415" y="825"/>
                </a:lnTo>
                <a:lnTo>
                  <a:pt x="223354" y="825"/>
                </a:lnTo>
                <a:lnTo>
                  <a:pt x="223354" y="52120"/>
                </a:lnTo>
                <a:lnTo>
                  <a:pt x="249936" y="52120"/>
                </a:lnTo>
                <a:lnTo>
                  <a:pt x="249936" y="48387"/>
                </a:lnTo>
                <a:close/>
              </a:path>
              <a:path w="424815" h="53340">
                <a:moveTo>
                  <a:pt x="310616" y="825"/>
                </a:moveTo>
                <a:lnTo>
                  <a:pt x="275424" y="825"/>
                </a:lnTo>
                <a:lnTo>
                  <a:pt x="275424" y="4800"/>
                </a:lnTo>
                <a:lnTo>
                  <a:pt x="290626" y="4800"/>
                </a:lnTo>
                <a:lnTo>
                  <a:pt x="290626" y="52120"/>
                </a:lnTo>
                <a:lnTo>
                  <a:pt x="295046" y="52120"/>
                </a:lnTo>
                <a:lnTo>
                  <a:pt x="295046" y="4800"/>
                </a:lnTo>
                <a:lnTo>
                  <a:pt x="310095" y="4800"/>
                </a:lnTo>
                <a:lnTo>
                  <a:pt x="310616" y="825"/>
                </a:lnTo>
                <a:close/>
              </a:path>
              <a:path w="424815" h="53340">
                <a:moveTo>
                  <a:pt x="346290"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87"/>
                </a:lnTo>
                <a:close/>
              </a:path>
              <a:path w="424815" h="53340">
                <a:moveTo>
                  <a:pt x="387489" y="52133"/>
                </a:moveTo>
                <a:lnTo>
                  <a:pt x="371475" y="24345"/>
                </a:lnTo>
                <a:lnTo>
                  <a:pt x="385406"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53" name="bg object 117"/>
          <p:cNvPicPr/>
          <p:nvPr/>
        </p:nvPicPr>
        <p:blipFill>
          <a:blip r:embed="rId8"/>
          <a:stretch/>
        </p:blipFill>
        <p:spPr>
          <a:xfrm>
            <a:off x="13483080" y="22106160"/>
            <a:ext cx="135720" cy="135360"/>
          </a:xfrm>
          <a:prstGeom prst="rect">
            <a:avLst/>
          </a:prstGeom>
          <a:ln w="0">
            <a:noFill/>
          </a:ln>
        </p:spPr>
      </p:pic>
      <p:sp>
        <p:nvSpPr>
          <p:cNvPr id="454" name="bg object 118"/>
          <p:cNvSpPr/>
          <p:nvPr/>
        </p:nvSpPr>
        <p:spPr>
          <a:xfrm>
            <a:off x="1399032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74" y="25768"/>
                </a:lnTo>
                <a:lnTo>
                  <a:pt x="9347" y="20154"/>
                </a:lnTo>
                <a:lnTo>
                  <a:pt x="6591" y="17754"/>
                </a:lnTo>
                <a:lnTo>
                  <a:pt x="6591" y="7124"/>
                </a:lnTo>
                <a:lnTo>
                  <a:pt x="10934" y="3822"/>
                </a:lnTo>
                <a:lnTo>
                  <a:pt x="21932" y="3822"/>
                </a:lnTo>
                <a:lnTo>
                  <a:pt x="25387" y="5257"/>
                </a:lnTo>
                <a:lnTo>
                  <a:pt x="29210" y="8534"/>
                </a:lnTo>
                <a:lnTo>
                  <a:pt x="31813" y="5702"/>
                </a:lnTo>
                <a:lnTo>
                  <a:pt x="27774" y="2095"/>
                </a:lnTo>
                <a:lnTo>
                  <a:pt x="23736" y="0"/>
                </a:lnTo>
                <a:lnTo>
                  <a:pt x="8077" y="0"/>
                </a:lnTo>
                <a:lnTo>
                  <a:pt x="2019" y="5321"/>
                </a:lnTo>
                <a:lnTo>
                  <a:pt x="2019" y="20002"/>
                </a:lnTo>
                <a:lnTo>
                  <a:pt x="6438" y="23520"/>
                </a:lnTo>
                <a:lnTo>
                  <a:pt x="25755" y="29514"/>
                </a:lnTo>
                <a:lnTo>
                  <a:pt x="28829" y="32054"/>
                </a:lnTo>
                <a:lnTo>
                  <a:pt x="28829" y="45161"/>
                </a:lnTo>
                <a:lnTo>
                  <a:pt x="23507" y="49123"/>
                </a:lnTo>
                <a:lnTo>
                  <a:pt x="10325" y="49123"/>
                </a:lnTo>
                <a:lnTo>
                  <a:pt x="6362" y="46964"/>
                </a:lnTo>
                <a:lnTo>
                  <a:pt x="2616" y="43675"/>
                </a:lnTo>
                <a:lnTo>
                  <a:pt x="0" y="46520"/>
                </a:lnTo>
                <a:lnTo>
                  <a:pt x="4191" y="50482"/>
                </a:lnTo>
                <a:lnTo>
                  <a:pt x="9347" y="52946"/>
                </a:lnTo>
                <a:lnTo>
                  <a:pt x="26720" y="52946"/>
                </a:lnTo>
                <a:lnTo>
                  <a:pt x="33401" y="46888"/>
                </a:lnTo>
                <a:lnTo>
                  <a:pt x="33401" y="29057"/>
                </a:lnTo>
                <a:close/>
              </a:path>
              <a:path w="424815" h="53340">
                <a:moveTo>
                  <a:pt x="77000" y="52133"/>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60" y="52133"/>
                </a:lnTo>
                <a:lnTo>
                  <a:pt x="41732" y="52133"/>
                </a:lnTo>
                <a:lnTo>
                  <a:pt x="46228" y="38125"/>
                </a:lnTo>
                <a:lnTo>
                  <a:pt x="67805" y="38125"/>
                </a:lnTo>
                <a:lnTo>
                  <a:pt x="72288" y="52133"/>
                </a:lnTo>
                <a:lnTo>
                  <a:pt x="77000" y="52133"/>
                </a:lnTo>
                <a:close/>
              </a:path>
              <a:path w="424815" h="53340">
                <a:moveTo>
                  <a:pt x="130784" y="52133"/>
                </a:moveTo>
                <a:lnTo>
                  <a:pt x="125857" y="825"/>
                </a:lnTo>
                <a:lnTo>
                  <a:pt x="119557" y="825"/>
                </a:lnTo>
                <a:lnTo>
                  <a:pt x="107276" y="40830"/>
                </a:lnTo>
                <a:lnTo>
                  <a:pt x="94538" y="825"/>
                </a:lnTo>
                <a:lnTo>
                  <a:pt x="88328" y="825"/>
                </a:lnTo>
                <a:lnTo>
                  <a:pt x="83464" y="52133"/>
                </a:lnTo>
                <a:lnTo>
                  <a:pt x="87731" y="52133"/>
                </a:lnTo>
                <a:lnTo>
                  <a:pt x="91478" y="10261"/>
                </a:lnTo>
                <a:lnTo>
                  <a:pt x="91694" y="5168"/>
                </a:lnTo>
                <a:lnTo>
                  <a:pt x="105029" y="46062"/>
                </a:lnTo>
                <a:lnTo>
                  <a:pt x="109296" y="46062"/>
                </a:lnTo>
                <a:lnTo>
                  <a:pt x="122174" y="5168"/>
                </a:lnTo>
                <a:lnTo>
                  <a:pt x="122478" y="9880"/>
                </a:lnTo>
                <a:lnTo>
                  <a:pt x="123291" y="19329"/>
                </a:lnTo>
                <a:lnTo>
                  <a:pt x="126453" y="52133"/>
                </a:lnTo>
                <a:lnTo>
                  <a:pt x="130784" y="52133"/>
                </a:lnTo>
                <a:close/>
              </a:path>
              <a:path w="424815" h="53340">
                <a:moveTo>
                  <a:pt x="175895"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907" y="825"/>
                </a:lnTo>
                <a:lnTo>
                  <a:pt x="144907" y="52120"/>
                </a:lnTo>
                <a:lnTo>
                  <a:pt x="149390" y="52120"/>
                </a:lnTo>
                <a:lnTo>
                  <a:pt x="149390" y="32143"/>
                </a:lnTo>
                <a:lnTo>
                  <a:pt x="167894" y="32143"/>
                </a:lnTo>
                <a:lnTo>
                  <a:pt x="174561" y="28460"/>
                </a:lnTo>
                <a:lnTo>
                  <a:pt x="175895" y="27724"/>
                </a:lnTo>
                <a:lnTo>
                  <a:pt x="175895" y="5537"/>
                </a:lnTo>
                <a:close/>
              </a:path>
              <a:path w="424815" h="53340">
                <a:moveTo>
                  <a:pt x="213525" y="48082"/>
                </a:moveTo>
                <a:lnTo>
                  <a:pt x="192100" y="48082"/>
                </a:lnTo>
                <a:lnTo>
                  <a:pt x="192100" y="825"/>
                </a:lnTo>
                <a:lnTo>
                  <a:pt x="187617" y="825"/>
                </a:lnTo>
                <a:lnTo>
                  <a:pt x="187617" y="52133"/>
                </a:lnTo>
                <a:lnTo>
                  <a:pt x="212928" y="52133"/>
                </a:lnTo>
                <a:lnTo>
                  <a:pt x="213525" y="48082"/>
                </a:lnTo>
                <a:close/>
              </a:path>
              <a:path w="424815" h="53340">
                <a:moveTo>
                  <a:pt x="249936" y="48387"/>
                </a:moveTo>
                <a:lnTo>
                  <a:pt x="227838" y="48387"/>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87"/>
                </a:lnTo>
                <a:close/>
              </a:path>
              <a:path w="424815" h="53340">
                <a:moveTo>
                  <a:pt x="310616" y="825"/>
                </a:moveTo>
                <a:lnTo>
                  <a:pt x="275424" y="825"/>
                </a:lnTo>
                <a:lnTo>
                  <a:pt x="275424" y="4800"/>
                </a:lnTo>
                <a:lnTo>
                  <a:pt x="290626" y="4800"/>
                </a:lnTo>
                <a:lnTo>
                  <a:pt x="290626" y="52120"/>
                </a:lnTo>
                <a:lnTo>
                  <a:pt x="295046" y="52120"/>
                </a:lnTo>
                <a:lnTo>
                  <a:pt x="295046" y="4800"/>
                </a:lnTo>
                <a:lnTo>
                  <a:pt x="310083" y="4800"/>
                </a:lnTo>
                <a:lnTo>
                  <a:pt x="310616" y="825"/>
                </a:lnTo>
                <a:close/>
              </a:path>
              <a:path w="424815" h="53340">
                <a:moveTo>
                  <a:pt x="346278"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78" y="52120"/>
                </a:lnTo>
                <a:lnTo>
                  <a:pt x="346278" y="48387"/>
                </a:lnTo>
                <a:close/>
              </a:path>
              <a:path w="424815" h="53340">
                <a:moveTo>
                  <a:pt x="387489" y="52133"/>
                </a:moveTo>
                <a:lnTo>
                  <a:pt x="371462" y="24345"/>
                </a:lnTo>
                <a:lnTo>
                  <a:pt x="385394"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21" y="825"/>
                </a:moveTo>
                <a:lnTo>
                  <a:pt x="389242" y="825"/>
                </a:lnTo>
                <a:lnTo>
                  <a:pt x="389242" y="4800"/>
                </a:lnTo>
                <a:lnTo>
                  <a:pt x="404444" y="4800"/>
                </a:lnTo>
                <a:lnTo>
                  <a:pt x="404444" y="52120"/>
                </a:lnTo>
                <a:lnTo>
                  <a:pt x="408863" y="52120"/>
                </a:lnTo>
                <a:lnTo>
                  <a:pt x="408863" y="4800"/>
                </a:lnTo>
                <a:lnTo>
                  <a:pt x="423900" y="4800"/>
                </a:lnTo>
                <a:lnTo>
                  <a:pt x="424421" y="825"/>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55" name="bg object 119"/>
          <p:cNvPicPr/>
          <p:nvPr/>
        </p:nvPicPr>
        <p:blipFill>
          <a:blip r:embed="rId9"/>
          <a:stretch/>
        </p:blipFill>
        <p:spPr>
          <a:xfrm>
            <a:off x="14240160" y="22106160"/>
            <a:ext cx="135720" cy="135360"/>
          </a:xfrm>
          <a:prstGeom prst="rect">
            <a:avLst/>
          </a:prstGeom>
          <a:ln w="0">
            <a:noFill/>
          </a:ln>
        </p:spPr>
      </p:pic>
      <p:sp>
        <p:nvSpPr>
          <p:cNvPr id="456" name="bg object 120"/>
          <p:cNvSpPr/>
          <p:nvPr/>
        </p:nvSpPr>
        <p:spPr>
          <a:xfrm>
            <a:off x="1474704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12" y="52133"/>
                </a:moveTo>
                <a:lnTo>
                  <a:pt x="72351" y="38125"/>
                </a:lnTo>
                <a:lnTo>
                  <a:pt x="71069" y="34302"/>
                </a:lnTo>
                <a:lnTo>
                  <a:pt x="66598" y="20853"/>
                </a:lnTo>
                <a:lnTo>
                  <a:pt x="66598" y="34302"/>
                </a:lnTo>
                <a:lnTo>
                  <a:pt x="47434" y="34302"/>
                </a:lnTo>
                <a:lnTo>
                  <a:pt x="57086" y="4495"/>
                </a:lnTo>
                <a:lnTo>
                  <a:pt x="66598" y="34302"/>
                </a:lnTo>
                <a:lnTo>
                  <a:pt x="66598" y="20853"/>
                </a:lnTo>
                <a:lnTo>
                  <a:pt x="61163" y="4495"/>
                </a:lnTo>
                <a:lnTo>
                  <a:pt x="59944" y="825"/>
                </a:lnTo>
                <a:lnTo>
                  <a:pt x="54317" y="825"/>
                </a:lnTo>
                <a:lnTo>
                  <a:pt x="37160" y="52133"/>
                </a:lnTo>
                <a:lnTo>
                  <a:pt x="41744" y="52133"/>
                </a:lnTo>
                <a:lnTo>
                  <a:pt x="46240" y="38125"/>
                </a:lnTo>
                <a:lnTo>
                  <a:pt x="67805" y="38125"/>
                </a:lnTo>
                <a:lnTo>
                  <a:pt x="72288" y="52133"/>
                </a:lnTo>
                <a:lnTo>
                  <a:pt x="77012"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78" y="10261"/>
                </a:lnTo>
                <a:lnTo>
                  <a:pt x="91706" y="5168"/>
                </a:lnTo>
                <a:lnTo>
                  <a:pt x="105029" y="46062"/>
                </a:lnTo>
                <a:lnTo>
                  <a:pt x="109296" y="46062"/>
                </a:lnTo>
                <a:lnTo>
                  <a:pt x="122186" y="5168"/>
                </a:lnTo>
                <a:lnTo>
                  <a:pt x="122478"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65"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906" y="32143"/>
                </a:lnTo>
                <a:lnTo>
                  <a:pt x="174561" y="28460"/>
                </a:lnTo>
                <a:lnTo>
                  <a:pt x="175907" y="27724"/>
                </a:lnTo>
                <a:lnTo>
                  <a:pt x="175907" y="5537"/>
                </a:lnTo>
                <a:close/>
              </a:path>
              <a:path w="424815" h="53340">
                <a:moveTo>
                  <a:pt x="213537" y="48082"/>
                </a:moveTo>
                <a:lnTo>
                  <a:pt x="192112" y="48082"/>
                </a:lnTo>
                <a:lnTo>
                  <a:pt x="192112" y="825"/>
                </a:lnTo>
                <a:lnTo>
                  <a:pt x="187617" y="825"/>
                </a:lnTo>
                <a:lnTo>
                  <a:pt x="187617" y="52133"/>
                </a:lnTo>
                <a:lnTo>
                  <a:pt x="212928" y="52133"/>
                </a:lnTo>
                <a:lnTo>
                  <a:pt x="213537" y="48082"/>
                </a:lnTo>
                <a:close/>
              </a:path>
              <a:path w="424815" h="53340">
                <a:moveTo>
                  <a:pt x="249936" y="48387"/>
                </a:moveTo>
                <a:lnTo>
                  <a:pt x="227850" y="48387"/>
                </a:lnTo>
                <a:lnTo>
                  <a:pt x="227850" y="27419"/>
                </a:lnTo>
                <a:lnTo>
                  <a:pt x="246049" y="27419"/>
                </a:lnTo>
                <a:lnTo>
                  <a:pt x="246049" y="23660"/>
                </a:lnTo>
                <a:lnTo>
                  <a:pt x="227850" y="23660"/>
                </a:lnTo>
                <a:lnTo>
                  <a:pt x="227850" y="4572"/>
                </a:lnTo>
                <a:lnTo>
                  <a:pt x="248881" y="4572"/>
                </a:lnTo>
                <a:lnTo>
                  <a:pt x="249415" y="825"/>
                </a:lnTo>
                <a:lnTo>
                  <a:pt x="223354" y="825"/>
                </a:lnTo>
                <a:lnTo>
                  <a:pt x="223354" y="52120"/>
                </a:lnTo>
                <a:lnTo>
                  <a:pt x="249936" y="52120"/>
                </a:lnTo>
                <a:lnTo>
                  <a:pt x="249936" y="48387"/>
                </a:lnTo>
                <a:close/>
              </a:path>
              <a:path w="424815" h="53340">
                <a:moveTo>
                  <a:pt x="310616" y="825"/>
                </a:moveTo>
                <a:lnTo>
                  <a:pt x="275424" y="825"/>
                </a:lnTo>
                <a:lnTo>
                  <a:pt x="275424" y="4800"/>
                </a:lnTo>
                <a:lnTo>
                  <a:pt x="290614" y="4800"/>
                </a:lnTo>
                <a:lnTo>
                  <a:pt x="290614" y="52120"/>
                </a:lnTo>
                <a:lnTo>
                  <a:pt x="295046" y="52120"/>
                </a:lnTo>
                <a:lnTo>
                  <a:pt x="295046" y="4800"/>
                </a:lnTo>
                <a:lnTo>
                  <a:pt x="310095" y="4800"/>
                </a:lnTo>
                <a:lnTo>
                  <a:pt x="310616" y="825"/>
                </a:lnTo>
                <a:close/>
              </a:path>
              <a:path w="424815" h="53340">
                <a:moveTo>
                  <a:pt x="346290" y="48387"/>
                </a:moveTo>
                <a:lnTo>
                  <a:pt x="324205" y="48387"/>
                </a:lnTo>
                <a:lnTo>
                  <a:pt x="324205" y="27419"/>
                </a:lnTo>
                <a:lnTo>
                  <a:pt x="342392" y="27419"/>
                </a:lnTo>
                <a:lnTo>
                  <a:pt x="342392" y="23660"/>
                </a:lnTo>
                <a:lnTo>
                  <a:pt x="324205" y="23660"/>
                </a:lnTo>
                <a:lnTo>
                  <a:pt x="324205" y="4572"/>
                </a:lnTo>
                <a:lnTo>
                  <a:pt x="345236" y="4572"/>
                </a:lnTo>
                <a:lnTo>
                  <a:pt x="345770" y="825"/>
                </a:lnTo>
                <a:lnTo>
                  <a:pt x="319709" y="825"/>
                </a:lnTo>
                <a:lnTo>
                  <a:pt x="319709" y="52120"/>
                </a:lnTo>
                <a:lnTo>
                  <a:pt x="346290" y="52120"/>
                </a:lnTo>
                <a:lnTo>
                  <a:pt x="346290" y="48387"/>
                </a:lnTo>
                <a:close/>
              </a:path>
              <a:path w="424815" h="53340">
                <a:moveTo>
                  <a:pt x="387489" y="52133"/>
                </a:moveTo>
                <a:lnTo>
                  <a:pt x="371475" y="24345"/>
                </a:lnTo>
                <a:lnTo>
                  <a:pt x="385394" y="825"/>
                </a:lnTo>
                <a:lnTo>
                  <a:pt x="380530" y="825"/>
                </a:lnTo>
                <a:lnTo>
                  <a:pt x="368846" y="21653"/>
                </a:lnTo>
                <a:lnTo>
                  <a:pt x="357162" y="825"/>
                </a:lnTo>
                <a:lnTo>
                  <a:pt x="352069" y="825"/>
                </a:lnTo>
                <a:lnTo>
                  <a:pt x="366153" y="24574"/>
                </a:lnTo>
                <a:lnTo>
                  <a:pt x="350494" y="52133"/>
                </a:lnTo>
                <a:lnTo>
                  <a:pt x="355358" y="52133"/>
                </a:lnTo>
                <a:lnTo>
                  <a:pt x="368769" y="27419"/>
                </a:lnTo>
                <a:lnTo>
                  <a:pt x="382409"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57" name="bg object 121"/>
          <p:cNvPicPr/>
          <p:nvPr/>
        </p:nvPicPr>
        <p:blipFill>
          <a:blip r:embed="rId10"/>
          <a:stretch/>
        </p:blipFill>
        <p:spPr>
          <a:xfrm>
            <a:off x="14996880" y="22106160"/>
            <a:ext cx="135720" cy="135360"/>
          </a:xfrm>
          <a:prstGeom prst="rect">
            <a:avLst/>
          </a:prstGeom>
          <a:ln w="0">
            <a:noFill/>
          </a:ln>
        </p:spPr>
      </p:pic>
      <p:pic>
        <p:nvPicPr>
          <p:cNvPr id="458" name="bg object 122"/>
          <p:cNvPicPr/>
          <p:nvPr/>
        </p:nvPicPr>
        <p:blipFill>
          <a:blip r:embed="rId11"/>
          <a:stretch/>
        </p:blipFill>
        <p:spPr>
          <a:xfrm>
            <a:off x="11316240" y="18358920"/>
            <a:ext cx="3748680" cy="3555000"/>
          </a:xfrm>
          <a:prstGeom prst="rect">
            <a:avLst/>
          </a:prstGeom>
          <a:ln w="0">
            <a:noFill/>
          </a:ln>
        </p:spPr>
      </p:pic>
      <p:sp>
        <p:nvSpPr>
          <p:cNvPr id="459" name="bg object 123"/>
          <p:cNvSpPr/>
          <p:nvPr/>
        </p:nvSpPr>
        <p:spPr>
          <a:xfrm>
            <a:off x="16149240" y="1807200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8" y="2514600"/>
                </a:moveTo>
                <a:lnTo>
                  <a:pt x="111637" y="2514600"/>
                </a:lnTo>
                <a:lnTo>
                  <a:pt x="111637" y="2616200"/>
                </a:lnTo>
                <a:lnTo>
                  <a:pt x="117878" y="2616200"/>
                </a:lnTo>
                <a:lnTo>
                  <a:pt x="117878" y="2514600"/>
                </a:lnTo>
                <a:close/>
              </a:path>
              <a:path w="2616834" h="2616200">
                <a:moveTo>
                  <a:pt x="243490" y="2514600"/>
                </a:moveTo>
                <a:lnTo>
                  <a:pt x="237249" y="2514600"/>
                </a:lnTo>
                <a:lnTo>
                  <a:pt x="237249" y="2616200"/>
                </a:lnTo>
                <a:lnTo>
                  <a:pt x="243490" y="2616200"/>
                </a:lnTo>
                <a:lnTo>
                  <a:pt x="243490" y="2514600"/>
                </a:lnTo>
                <a:close/>
              </a:path>
              <a:path w="2616834" h="2616200">
                <a:moveTo>
                  <a:pt x="369118" y="2514600"/>
                </a:moveTo>
                <a:lnTo>
                  <a:pt x="362878" y="2514600"/>
                </a:lnTo>
                <a:lnTo>
                  <a:pt x="362878" y="2616200"/>
                </a:lnTo>
                <a:lnTo>
                  <a:pt x="369118" y="2616200"/>
                </a:lnTo>
                <a:lnTo>
                  <a:pt x="369118" y="2514600"/>
                </a:lnTo>
                <a:close/>
              </a:path>
              <a:path w="2616834" h="2616200">
                <a:moveTo>
                  <a:pt x="494730" y="2514600"/>
                </a:moveTo>
                <a:lnTo>
                  <a:pt x="488498" y="2514600"/>
                </a:lnTo>
                <a:lnTo>
                  <a:pt x="488498" y="2616200"/>
                </a:lnTo>
                <a:lnTo>
                  <a:pt x="494730" y="2616200"/>
                </a:lnTo>
                <a:lnTo>
                  <a:pt x="494730" y="2514600"/>
                </a:lnTo>
                <a:close/>
              </a:path>
              <a:path w="2616834" h="2616200">
                <a:moveTo>
                  <a:pt x="620350" y="2514600"/>
                </a:moveTo>
                <a:lnTo>
                  <a:pt x="614109" y="2514600"/>
                </a:lnTo>
                <a:lnTo>
                  <a:pt x="614109" y="2616200"/>
                </a:lnTo>
                <a:lnTo>
                  <a:pt x="620350" y="2616200"/>
                </a:lnTo>
                <a:lnTo>
                  <a:pt x="620350" y="2514600"/>
                </a:lnTo>
                <a:close/>
              </a:path>
              <a:path w="2616834" h="2616200">
                <a:moveTo>
                  <a:pt x="745961" y="2514600"/>
                </a:moveTo>
                <a:lnTo>
                  <a:pt x="739721" y="2514600"/>
                </a:lnTo>
                <a:lnTo>
                  <a:pt x="739721" y="2616200"/>
                </a:lnTo>
                <a:lnTo>
                  <a:pt x="745961" y="2616200"/>
                </a:lnTo>
                <a:lnTo>
                  <a:pt x="745961" y="2514600"/>
                </a:lnTo>
                <a:close/>
              </a:path>
              <a:path w="2616834" h="2616200">
                <a:moveTo>
                  <a:pt x="871581" y="2514600"/>
                </a:moveTo>
                <a:lnTo>
                  <a:pt x="865349" y="2514600"/>
                </a:lnTo>
                <a:lnTo>
                  <a:pt x="865349" y="2616200"/>
                </a:lnTo>
                <a:lnTo>
                  <a:pt x="871581" y="2616200"/>
                </a:lnTo>
                <a:lnTo>
                  <a:pt x="871581" y="2514600"/>
                </a:lnTo>
                <a:close/>
              </a:path>
              <a:path w="2616834" h="2616200">
                <a:moveTo>
                  <a:pt x="997201" y="2514600"/>
                </a:moveTo>
                <a:lnTo>
                  <a:pt x="990961" y="2514600"/>
                </a:lnTo>
                <a:lnTo>
                  <a:pt x="990961" y="2616200"/>
                </a:lnTo>
                <a:lnTo>
                  <a:pt x="997201" y="2616200"/>
                </a:lnTo>
                <a:lnTo>
                  <a:pt x="997201" y="2514600"/>
                </a:lnTo>
                <a:close/>
              </a:path>
              <a:path w="2616834" h="2616200">
                <a:moveTo>
                  <a:pt x="1122813" y="2514600"/>
                </a:moveTo>
                <a:lnTo>
                  <a:pt x="1116573" y="2514600"/>
                </a:lnTo>
                <a:lnTo>
                  <a:pt x="1116573" y="2616200"/>
                </a:lnTo>
                <a:lnTo>
                  <a:pt x="1122813" y="2616200"/>
                </a:lnTo>
                <a:lnTo>
                  <a:pt x="1122813" y="2514600"/>
                </a:lnTo>
                <a:close/>
              </a:path>
              <a:path w="2616834" h="2616200">
                <a:moveTo>
                  <a:pt x="1248425" y="2514600"/>
                </a:moveTo>
                <a:lnTo>
                  <a:pt x="1242193" y="2514600"/>
                </a:lnTo>
                <a:lnTo>
                  <a:pt x="1242193" y="2616200"/>
                </a:lnTo>
                <a:lnTo>
                  <a:pt x="1248425" y="2616200"/>
                </a:lnTo>
                <a:lnTo>
                  <a:pt x="1248425" y="2514600"/>
                </a:lnTo>
                <a:close/>
              </a:path>
              <a:path w="2616834" h="2616200">
                <a:moveTo>
                  <a:pt x="1374053" y="2514600"/>
                </a:moveTo>
                <a:lnTo>
                  <a:pt x="1367813" y="2514600"/>
                </a:lnTo>
                <a:lnTo>
                  <a:pt x="1367813" y="2616200"/>
                </a:lnTo>
                <a:lnTo>
                  <a:pt x="1374053" y="2616200"/>
                </a:lnTo>
                <a:lnTo>
                  <a:pt x="1374053" y="2514600"/>
                </a:lnTo>
                <a:close/>
              </a:path>
              <a:path w="2616834" h="2616200">
                <a:moveTo>
                  <a:pt x="1499665" y="2514600"/>
                </a:moveTo>
                <a:lnTo>
                  <a:pt x="1493433" y="2514600"/>
                </a:lnTo>
                <a:lnTo>
                  <a:pt x="1493433" y="2616200"/>
                </a:lnTo>
                <a:lnTo>
                  <a:pt x="1499665" y="2616200"/>
                </a:lnTo>
                <a:lnTo>
                  <a:pt x="1499665" y="2514600"/>
                </a:lnTo>
                <a:close/>
              </a:path>
              <a:path w="2616834" h="2616200">
                <a:moveTo>
                  <a:pt x="1625285" y="2514600"/>
                </a:moveTo>
                <a:lnTo>
                  <a:pt x="1619044" y="2514600"/>
                </a:lnTo>
                <a:lnTo>
                  <a:pt x="1619044" y="2616200"/>
                </a:lnTo>
                <a:lnTo>
                  <a:pt x="1625285" y="2616200"/>
                </a:lnTo>
                <a:lnTo>
                  <a:pt x="1625285" y="2514600"/>
                </a:lnTo>
                <a:close/>
              </a:path>
              <a:path w="2616834" h="2616200">
                <a:moveTo>
                  <a:pt x="1750905" y="2514600"/>
                </a:moveTo>
                <a:lnTo>
                  <a:pt x="1744673" y="2514600"/>
                </a:lnTo>
                <a:lnTo>
                  <a:pt x="1744673" y="2616200"/>
                </a:lnTo>
                <a:lnTo>
                  <a:pt x="1750905" y="2616200"/>
                </a:lnTo>
                <a:lnTo>
                  <a:pt x="1750905" y="2514600"/>
                </a:lnTo>
                <a:close/>
              </a:path>
              <a:path w="2616834" h="2616200">
                <a:moveTo>
                  <a:pt x="1876525" y="2514600"/>
                </a:moveTo>
                <a:lnTo>
                  <a:pt x="1870284" y="2514600"/>
                </a:lnTo>
                <a:lnTo>
                  <a:pt x="1870284" y="2616200"/>
                </a:lnTo>
                <a:lnTo>
                  <a:pt x="1876525" y="2616200"/>
                </a:lnTo>
                <a:lnTo>
                  <a:pt x="1876525" y="2514600"/>
                </a:lnTo>
                <a:close/>
              </a:path>
              <a:path w="2616834" h="2616200">
                <a:moveTo>
                  <a:pt x="2002137" y="2514600"/>
                </a:moveTo>
                <a:lnTo>
                  <a:pt x="1995896" y="2514600"/>
                </a:lnTo>
                <a:lnTo>
                  <a:pt x="1995896" y="2616200"/>
                </a:lnTo>
                <a:lnTo>
                  <a:pt x="2002137" y="2616200"/>
                </a:lnTo>
                <a:lnTo>
                  <a:pt x="2002137" y="2514600"/>
                </a:lnTo>
                <a:close/>
              </a:path>
              <a:path w="2616834" h="2616200">
                <a:moveTo>
                  <a:pt x="2127748" y="2514600"/>
                </a:moveTo>
                <a:lnTo>
                  <a:pt x="2121516" y="2514600"/>
                </a:lnTo>
                <a:lnTo>
                  <a:pt x="2121516" y="2616200"/>
                </a:lnTo>
                <a:lnTo>
                  <a:pt x="2127748" y="2616200"/>
                </a:lnTo>
                <a:lnTo>
                  <a:pt x="2127748" y="2514600"/>
                </a:lnTo>
                <a:close/>
              </a:path>
              <a:path w="2616834" h="2616200">
                <a:moveTo>
                  <a:pt x="2253377" y="2514600"/>
                </a:moveTo>
                <a:lnTo>
                  <a:pt x="2247136" y="2514600"/>
                </a:lnTo>
                <a:lnTo>
                  <a:pt x="2247136" y="2616200"/>
                </a:lnTo>
                <a:lnTo>
                  <a:pt x="2253377" y="2616200"/>
                </a:lnTo>
                <a:lnTo>
                  <a:pt x="2253377" y="2514600"/>
                </a:lnTo>
                <a:close/>
              </a:path>
              <a:path w="2616834" h="2616200">
                <a:moveTo>
                  <a:pt x="2378988" y="2514600"/>
                </a:moveTo>
                <a:lnTo>
                  <a:pt x="2372756" y="2514600"/>
                </a:lnTo>
                <a:lnTo>
                  <a:pt x="2372756" y="2616200"/>
                </a:lnTo>
                <a:lnTo>
                  <a:pt x="2378988" y="2616200"/>
                </a:lnTo>
                <a:lnTo>
                  <a:pt x="2378988" y="2514600"/>
                </a:lnTo>
                <a:close/>
              </a:path>
              <a:path w="2616834" h="2616200">
                <a:moveTo>
                  <a:pt x="2504608" y="2514600"/>
                </a:moveTo>
                <a:lnTo>
                  <a:pt x="2498368" y="2514600"/>
                </a:lnTo>
                <a:lnTo>
                  <a:pt x="2498368" y="2616200"/>
                </a:lnTo>
                <a:lnTo>
                  <a:pt x="2504608" y="2616200"/>
                </a:lnTo>
                <a:lnTo>
                  <a:pt x="2504608" y="2514600"/>
                </a:lnTo>
                <a:close/>
              </a:path>
              <a:path w="2616834" h="2616200">
                <a:moveTo>
                  <a:pt x="2616246" y="2501900"/>
                </a:moveTo>
                <a:lnTo>
                  <a:pt x="0" y="2501900"/>
                </a:lnTo>
                <a:lnTo>
                  <a:pt x="0" y="2514600"/>
                </a:lnTo>
                <a:lnTo>
                  <a:pt x="2616246" y="2514600"/>
                </a:lnTo>
                <a:lnTo>
                  <a:pt x="2616246" y="2501900"/>
                </a:lnTo>
                <a:close/>
              </a:path>
              <a:path w="2616834" h="2616200">
                <a:moveTo>
                  <a:pt x="117878" y="2387600"/>
                </a:moveTo>
                <a:lnTo>
                  <a:pt x="111637" y="2387600"/>
                </a:lnTo>
                <a:lnTo>
                  <a:pt x="111637" y="2501900"/>
                </a:lnTo>
                <a:lnTo>
                  <a:pt x="117878" y="2501900"/>
                </a:lnTo>
                <a:lnTo>
                  <a:pt x="117878" y="2387600"/>
                </a:lnTo>
                <a:close/>
              </a:path>
              <a:path w="2616834" h="2616200">
                <a:moveTo>
                  <a:pt x="243490" y="2387600"/>
                </a:moveTo>
                <a:lnTo>
                  <a:pt x="237257" y="2387600"/>
                </a:lnTo>
                <a:lnTo>
                  <a:pt x="237257" y="2501900"/>
                </a:lnTo>
                <a:lnTo>
                  <a:pt x="243490" y="2501900"/>
                </a:lnTo>
                <a:lnTo>
                  <a:pt x="243490" y="2387600"/>
                </a:lnTo>
                <a:close/>
              </a:path>
              <a:path w="2616834" h="2616200">
                <a:moveTo>
                  <a:pt x="369118" y="2387600"/>
                </a:moveTo>
                <a:lnTo>
                  <a:pt x="362878" y="2387600"/>
                </a:lnTo>
                <a:lnTo>
                  <a:pt x="362878" y="2501900"/>
                </a:lnTo>
                <a:lnTo>
                  <a:pt x="369118" y="2501900"/>
                </a:lnTo>
                <a:lnTo>
                  <a:pt x="369118" y="2387600"/>
                </a:lnTo>
                <a:close/>
              </a:path>
              <a:path w="2616834" h="2616200">
                <a:moveTo>
                  <a:pt x="494730" y="2387600"/>
                </a:moveTo>
                <a:lnTo>
                  <a:pt x="488498" y="2387600"/>
                </a:lnTo>
                <a:lnTo>
                  <a:pt x="488498" y="2501900"/>
                </a:lnTo>
                <a:lnTo>
                  <a:pt x="494730" y="2501900"/>
                </a:lnTo>
                <a:lnTo>
                  <a:pt x="494730" y="2387600"/>
                </a:lnTo>
                <a:close/>
              </a:path>
              <a:path w="2616834" h="2616200">
                <a:moveTo>
                  <a:pt x="620350" y="2387600"/>
                </a:moveTo>
                <a:lnTo>
                  <a:pt x="614109" y="2387600"/>
                </a:lnTo>
                <a:lnTo>
                  <a:pt x="614109" y="2501900"/>
                </a:lnTo>
                <a:lnTo>
                  <a:pt x="620350" y="2501900"/>
                </a:lnTo>
                <a:lnTo>
                  <a:pt x="620350" y="2387600"/>
                </a:lnTo>
                <a:close/>
              </a:path>
              <a:path w="2616834" h="2616200">
                <a:moveTo>
                  <a:pt x="745961" y="2387600"/>
                </a:moveTo>
                <a:lnTo>
                  <a:pt x="739729" y="2387600"/>
                </a:lnTo>
                <a:lnTo>
                  <a:pt x="739729" y="2501900"/>
                </a:lnTo>
                <a:lnTo>
                  <a:pt x="745961" y="2501900"/>
                </a:lnTo>
                <a:lnTo>
                  <a:pt x="745961" y="2387600"/>
                </a:lnTo>
                <a:close/>
              </a:path>
              <a:path w="2616834" h="2616200">
                <a:moveTo>
                  <a:pt x="871581" y="2387600"/>
                </a:moveTo>
                <a:lnTo>
                  <a:pt x="865349" y="2387600"/>
                </a:lnTo>
                <a:lnTo>
                  <a:pt x="865349" y="2501900"/>
                </a:lnTo>
                <a:lnTo>
                  <a:pt x="871581" y="2501900"/>
                </a:lnTo>
                <a:lnTo>
                  <a:pt x="871581" y="2387600"/>
                </a:lnTo>
                <a:close/>
              </a:path>
              <a:path w="2616834" h="2616200">
                <a:moveTo>
                  <a:pt x="997201" y="2387600"/>
                </a:moveTo>
                <a:lnTo>
                  <a:pt x="990961" y="2387600"/>
                </a:lnTo>
                <a:lnTo>
                  <a:pt x="990961" y="2501900"/>
                </a:lnTo>
                <a:lnTo>
                  <a:pt x="997201" y="2501900"/>
                </a:lnTo>
                <a:lnTo>
                  <a:pt x="997201" y="2387600"/>
                </a:lnTo>
                <a:close/>
              </a:path>
              <a:path w="2616834" h="2616200">
                <a:moveTo>
                  <a:pt x="1122813" y="2387600"/>
                </a:moveTo>
                <a:lnTo>
                  <a:pt x="1116581" y="2387600"/>
                </a:lnTo>
                <a:lnTo>
                  <a:pt x="1116581" y="2501900"/>
                </a:lnTo>
                <a:lnTo>
                  <a:pt x="1122813" y="2501900"/>
                </a:lnTo>
                <a:lnTo>
                  <a:pt x="1122813" y="2387600"/>
                </a:lnTo>
                <a:close/>
              </a:path>
              <a:path w="2616834" h="2616200">
                <a:moveTo>
                  <a:pt x="1248425" y="2387600"/>
                </a:moveTo>
                <a:lnTo>
                  <a:pt x="1242193" y="2387600"/>
                </a:lnTo>
                <a:lnTo>
                  <a:pt x="1242193" y="2501900"/>
                </a:lnTo>
                <a:lnTo>
                  <a:pt x="1248425" y="2501900"/>
                </a:lnTo>
                <a:lnTo>
                  <a:pt x="1248425" y="2387600"/>
                </a:lnTo>
                <a:close/>
              </a:path>
              <a:path w="2616834" h="2616200">
                <a:moveTo>
                  <a:pt x="1374053" y="2387600"/>
                </a:moveTo>
                <a:lnTo>
                  <a:pt x="1367813" y="2387600"/>
                </a:lnTo>
                <a:lnTo>
                  <a:pt x="1367813" y="2501900"/>
                </a:lnTo>
                <a:lnTo>
                  <a:pt x="1374053" y="2501900"/>
                </a:lnTo>
                <a:lnTo>
                  <a:pt x="1374053" y="2387600"/>
                </a:lnTo>
                <a:close/>
              </a:path>
              <a:path w="2616834" h="2616200">
                <a:moveTo>
                  <a:pt x="1499665" y="2387600"/>
                </a:moveTo>
                <a:lnTo>
                  <a:pt x="1493433" y="2387600"/>
                </a:lnTo>
                <a:lnTo>
                  <a:pt x="1493433" y="2501900"/>
                </a:lnTo>
                <a:lnTo>
                  <a:pt x="1499665" y="2501900"/>
                </a:lnTo>
                <a:lnTo>
                  <a:pt x="1499665" y="2387600"/>
                </a:lnTo>
                <a:close/>
              </a:path>
              <a:path w="2616834" h="2616200">
                <a:moveTo>
                  <a:pt x="1625285" y="2387600"/>
                </a:moveTo>
                <a:lnTo>
                  <a:pt x="1619044" y="2387600"/>
                </a:lnTo>
                <a:lnTo>
                  <a:pt x="1619044" y="2501900"/>
                </a:lnTo>
                <a:lnTo>
                  <a:pt x="1625285" y="2501900"/>
                </a:lnTo>
                <a:lnTo>
                  <a:pt x="1625285" y="2387600"/>
                </a:lnTo>
                <a:close/>
              </a:path>
              <a:path w="2616834" h="2616200">
                <a:moveTo>
                  <a:pt x="1750905" y="2387600"/>
                </a:moveTo>
                <a:lnTo>
                  <a:pt x="1744673" y="2387600"/>
                </a:lnTo>
                <a:lnTo>
                  <a:pt x="1744673" y="2501900"/>
                </a:lnTo>
                <a:lnTo>
                  <a:pt x="1750905" y="2501900"/>
                </a:lnTo>
                <a:lnTo>
                  <a:pt x="1750905" y="2387600"/>
                </a:lnTo>
                <a:close/>
              </a:path>
              <a:path w="2616834" h="2616200">
                <a:moveTo>
                  <a:pt x="1876525" y="2387600"/>
                </a:moveTo>
                <a:lnTo>
                  <a:pt x="1870284" y="2387600"/>
                </a:lnTo>
                <a:lnTo>
                  <a:pt x="1870284" y="2501900"/>
                </a:lnTo>
                <a:lnTo>
                  <a:pt x="1876525" y="2501900"/>
                </a:lnTo>
                <a:lnTo>
                  <a:pt x="1876525" y="2387600"/>
                </a:lnTo>
                <a:close/>
              </a:path>
              <a:path w="2616834" h="2616200">
                <a:moveTo>
                  <a:pt x="2002137" y="2387600"/>
                </a:moveTo>
                <a:lnTo>
                  <a:pt x="1995905" y="2387600"/>
                </a:lnTo>
                <a:lnTo>
                  <a:pt x="1995905" y="2501900"/>
                </a:lnTo>
                <a:lnTo>
                  <a:pt x="2002137" y="2501900"/>
                </a:lnTo>
                <a:lnTo>
                  <a:pt x="2002137" y="2387600"/>
                </a:lnTo>
                <a:close/>
              </a:path>
              <a:path w="2616834" h="2616200">
                <a:moveTo>
                  <a:pt x="2127748" y="2387600"/>
                </a:moveTo>
                <a:lnTo>
                  <a:pt x="2121516" y="2387600"/>
                </a:lnTo>
                <a:lnTo>
                  <a:pt x="2121516" y="2501900"/>
                </a:lnTo>
                <a:lnTo>
                  <a:pt x="2127748" y="2501900"/>
                </a:lnTo>
                <a:lnTo>
                  <a:pt x="2127748" y="2387600"/>
                </a:lnTo>
                <a:close/>
              </a:path>
              <a:path w="2616834" h="2616200">
                <a:moveTo>
                  <a:pt x="2253377" y="2387600"/>
                </a:moveTo>
                <a:lnTo>
                  <a:pt x="2247136" y="2387600"/>
                </a:lnTo>
                <a:lnTo>
                  <a:pt x="2247136" y="2501900"/>
                </a:lnTo>
                <a:lnTo>
                  <a:pt x="2253377" y="2501900"/>
                </a:lnTo>
                <a:lnTo>
                  <a:pt x="2253377" y="2387600"/>
                </a:lnTo>
                <a:close/>
              </a:path>
              <a:path w="2616834" h="2616200">
                <a:moveTo>
                  <a:pt x="2378988" y="2387600"/>
                </a:moveTo>
                <a:lnTo>
                  <a:pt x="2372756" y="2387600"/>
                </a:lnTo>
                <a:lnTo>
                  <a:pt x="2372756" y="2501900"/>
                </a:lnTo>
                <a:lnTo>
                  <a:pt x="2378988" y="2501900"/>
                </a:lnTo>
                <a:lnTo>
                  <a:pt x="2378988" y="2387600"/>
                </a:lnTo>
                <a:close/>
              </a:path>
              <a:path w="2616834" h="2616200">
                <a:moveTo>
                  <a:pt x="2504608" y="2387600"/>
                </a:moveTo>
                <a:lnTo>
                  <a:pt x="2498368" y="2387600"/>
                </a:lnTo>
                <a:lnTo>
                  <a:pt x="2498368" y="2501900"/>
                </a:lnTo>
                <a:lnTo>
                  <a:pt x="2504608" y="2501900"/>
                </a:lnTo>
                <a:lnTo>
                  <a:pt x="2504608" y="2387600"/>
                </a:lnTo>
                <a:close/>
              </a:path>
              <a:path w="2616834" h="2616200">
                <a:moveTo>
                  <a:pt x="2616246" y="2374900"/>
                </a:moveTo>
                <a:lnTo>
                  <a:pt x="0" y="2374900"/>
                </a:lnTo>
                <a:lnTo>
                  <a:pt x="0" y="2387600"/>
                </a:lnTo>
                <a:lnTo>
                  <a:pt x="2616246" y="2387600"/>
                </a:lnTo>
                <a:lnTo>
                  <a:pt x="2616246" y="2374900"/>
                </a:lnTo>
                <a:close/>
              </a:path>
              <a:path w="2616834" h="2616200">
                <a:moveTo>
                  <a:pt x="117878" y="2260600"/>
                </a:moveTo>
                <a:lnTo>
                  <a:pt x="111637" y="2260600"/>
                </a:lnTo>
                <a:lnTo>
                  <a:pt x="111637" y="2374900"/>
                </a:lnTo>
                <a:lnTo>
                  <a:pt x="117878" y="2374900"/>
                </a:lnTo>
                <a:lnTo>
                  <a:pt x="117878" y="2260600"/>
                </a:lnTo>
                <a:close/>
              </a:path>
              <a:path w="2616834" h="2616200">
                <a:moveTo>
                  <a:pt x="243490" y="2260600"/>
                </a:moveTo>
                <a:lnTo>
                  <a:pt x="237257" y="2260600"/>
                </a:lnTo>
                <a:lnTo>
                  <a:pt x="237257" y="2374900"/>
                </a:lnTo>
                <a:lnTo>
                  <a:pt x="243490" y="2374900"/>
                </a:lnTo>
                <a:lnTo>
                  <a:pt x="243490" y="2260600"/>
                </a:lnTo>
                <a:close/>
              </a:path>
              <a:path w="2616834" h="2616200">
                <a:moveTo>
                  <a:pt x="369118" y="2260600"/>
                </a:moveTo>
                <a:lnTo>
                  <a:pt x="362878" y="2260600"/>
                </a:lnTo>
                <a:lnTo>
                  <a:pt x="362878" y="2374900"/>
                </a:lnTo>
                <a:lnTo>
                  <a:pt x="369118" y="2374900"/>
                </a:lnTo>
                <a:lnTo>
                  <a:pt x="369118" y="2260600"/>
                </a:lnTo>
                <a:close/>
              </a:path>
              <a:path w="2616834" h="2616200">
                <a:moveTo>
                  <a:pt x="494730" y="2260600"/>
                </a:moveTo>
                <a:lnTo>
                  <a:pt x="488498" y="2260600"/>
                </a:lnTo>
                <a:lnTo>
                  <a:pt x="488498" y="2374900"/>
                </a:lnTo>
                <a:lnTo>
                  <a:pt x="494730" y="2374900"/>
                </a:lnTo>
                <a:lnTo>
                  <a:pt x="494730" y="2260600"/>
                </a:lnTo>
                <a:close/>
              </a:path>
              <a:path w="2616834" h="2616200">
                <a:moveTo>
                  <a:pt x="620350" y="2260600"/>
                </a:moveTo>
                <a:lnTo>
                  <a:pt x="614109" y="2260600"/>
                </a:lnTo>
                <a:lnTo>
                  <a:pt x="614109" y="2374900"/>
                </a:lnTo>
                <a:lnTo>
                  <a:pt x="620350" y="2374900"/>
                </a:lnTo>
                <a:lnTo>
                  <a:pt x="620350" y="2260600"/>
                </a:lnTo>
                <a:close/>
              </a:path>
              <a:path w="2616834" h="2616200">
                <a:moveTo>
                  <a:pt x="745961" y="2260600"/>
                </a:moveTo>
                <a:lnTo>
                  <a:pt x="739729" y="2260600"/>
                </a:lnTo>
                <a:lnTo>
                  <a:pt x="739729" y="2374900"/>
                </a:lnTo>
                <a:lnTo>
                  <a:pt x="745961" y="2374900"/>
                </a:lnTo>
                <a:lnTo>
                  <a:pt x="745961" y="2260600"/>
                </a:lnTo>
                <a:close/>
              </a:path>
              <a:path w="2616834" h="2616200">
                <a:moveTo>
                  <a:pt x="871581" y="2260600"/>
                </a:moveTo>
                <a:lnTo>
                  <a:pt x="865349" y="2260600"/>
                </a:lnTo>
                <a:lnTo>
                  <a:pt x="865349" y="2374900"/>
                </a:lnTo>
                <a:lnTo>
                  <a:pt x="871581" y="2374900"/>
                </a:lnTo>
                <a:lnTo>
                  <a:pt x="871581" y="2260600"/>
                </a:lnTo>
                <a:close/>
              </a:path>
              <a:path w="2616834" h="2616200">
                <a:moveTo>
                  <a:pt x="997201" y="2260600"/>
                </a:moveTo>
                <a:lnTo>
                  <a:pt x="990961" y="2260600"/>
                </a:lnTo>
                <a:lnTo>
                  <a:pt x="990961" y="2374900"/>
                </a:lnTo>
                <a:lnTo>
                  <a:pt x="997201" y="2374900"/>
                </a:lnTo>
                <a:lnTo>
                  <a:pt x="997201" y="2260600"/>
                </a:lnTo>
                <a:close/>
              </a:path>
              <a:path w="2616834" h="2616200">
                <a:moveTo>
                  <a:pt x="1122813" y="2260600"/>
                </a:moveTo>
                <a:lnTo>
                  <a:pt x="1116581" y="2260600"/>
                </a:lnTo>
                <a:lnTo>
                  <a:pt x="1116581" y="2374900"/>
                </a:lnTo>
                <a:lnTo>
                  <a:pt x="1122813" y="2374900"/>
                </a:lnTo>
                <a:lnTo>
                  <a:pt x="1122813" y="2260600"/>
                </a:lnTo>
                <a:close/>
              </a:path>
              <a:path w="2616834" h="2616200">
                <a:moveTo>
                  <a:pt x="1248425" y="2260600"/>
                </a:moveTo>
                <a:lnTo>
                  <a:pt x="1242193" y="2260600"/>
                </a:lnTo>
                <a:lnTo>
                  <a:pt x="1242193" y="2374900"/>
                </a:lnTo>
                <a:lnTo>
                  <a:pt x="1248425" y="2374900"/>
                </a:lnTo>
                <a:lnTo>
                  <a:pt x="1248425" y="2260600"/>
                </a:lnTo>
                <a:close/>
              </a:path>
              <a:path w="2616834" h="2616200">
                <a:moveTo>
                  <a:pt x="1374053" y="2260600"/>
                </a:moveTo>
                <a:lnTo>
                  <a:pt x="1367813" y="2260600"/>
                </a:lnTo>
                <a:lnTo>
                  <a:pt x="1367813" y="2374900"/>
                </a:lnTo>
                <a:lnTo>
                  <a:pt x="1374053" y="2374900"/>
                </a:lnTo>
                <a:lnTo>
                  <a:pt x="1374053" y="2260600"/>
                </a:lnTo>
                <a:close/>
              </a:path>
              <a:path w="2616834" h="2616200">
                <a:moveTo>
                  <a:pt x="1499665" y="2260600"/>
                </a:moveTo>
                <a:lnTo>
                  <a:pt x="1493433" y="2260600"/>
                </a:lnTo>
                <a:lnTo>
                  <a:pt x="1493433" y="2374900"/>
                </a:lnTo>
                <a:lnTo>
                  <a:pt x="1499665" y="2374900"/>
                </a:lnTo>
                <a:lnTo>
                  <a:pt x="1499665" y="2260600"/>
                </a:lnTo>
                <a:close/>
              </a:path>
              <a:path w="2616834" h="2616200">
                <a:moveTo>
                  <a:pt x="1625285" y="2260600"/>
                </a:moveTo>
                <a:lnTo>
                  <a:pt x="1619044" y="2260600"/>
                </a:lnTo>
                <a:lnTo>
                  <a:pt x="1619044" y="2374900"/>
                </a:lnTo>
                <a:lnTo>
                  <a:pt x="1625285" y="2374900"/>
                </a:lnTo>
                <a:lnTo>
                  <a:pt x="1625285" y="2260600"/>
                </a:lnTo>
                <a:close/>
              </a:path>
              <a:path w="2616834" h="2616200">
                <a:moveTo>
                  <a:pt x="1750905" y="2260600"/>
                </a:moveTo>
                <a:lnTo>
                  <a:pt x="1744673" y="2260600"/>
                </a:lnTo>
                <a:lnTo>
                  <a:pt x="1744673" y="2374900"/>
                </a:lnTo>
                <a:lnTo>
                  <a:pt x="1750905" y="2374900"/>
                </a:lnTo>
                <a:lnTo>
                  <a:pt x="1750905" y="2260600"/>
                </a:lnTo>
                <a:close/>
              </a:path>
              <a:path w="2616834" h="2616200">
                <a:moveTo>
                  <a:pt x="1876525" y="2260600"/>
                </a:moveTo>
                <a:lnTo>
                  <a:pt x="1870284" y="2260600"/>
                </a:lnTo>
                <a:lnTo>
                  <a:pt x="1870284" y="2374900"/>
                </a:lnTo>
                <a:lnTo>
                  <a:pt x="1876525" y="2374900"/>
                </a:lnTo>
                <a:lnTo>
                  <a:pt x="1876525" y="2260600"/>
                </a:lnTo>
                <a:close/>
              </a:path>
              <a:path w="2616834" h="2616200">
                <a:moveTo>
                  <a:pt x="2002137" y="2260600"/>
                </a:moveTo>
                <a:lnTo>
                  <a:pt x="1995905" y="2260600"/>
                </a:lnTo>
                <a:lnTo>
                  <a:pt x="1995905" y="2374900"/>
                </a:lnTo>
                <a:lnTo>
                  <a:pt x="2002137" y="2374900"/>
                </a:lnTo>
                <a:lnTo>
                  <a:pt x="2002137" y="2260600"/>
                </a:lnTo>
                <a:close/>
              </a:path>
              <a:path w="2616834" h="2616200">
                <a:moveTo>
                  <a:pt x="2127748" y="2260600"/>
                </a:moveTo>
                <a:lnTo>
                  <a:pt x="2121516" y="2260600"/>
                </a:lnTo>
                <a:lnTo>
                  <a:pt x="2121516" y="2374900"/>
                </a:lnTo>
                <a:lnTo>
                  <a:pt x="2127748" y="2374900"/>
                </a:lnTo>
                <a:lnTo>
                  <a:pt x="2127748" y="2260600"/>
                </a:lnTo>
                <a:close/>
              </a:path>
              <a:path w="2616834" h="2616200">
                <a:moveTo>
                  <a:pt x="2253377" y="2260600"/>
                </a:moveTo>
                <a:lnTo>
                  <a:pt x="2247136" y="2260600"/>
                </a:lnTo>
                <a:lnTo>
                  <a:pt x="2247136" y="2374900"/>
                </a:lnTo>
                <a:lnTo>
                  <a:pt x="2253377" y="2374900"/>
                </a:lnTo>
                <a:lnTo>
                  <a:pt x="2253377" y="2260600"/>
                </a:lnTo>
                <a:close/>
              </a:path>
              <a:path w="2616834" h="2616200">
                <a:moveTo>
                  <a:pt x="2378988" y="2260600"/>
                </a:moveTo>
                <a:lnTo>
                  <a:pt x="2372756" y="2260600"/>
                </a:lnTo>
                <a:lnTo>
                  <a:pt x="2372756" y="2374900"/>
                </a:lnTo>
                <a:lnTo>
                  <a:pt x="2378988" y="2374900"/>
                </a:lnTo>
                <a:lnTo>
                  <a:pt x="2378988" y="2260600"/>
                </a:lnTo>
                <a:close/>
              </a:path>
              <a:path w="2616834" h="2616200">
                <a:moveTo>
                  <a:pt x="2504608" y="2260600"/>
                </a:moveTo>
                <a:lnTo>
                  <a:pt x="2498368" y="2260600"/>
                </a:lnTo>
                <a:lnTo>
                  <a:pt x="2498368" y="2374900"/>
                </a:lnTo>
                <a:lnTo>
                  <a:pt x="2504608" y="2374900"/>
                </a:lnTo>
                <a:lnTo>
                  <a:pt x="2504608" y="2260600"/>
                </a:lnTo>
                <a:close/>
              </a:path>
              <a:path w="2616834" h="2616200">
                <a:moveTo>
                  <a:pt x="2614855" y="2247900"/>
                </a:moveTo>
                <a:lnTo>
                  <a:pt x="1391" y="2247900"/>
                </a:lnTo>
                <a:lnTo>
                  <a:pt x="0" y="2260600"/>
                </a:lnTo>
                <a:lnTo>
                  <a:pt x="2616246" y="2260600"/>
                </a:lnTo>
                <a:lnTo>
                  <a:pt x="2614855" y="2247900"/>
                </a:lnTo>
                <a:close/>
              </a:path>
              <a:path w="2616834" h="2616200">
                <a:moveTo>
                  <a:pt x="117878" y="1511300"/>
                </a:moveTo>
                <a:lnTo>
                  <a:pt x="111637" y="1511300"/>
                </a:lnTo>
                <a:lnTo>
                  <a:pt x="111637" y="2247900"/>
                </a:lnTo>
                <a:lnTo>
                  <a:pt x="117878" y="2247900"/>
                </a:lnTo>
                <a:lnTo>
                  <a:pt x="117878" y="1511300"/>
                </a:lnTo>
                <a:close/>
              </a:path>
              <a:path w="2616834" h="2616200">
                <a:moveTo>
                  <a:pt x="243490" y="1511300"/>
                </a:moveTo>
                <a:lnTo>
                  <a:pt x="237257" y="1511300"/>
                </a:lnTo>
                <a:lnTo>
                  <a:pt x="237257" y="2247900"/>
                </a:lnTo>
                <a:lnTo>
                  <a:pt x="243490" y="2247900"/>
                </a:lnTo>
                <a:lnTo>
                  <a:pt x="243490" y="1511300"/>
                </a:lnTo>
                <a:close/>
              </a:path>
              <a:path w="2616834" h="2616200">
                <a:moveTo>
                  <a:pt x="369118" y="1511300"/>
                </a:moveTo>
                <a:lnTo>
                  <a:pt x="362878" y="1511300"/>
                </a:lnTo>
                <a:lnTo>
                  <a:pt x="362878" y="2247900"/>
                </a:lnTo>
                <a:lnTo>
                  <a:pt x="369118" y="2247900"/>
                </a:lnTo>
                <a:lnTo>
                  <a:pt x="369118" y="1511300"/>
                </a:lnTo>
                <a:close/>
              </a:path>
              <a:path w="2616834" h="2616200">
                <a:moveTo>
                  <a:pt x="494730" y="1511300"/>
                </a:moveTo>
                <a:lnTo>
                  <a:pt x="488498" y="1511300"/>
                </a:lnTo>
                <a:lnTo>
                  <a:pt x="488498" y="2247900"/>
                </a:lnTo>
                <a:lnTo>
                  <a:pt x="494730" y="2247900"/>
                </a:lnTo>
                <a:lnTo>
                  <a:pt x="494730" y="1511300"/>
                </a:lnTo>
                <a:close/>
              </a:path>
              <a:path w="2616834" h="2616200">
                <a:moveTo>
                  <a:pt x="620341" y="1511300"/>
                </a:moveTo>
                <a:lnTo>
                  <a:pt x="614109" y="1511300"/>
                </a:lnTo>
                <a:lnTo>
                  <a:pt x="614109" y="2247900"/>
                </a:lnTo>
                <a:lnTo>
                  <a:pt x="620350" y="2247900"/>
                </a:lnTo>
                <a:lnTo>
                  <a:pt x="620341" y="1511300"/>
                </a:lnTo>
                <a:close/>
              </a:path>
              <a:path w="2616834" h="2616200">
                <a:moveTo>
                  <a:pt x="745961" y="1511300"/>
                </a:moveTo>
                <a:lnTo>
                  <a:pt x="739721" y="1511300"/>
                </a:lnTo>
                <a:lnTo>
                  <a:pt x="739729" y="2247900"/>
                </a:lnTo>
                <a:lnTo>
                  <a:pt x="745961" y="2247900"/>
                </a:lnTo>
                <a:lnTo>
                  <a:pt x="745961" y="1511300"/>
                </a:lnTo>
                <a:close/>
              </a:path>
              <a:path w="2616834" h="2616200">
                <a:moveTo>
                  <a:pt x="871581" y="1511300"/>
                </a:moveTo>
                <a:lnTo>
                  <a:pt x="865349" y="1511300"/>
                </a:lnTo>
                <a:lnTo>
                  <a:pt x="865349" y="2247900"/>
                </a:lnTo>
                <a:lnTo>
                  <a:pt x="871581" y="2247900"/>
                </a:lnTo>
                <a:lnTo>
                  <a:pt x="871581" y="1511300"/>
                </a:lnTo>
                <a:close/>
              </a:path>
              <a:path w="2616834" h="2616200">
                <a:moveTo>
                  <a:pt x="997193" y="1511300"/>
                </a:moveTo>
                <a:lnTo>
                  <a:pt x="990961" y="1511300"/>
                </a:lnTo>
                <a:lnTo>
                  <a:pt x="990961" y="2247900"/>
                </a:lnTo>
                <a:lnTo>
                  <a:pt x="997201" y="2247900"/>
                </a:lnTo>
                <a:lnTo>
                  <a:pt x="997193" y="1511300"/>
                </a:lnTo>
                <a:close/>
              </a:path>
              <a:path w="2616834" h="2616200">
                <a:moveTo>
                  <a:pt x="1122813" y="1511300"/>
                </a:moveTo>
                <a:lnTo>
                  <a:pt x="1116573" y="1511300"/>
                </a:lnTo>
                <a:lnTo>
                  <a:pt x="1116581" y="2247900"/>
                </a:lnTo>
                <a:lnTo>
                  <a:pt x="1122813" y="2247900"/>
                </a:lnTo>
                <a:lnTo>
                  <a:pt x="1122813" y="1511300"/>
                </a:lnTo>
                <a:close/>
              </a:path>
              <a:path w="2616834" h="2616200">
                <a:moveTo>
                  <a:pt x="1248425" y="1511300"/>
                </a:moveTo>
                <a:lnTo>
                  <a:pt x="1242193" y="1511300"/>
                </a:lnTo>
                <a:lnTo>
                  <a:pt x="1242193" y="2247900"/>
                </a:lnTo>
                <a:lnTo>
                  <a:pt x="1248425" y="2247900"/>
                </a:lnTo>
                <a:lnTo>
                  <a:pt x="1248425" y="1511300"/>
                </a:lnTo>
                <a:close/>
              </a:path>
              <a:path w="2616834" h="2616200">
                <a:moveTo>
                  <a:pt x="1374053" y="1511300"/>
                </a:moveTo>
                <a:lnTo>
                  <a:pt x="1367813" y="1511300"/>
                </a:lnTo>
                <a:lnTo>
                  <a:pt x="1367813" y="2247900"/>
                </a:lnTo>
                <a:lnTo>
                  <a:pt x="1374053" y="2247900"/>
                </a:lnTo>
                <a:lnTo>
                  <a:pt x="1374053" y="1511300"/>
                </a:lnTo>
                <a:close/>
              </a:path>
              <a:path w="2616834" h="2616200">
                <a:moveTo>
                  <a:pt x="1499665" y="1511300"/>
                </a:moveTo>
                <a:lnTo>
                  <a:pt x="1493433" y="1511300"/>
                </a:lnTo>
                <a:lnTo>
                  <a:pt x="1493433" y="2247900"/>
                </a:lnTo>
                <a:lnTo>
                  <a:pt x="1499665" y="2247900"/>
                </a:lnTo>
                <a:lnTo>
                  <a:pt x="1499665" y="1511300"/>
                </a:lnTo>
                <a:close/>
              </a:path>
              <a:path w="2616834" h="2616200">
                <a:moveTo>
                  <a:pt x="1625285" y="1511300"/>
                </a:moveTo>
                <a:lnTo>
                  <a:pt x="1619044" y="1511300"/>
                </a:lnTo>
                <a:lnTo>
                  <a:pt x="1619044" y="2247900"/>
                </a:lnTo>
                <a:lnTo>
                  <a:pt x="1625285" y="2247900"/>
                </a:lnTo>
                <a:lnTo>
                  <a:pt x="1625285" y="1511300"/>
                </a:lnTo>
                <a:close/>
              </a:path>
              <a:path w="2616834" h="2616200">
                <a:moveTo>
                  <a:pt x="1750905" y="1511300"/>
                </a:moveTo>
                <a:lnTo>
                  <a:pt x="1744673" y="1511300"/>
                </a:lnTo>
                <a:lnTo>
                  <a:pt x="1744673" y="2247900"/>
                </a:lnTo>
                <a:lnTo>
                  <a:pt x="1750905" y="2247900"/>
                </a:lnTo>
                <a:lnTo>
                  <a:pt x="1750905" y="1511300"/>
                </a:lnTo>
                <a:close/>
              </a:path>
              <a:path w="2616834" h="2616200">
                <a:moveTo>
                  <a:pt x="1876525" y="1511300"/>
                </a:moveTo>
                <a:lnTo>
                  <a:pt x="1870284" y="1511300"/>
                </a:lnTo>
                <a:lnTo>
                  <a:pt x="1870284" y="2247900"/>
                </a:lnTo>
                <a:lnTo>
                  <a:pt x="1876525" y="2247900"/>
                </a:lnTo>
                <a:lnTo>
                  <a:pt x="1876525" y="1511300"/>
                </a:lnTo>
                <a:close/>
              </a:path>
              <a:path w="2616834" h="2616200">
                <a:moveTo>
                  <a:pt x="2002137" y="1511300"/>
                </a:moveTo>
                <a:lnTo>
                  <a:pt x="1995905" y="1511300"/>
                </a:lnTo>
                <a:lnTo>
                  <a:pt x="1995905" y="2247900"/>
                </a:lnTo>
                <a:lnTo>
                  <a:pt x="2002137" y="2247900"/>
                </a:lnTo>
                <a:lnTo>
                  <a:pt x="2002137" y="1511300"/>
                </a:lnTo>
                <a:close/>
              </a:path>
              <a:path w="2616834" h="2616200">
                <a:moveTo>
                  <a:pt x="2127748" y="1511300"/>
                </a:moveTo>
                <a:lnTo>
                  <a:pt x="2121516" y="1511300"/>
                </a:lnTo>
                <a:lnTo>
                  <a:pt x="2121516" y="2247900"/>
                </a:lnTo>
                <a:lnTo>
                  <a:pt x="2127748" y="2247900"/>
                </a:lnTo>
                <a:lnTo>
                  <a:pt x="2127748" y="1511300"/>
                </a:lnTo>
                <a:close/>
              </a:path>
              <a:path w="2616834" h="2616200">
                <a:moveTo>
                  <a:pt x="2253377" y="1511300"/>
                </a:moveTo>
                <a:lnTo>
                  <a:pt x="2247136" y="1511300"/>
                </a:lnTo>
                <a:lnTo>
                  <a:pt x="2247136" y="2247900"/>
                </a:lnTo>
                <a:lnTo>
                  <a:pt x="2253377" y="2247900"/>
                </a:lnTo>
                <a:lnTo>
                  <a:pt x="2253377" y="1511300"/>
                </a:lnTo>
                <a:close/>
              </a:path>
              <a:path w="2616834" h="2616200">
                <a:moveTo>
                  <a:pt x="2378988" y="1511300"/>
                </a:moveTo>
                <a:lnTo>
                  <a:pt x="2372756" y="1511300"/>
                </a:lnTo>
                <a:lnTo>
                  <a:pt x="2372756" y="2247900"/>
                </a:lnTo>
                <a:lnTo>
                  <a:pt x="2378988" y="2247900"/>
                </a:lnTo>
                <a:lnTo>
                  <a:pt x="2378988" y="1511300"/>
                </a:lnTo>
                <a:close/>
              </a:path>
              <a:path w="2616834" h="2616200">
                <a:moveTo>
                  <a:pt x="2504608" y="1511300"/>
                </a:moveTo>
                <a:lnTo>
                  <a:pt x="2498368" y="1511300"/>
                </a:lnTo>
                <a:lnTo>
                  <a:pt x="2498368" y="2247900"/>
                </a:lnTo>
                <a:lnTo>
                  <a:pt x="2504608" y="2247900"/>
                </a:lnTo>
                <a:lnTo>
                  <a:pt x="2504608" y="1511300"/>
                </a:lnTo>
                <a:close/>
              </a:path>
              <a:path w="2616834" h="2616200">
                <a:moveTo>
                  <a:pt x="2616246" y="1498600"/>
                </a:moveTo>
                <a:lnTo>
                  <a:pt x="0" y="1498600"/>
                </a:lnTo>
                <a:lnTo>
                  <a:pt x="1391" y="1511300"/>
                </a:lnTo>
                <a:lnTo>
                  <a:pt x="2614855" y="1511300"/>
                </a:lnTo>
                <a:lnTo>
                  <a:pt x="2616246" y="1498600"/>
                </a:lnTo>
                <a:close/>
              </a:path>
              <a:path w="2616834" h="2616200">
                <a:moveTo>
                  <a:pt x="117878" y="1384300"/>
                </a:moveTo>
                <a:lnTo>
                  <a:pt x="111637" y="1384300"/>
                </a:lnTo>
                <a:lnTo>
                  <a:pt x="111637" y="1498600"/>
                </a:lnTo>
                <a:lnTo>
                  <a:pt x="117878" y="1498600"/>
                </a:lnTo>
                <a:lnTo>
                  <a:pt x="117878" y="1384300"/>
                </a:lnTo>
                <a:close/>
              </a:path>
              <a:path w="2616834" h="2616200">
                <a:moveTo>
                  <a:pt x="243490" y="1384300"/>
                </a:moveTo>
                <a:lnTo>
                  <a:pt x="237257" y="1384300"/>
                </a:lnTo>
                <a:lnTo>
                  <a:pt x="237257" y="1498600"/>
                </a:lnTo>
                <a:lnTo>
                  <a:pt x="243490" y="1498600"/>
                </a:lnTo>
                <a:lnTo>
                  <a:pt x="243490" y="1384300"/>
                </a:lnTo>
                <a:close/>
              </a:path>
              <a:path w="2616834" h="2616200">
                <a:moveTo>
                  <a:pt x="369118" y="1384300"/>
                </a:moveTo>
                <a:lnTo>
                  <a:pt x="362878" y="1384300"/>
                </a:lnTo>
                <a:lnTo>
                  <a:pt x="362878" y="1498600"/>
                </a:lnTo>
                <a:lnTo>
                  <a:pt x="369118" y="1498600"/>
                </a:lnTo>
                <a:lnTo>
                  <a:pt x="369118" y="1384300"/>
                </a:lnTo>
                <a:close/>
              </a:path>
              <a:path w="2616834" h="2616200">
                <a:moveTo>
                  <a:pt x="494730" y="1384300"/>
                </a:moveTo>
                <a:lnTo>
                  <a:pt x="488498" y="1384300"/>
                </a:lnTo>
                <a:lnTo>
                  <a:pt x="488498" y="1498600"/>
                </a:lnTo>
                <a:lnTo>
                  <a:pt x="494730" y="1498600"/>
                </a:lnTo>
                <a:lnTo>
                  <a:pt x="494730" y="1384300"/>
                </a:lnTo>
                <a:close/>
              </a:path>
              <a:path w="2616834" h="2616200">
                <a:moveTo>
                  <a:pt x="620341" y="1384300"/>
                </a:moveTo>
                <a:lnTo>
                  <a:pt x="614109" y="1384300"/>
                </a:lnTo>
                <a:lnTo>
                  <a:pt x="614109"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81" y="1384300"/>
                </a:moveTo>
                <a:lnTo>
                  <a:pt x="865349" y="1384300"/>
                </a:lnTo>
                <a:lnTo>
                  <a:pt x="865349" y="1498600"/>
                </a:lnTo>
                <a:lnTo>
                  <a:pt x="871581" y="1498600"/>
                </a:lnTo>
                <a:lnTo>
                  <a:pt x="871581" y="1384300"/>
                </a:lnTo>
                <a:close/>
              </a:path>
              <a:path w="2616834" h="2616200">
                <a:moveTo>
                  <a:pt x="997193" y="1384300"/>
                </a:moveTo>
                <a:lnTo>
                  <a:pt x="990961" y="1384300"/>
                </a:lnTo>
                <a:lnTo>
                  <a:pt x="990961" y="1498600"/>
                </a:lnTo>
                <a:lnTo>
                  <a:pt x="997193" y="1498600"/>
                </a:lnTo>
                <a:lnTo>
                  <a:pt x="997193" y="1384300"/>
                </a:lnTo>
                <a:close/>
              </a:path>
              <a:path w="2616834" h="2616200">
                <a:moveTo>
                  <a:pt x="1122813" y="1384300"/>
                </a:moveTo>
                <a:lnTo>
                  <a:pt x="1116573" y="1384300"/>
                </a:lnTo>
                <a:lnTo>
                  <a:pt x="1116573" y="1498600"/>
                </a:lnTo>
                <a:lnTo>
                  <a:pt x="1122813" y="1498600"/>
                </a:lnTo>
                <a:lnTo>
                  <a:pt x="1122813" y="1384300"/>
                </a:lnTo>
                <a:close/>
              </a:path>
              <a:path w="2616834" h="2616200">
                <a:moveTo>
                  <a:pt x="1248425" y="1384300"/>
                </a:moveTo>
                <a:lnTo>
                  <a:pt x="1242193" y="1384300"/>
                </a:lnTo>
                <a:lnTo>
                  <a:pt x="1242193" y="1498600"/>
                </a:lnTo>
                <a:lnTo>
                  <a:pt x="1248425" y="1498600"/>
                </a:lnTo>
                <a:lnTo>
                  <a:pt x="1248425" y="1384300"/>
                </a:lnTo>
                <a:close/>
              </a:path>
              <a:path w="2616834" h="2616200">
                <a:moveTo>
                  <a:pt x="1374053" y="1384300"/>
                </a:moveTo>
                <a:lnTo>
                  <a:pt x="1367813" y="1384300"/>
                </a:lnTo>
                <a:lnTo>
                  <a:pt x="1367813" y="1498600"/>
                </a:lnTo>
                <a:lnTo>
                  <a:pt x="1374053" y="1498600"/>
                </a:lnTo>
                <a:lnTo>
                  <a:pt x="1374053" y="1384300"/>
                </a:lnTo>
                <a:close/>
              </a:path>
              <a:path w="2616834" h="2616200">
                <a:moveTo>
                  <a:pt x="1499665" y="1384300"/>
                </a:moveTo>
                <a:lnTo>
                  <a:pt x="1493433" y="1384300"/>
                </a:lnTo>
                <a:lnTo>
                  <a:pt x="1493433" y="1498600"/>
                </a:lnTo>
                <a:lnTo>
                  <a:pt x="1499665" y="1498600"/>
                </a:lnTo>
                <a:lnTo>
                  <a:pt x="1499665" y="1384300"/>
                </a:lnTo>
                <a:close/>
              </a:path>
              <a:path w="2616834" h="2616200">
                <a:moveTo>
                  <a:pt x="1625285" y="1384300"/>
                </a:moveTo>
                <a:lnTo>
                  <a:pt x="1619044" y="1384300"/>
                </a:lnTo>
                <a:lnTo>
                  <a:pt x="1619044" y="1498600"/>
                </a:lnTo>
                <a:lnTo>
                  <a:pt x="1625285" y="1498600"/>
                </a:lnTo>
                <a:lnTo>
                  <a:pt x="1625285" y="1384300"/>
                </a:lnTo>
                <a:close/>
              </a:path>
              <a:path w="2616834" h="2616200">
                <a:moveTo>
                  <a:pt x="1750905" y="1384300"/>
                </a:moveTo>
                <a:lnTo>
                  <a:pt x="1744673" y="1384300"/>
                </a:lnTo>
                <a:lnTo>
                  <a:pt x="1744673" y="1498600"/>
                </a:lnTo>
                <a:lnTo>
                  <a:pt x="1750905" y="1498600"/>
                </a:lnTo>
                <a:lnTo>
                  <a:pt x="1750905" y="1384300"/>
                </a:lnTo>
                <a:close/>
              </a:path>
              <a:path w="2616834" h="2616200">
                <a:moveTo>
                  <a:pt x="1876525" y="1384300"/>
                </a:moveTo>
                <a:lnTo>
                  <a:pt x="1870284" y="1384300"/>
                </a:lnTo>
                <a:lnTo>
                  <a:pt x="1870284" y="1498600"/>
                </a:lnTo>
                <a:lnTo>
                  <a:pt x="1876525" y="1498600"/>
                </a:lnTo>
                <a:lnTo>
                  <a:pt x="1876525" y="1384300"/>
                </a:lnTo>
                <a:close/>
              </a:path>
              <a:path w="2616834" h="2616200">
                <a:moveTo>
                  <a:pt x="2002137" y="1384300"/>
                </a:moveTo>
                <a:lnTo>
                  <a:pt x="1995905" y="1384300"/>
                </a:lnTo>
                <a:lnTo>
                  <a:pt x="1995905" y="1498600"/>
                </a:lnTo>
                <a:lnTo>
                  <a:pt x="2002137" y="1498600"/>
                </a:lnTo>
                <a:lnTo>
                  <a:pt x="2002137" y="1384300"/>
                </a:lnTo>
                <a:close/>
              </a:path>
              <a:path w="2616834" h="2616200">
                <a:moveTo>
                  <a:pt x="2127748" y="1384300"/>
                </a:moveTo>
                <a:lnTo>
                  <a:pt x="2121516" y="1384300"/>
                </a:lnTo>
                <a:lnTo>
                  <a:pt x="2121516" y="1498600"/>
                </a:lnTo>
                <a:lnTo>
                  <a:pt x="2127748" y="1498600"/>
                </a:lnTo>
                <a:lnTo>
                  <a:pt x="2127748" y="1384300"/>
                </a:lnTo>
                <a:close/>
              </a:path>
              <a:path w="2616834" h="2616200">
                <a:moveTo>
                  <a:pt x="2253377" y="1384300"/>
                </a:moveTo>
                <a:lnTo>
                  <a:pt x="2247136" y="1384300"/>
                </a:lnTo>
                <a:lnTo>
                  <a:pt x="2247136" y="1498600"/>
                </a:lnTo>
                <a:lnTo>
                  <a:pt x="2253377" y="1498600"/>
                </a:lnTo>
                <a:lnTo>
                  <a:pt x="2253377" y="1384300"/>
                </a:lnTo>
                <a:close/>
              </a:path>
              <a:path w="2616834" h="2616200">
                <a:moveTo>
                  <a:pt x="2378988" y="1384300"/>
                </a:moveTo>
                <a:lnTo>
                  <a:pt x="2372756" y="1384300"/>
                </a:lnTo>
                <a:lnTo>
                  <a:pt x="2372756" y="1498600"/>
                </a:lnTo>
                <a:lnTo>
                  <a:pt x="2378988" y="1498600"/>
                </a:lnTo>
                <a:lnTo>
                  <a:pt x="2378988" y="1384300"/>
                </a:lnTo>
                <a:close/>
              </a:path>
              <a:path w="2616834" h="2616200">
                <a:moveTo>
                  <a:pt x="2504608" y="1384300"/>
                </a:moveTo>
                <a:lnTo>
                  <a:pt x="2498368" y="1384300"/>
                </a:lnTo>
                <a:lnTo>
                  <a:pt x="2498368" y="1498600"/>
                </a:lnTo>
                <a:lnTo>
                  <a:pt x="2504608" y="1498600"/>
                </a:lnTo>
                <a:lnTo>
                  <a:pt x="2504608" y="1384300"/>
                </a:lnTo>
                <a:close/>
              </a:path>
              <a:path w="2616834" h="2616200">
                <a:moveTo>
                  <a:pt x="2616246" y="1371600"/>
                </a:moveTo>
                <a:lnTo>
                  <a:pt x="0" y="1371600"/>
                </a:lnTo>
                <a:lnTo>
                  <a:pt x="0" y="1384300"/>
                </a:lnTo>
                <a:lnTo>
                  <a:pt x="2616246" y="1384300"/>
                </a:lnTo>
                <a:lnTo>
                  <a:pt x="2616246" y="1371600"/>
                </a:lnTo>
                <a:close/>
              </a:path>
              <a:path w="2616834" h="2616200">
                <a:moveTo>
                  <a:pt x="117878" y="1257300"/>
                </a:moveTo>
                <a:lnTo>
                  <a:pt x="111637" y="1257300"/>
                </a:lnTo>
                <a:lnTo>
                  <a:pt x="111637" y="1371600"/>
                </a:lnTo>
                <a:lnTo>
                  <a:pt x="117878" y="1371600"/>
                </a:lnTo>
                <a:lnTo>
                  <a:pt x="117878" y="1257300"/>
                </a:lnTo>
                <a:close/>
              </a:path>
              <a:path w="2616834" h="2616200">
                <a:moveTo>
                  <a:pt x="243490" y="1257300"/>
                </a:moveTo>
                <a:lnTo>
                  <a:pt x="237257" y="1257300"/>
                </a:lnTo>
                <a:lnTo>
                  <a:pt x="237257" y="1371600"/>
                </a:lnTo>
                <a:lnTo>
                  <a:pt x="243490" y="1371600"/>
                </a:lnTo>
                <a:lnTo>
                  <a:pt x="243490" y="1257300"/>
                </a:lnTo>
                <a:close/>
              </a:path>
              <a:path w="2616834" h="2616200">
                <a:moveTo>
                  <a:pt x="369118" y="1257300"/>
                </a:moveTo>
                <a:lnTo>
                  <a:pt x="362878" y="1257300"/>
                </a:lnTo>
                <a:lnTo>
                  <a:pt x="362878" y="1371600"/>
                </a:lnTo>
                <a:lnTo>
                  <a:pt x="369118" y="1371600"/>
                </a:lnTo>
                <a:lnTo>
                  <a:pt x="369118" y="1257300"/>
                </a:lnTo>
                <a:close/>
              </a:path>
              <a:path w="2616834" h="2616200">
                <a:moveTo>
                  <a:pt x="494730" y="1257300"/>
                </a:moveTo>
                <a:lnTo>
                  <a:pt x="488498" y="1257300"/>
                </a:lnTo>
                <a:lnTo>
                  <a:pt x="488498" y="1371600"/>
                </a:lnTo>
                <a:lnTo>
                  <a:pt x="494730" y="1371600"/>
                </a:lnTo>
                <a:lnTo>
                  <a:pt x="494730" y="1257300"/>
                </a:lnTo>
                <a:close/>
              </a:path>
              <a:path w="2616834" h="2616200">
                <a:moveTo>
                  <a:pt x="620341" y="1257300"/>
                </a:moveTo>
                <a:lnTo>
                  <a:pt x="614109" y="1257300"/>
                </a:lnTo>
                <a:lnTo>
                  <a:pt x="614109"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81" y="1257300"/>
                </a:moveTo>
                <a:lnTo>
                  <a:pt x="865349" y="1257300"/>
                </a:lnTo>
                <a:lnTo>
                  <a:pt x="865349" y="1371600"/>
                </a:lnTo>
                <a:lnTo>
                  <a:pt x="871581" y="1371600"/>
                </a:lnTo>
                <a:lnTo>
                  <a:pt x="871581" y="1257300"/>
                </a:lnTo>
                <a:close/>
              </a:path>
              <a:path w="2616834" h="2616200">
                <a:moveTo>
                  <a:pt x="997193" y="1257300"/>
                </a:moveTo>
                <a:lnTo>
                  <a:pt x="990961" y="1257300"/>
                </a:lnTo>
                <a:lnTo>
                  <a:pt x="990961" y="1371600"/>
                </a:lnTo>
                <a:lnTo>
                  <a:pt x="997193" y="1371600"/>
                </a:lnTo>
                <a:lnTo>
                  <a:pt x="997193" y="1257300"/>
                </a:lnTo>
                <a:close/>
              </a:path>
              <a:path w="2616834" h="2616200">
                <a:moveTo>
                  <a:pt x="1122813" y="1257300"/>
                </a:moveTo>
                <a:lnTo>
                  <a:pt x="1116573" y="1257300"/>
                </a:lnTo>
                <a:lnTo>
                  <a:pt x="1116573" y="1371600"/>
                </a:lnTo>
                <a:lnTo>
                  <a:pt x="1122813" y="1371600"/>
                </a:lnTo>
                <a:lnTo>
                  <a:pt x="1122813" y="1257300"/>
                </a:lnTo>
                <a:close/>
              </a:path>
              <a:path w="2616834" h="2616200">
                <a:moveTo>
                  <a:pt x="1248425" y="1257300"/>
                </a:moveTo>
                <a:lnTo>
                  <a:pt x="1242193" y="1257300"/>
                </a:lnTo>
                <a:lnTo>
                  <a:pt x="1242193" y="1371600"/>
                </a:lnTo>
                <a:lnTo>
                  <a:pt x="1248425" y="1371600"/>
                </a:lnTo>
                <a:lnTo>
                  <a:pt x="1248425" y="1257300"/>
                </a:lnTo>
                <a:close/>
              </a:path>
              <a:path w="2616834" h="2616200">
                <a:moveTo>
                  <a:pt x="1374053" y="1257300"/>
                </a:moveTo>
                <a:lnTo>
                  <a:pt x="1367813" y="1257300"/>
                </a:lnTo>
                <a:lnTo>
                  <a:pt x="1367813" y="1371600"/>
                </a:lnTo>
                <a:lnTo>
                  <a:pt x="1374053" y="1371600"/>
                </a:lnTo>
                <a:lnTo>
                  <a:pt x="1374053" y="1257300"/>
                </a:lnTo>
                <a:close/>
              </a:path>
              <a:path w="2616834" h="2616200">
                <a:moveTo>
                  <a:pt x="1499665" y="1257300"/>
                </a:moveTo>
                <a:lnTo>
                  <a:pt x="1493433" y="1257300"/>
                </a:lnTo>
                <a:lnTo>
                  <a:pt x="1493433" y="1371600"/>
                </a:lnTo>
                <a:lnTo>
                  <a:pt x="1499665" y="1371600"/>
                </a:lnTo>
                <a:lnTo>
                  <a:pt x="1499665" y="1257300"/>
                </a:lnTo>
                <a:close/>
              </a:path>
              <a:path w="2616834" h="2616200">
                <a:moveTo>
                  <a:pt x="1625285" y="1257300"/>
                </a:moveTo>
                <a:lnTo>
                  <a:pt x="1619044" y="1257300"/>
                </a:lnTo>
                <a:lnTo>
                  <a:pt x="1619044" y="1371600"/>
                </a:lnTo>
                <a:lnTo>
                  <a:pt x="1625285" y="1371600"/>
                </a:lnTo>
                <a:lnTo>
                  <a:pt x="1625285" y="1257300"/>
                </a:lnTo>
                <a:close/>
              </a:path>
              <a:path w="2616834" h="2616200">
                <a:moveTo>
                  <a:pt x="1750905" y="1257300"/>
                </a:moveTo>
                <a:lnTo>
                  <a:pt x="1744673" y="1257300"/>
                </a:lnTo>
                <a:lnTo>
                  <a:pt x="1744673" y="1371600"/>
                </a:lnTo>
                <a:lnTo>
                  <a:pt x="1750905" y="1371600"/>
                </a:lnTo>
                <a:lnTo>
                  <a:pt x="1750905" y="1257300"/>
                </a:lnTo>
                <a:close/>
              </a:path>
              <a:path w="2616834" h="2616200">
                <a:moveTo>
                  <a:pt x="1876525" y="1257300"/>
                </a:moveTo>
                <a:lnTo>
                  <a:pt x="1870284" y="1257300"/>
                </a:lnTo>
                <a:lnTo>
                  <a:pt x="1870284" y="1371600"/>
                </a:lnTo>
                <a:lnTo>
                  <a:pt x="1876525" y="1371600"/>
                </a:lnTo>
                <a:lnTo>
                  <a:pt x="1876525" y="1257300"/>
                </a:lnTo>
                <a:close/>
              </a:path>
              <a:path w="2616834" h="2616200">
                <a:moveTo>
                  <a:pt x="2002137" y="1257300"/>
                </a:moveTo>
                <a:lnTo>
                  <a:pt x="1995905" y="1257300"/>
                </a:lnTo>
                <a:lnTo>
                  <a:pt x="1995905" y="1371600"/>
                </a:lnTo>
                <a:lnTo>
                  <a:pt x="2002137" y="1371600"/>
                </a:lnTo>
                <a:lnTo>
                  <a:pt x="2002137" y="1257300"/>
                </a:lnTo>
                <a:close/>
              </a:path>
              <a:path w="2616834" h="2616200">
                <a:moveTo>
                  <a:pt x="2127748" y="1257300"/>
                </a:moveTo>
                <a:lnTo>
                  <a:pt x="2121516" y="1257300"/>
                </a:lnTo>
                <a:lnTo>
                  <a:pt x="2121516" y="1371600"/>
                </a:lnTo>
                <a:lnTo>
                  <a:pt x="2127748" y="1371600"/>
                </a:lnTo>
                <a:lnTo>
                  <a:pt x="2127748" y="1257300"/>
                </a:lnTo>
                <a:close/>
              </a:path>
              <a:path w="2616834" h="2616200">
                <a:moveTo>
                  <a:pt x="2253377" y="1257300"/>
                </a:moveTo>
                <a:lnTo>
                  <a:pt x="2247136" y="1257300"/>
                </a:lnTo>
                <a:lnTo>
                  <a:pt x="2247136" y="1371600"/>
                </a:lnTo>
                <a:lnTo>
                  <a:pt x="2253377" y="1371600"/>
                </a:lnTo>
                <a:lnTo>
                  <a:pt x="2253377" y="1257300"/>
                </a:lnTo>
                <a:close/>
              </a:path>
              <a:path w="2616834" h="2616200">
                <a:moveTo>
                  <a:pt x="2378988" y="1257300"/>
                </a:moveTo>
                <a:lnTo>
                  <a:pt x="2372756" y="1257300"/>
                </a:lnTo>
                <a:lnTo>
                  <a:pt x="2372756" y="1371600"/>
                </a:lnTo>
                <a:lnTo>
                  <a:pt x="2378988" y="1371600"/>
                </a:lnTo>
                <a:lnTo>
                  <a:pt x="2378988" y="1257300"/>
                </a:lnTo>
                <a:close/>
              </a:path>
              <a:path w="2616834" h="2616200">
                <a:moveTo>
                  <a:pt x="2504608" y="1257300"/>
                </a:moveTo>
                <a:lnTo>
                  <a:pt x="2498368" y="1257300"/>
                </a:lnTo>
                <a:lnTo>
                  <a:pt x="2498368" y="1371600"/>
                </a:lnTo>
                <a:lnTo>
                  <a:pt x="2504608" y="1371600"/>
                </a:lnTo>
                <a:lnTo>
                  <a:pt x="2504608" y="1257300"/>
                </a:lnTo>
                <a:close/>
              </a:path>
              <a:path w="2616834" h="2616200">
                <a:moveTo>
                  <a:pt x="2616246" y="1244600"/>
                </a:moveTo>
                <a:lnTo>
                  <a:pt x="0" y="1244600"/>
                </a:lnTo>
                <a:lnTo>
                  <a:pt x="0" y="1257300"/>
                </a:lnTo>
                <a:lnTo>
                  <a:pt x="2616246" y="1257300"/>
                </a:lnTo>
                <a:lnTo>
                  <a:pt x="2616246" y="1244600"/>
                </a:lnTo>
                <a:close/>
              </a:path>
              <a:path w="2616834" h="2616200">
                <a:moveTo>
                  <a:pt x="117878" y="1130300"/>
                </a:moveTo>
                <a:lnTo>
                  <a:pt x="111637" y="1130300"/>
                </a:lnTo>
                <a:lnTo>
                  <a:pt x="111637" y="1244600"/>
                </a:lnTo>
                <a:lnTo>
                  <a:pt x="117878" y="1244600"/>
                </a:lnTo>
                <a:lnTo>
                  <a:pt x="117878" y="1130300"/>
                </a:lnTo>
                <a:close/>
              </a:path>
              <a:path w="2616834" h="2616200">
                <a:moveTo>
                  <a:pt x="243490" y="1130300"/>
                </a:moveTo>
                <a:lnTo>
                  <a:pt x="237257" y="1130300"/>
                </a:lnTo>
                <a:lnTo>
                  <a:pt x="237257" y="1244600"/>
                </a:lnTo>
                <a:lnTo>
                  <a:pt x="243490" y="1244600"/>
                </a:lnTo>
                <a:lnTo>
                  <a:pt x="243490" y="1130300"/>
                </a:lnTo>
                <a:close/>
              </a:path>
              <a:path w="2616834" h="2616200">
                <a:moveTo>
                  <a:pt x="369118" y="1130300"/>
                </a:moveTo>
                <a:lnTo>
                  <a:pt x="362878" y="1130300"/>
                </a:lnTo>
                <a:lnTo>
                  <a:pt x="362878" y="1244600"/>
                </a:lnTo>
                <a:lnTo>
                  <a:pt x="369118" y="1244600"/>
                </a:lnTo>
                <a:lnTo>
                  <a:pt x="369118" y="1130300"/>
                </a:lnTo>
                <a:close/>
              </a:path>
              <a:path w="2616834" h="2616200">
                <a:moveTo>
                  <a:pt x="494730" y="1130300"/>
                </a:moveTo>
                <a:lnTo>
                  <a:pt x="488498" y="1130300"/>
                </a:lnTo>
                <a:lnTo>
                  <a:pt x="488498" y="1244600"/>
                </a:lnTo>
                <a:lnTo>
                  <a:pt x="494730" y="1244600"/>
                </a:lnTo>
                <a:lnTo>
                  <a:pt x="494730" y="1130300"/>
                </a:lnTo>
                <a:close/>
              </a:path>
              <a:path w="2616834" h="2616200">
                <a:moveTo>
                  <a:pt x="620341" y="1130300"/>
                </a:moveTo>
                <a:lnTo>
                  <a:pt x="614109" y="1130300"/>
                </a:lnTo>
                <a:lnTo>
                  <a:pt x="614109"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81" y="1130300"/>
                </a:moveTo>
                <a:lnTo>
                  <a:pt x="865349" y="1130300"/>
                </a:lnTo>
                <a:lnTo>
                  <a:pt x="865349" y="1244600"/>
                </a:lnTo>
                <a:lnTo>
                  <a:pt x="871581" y="1244600"/>
                </a:lnTo>
                <a:lnTo>
                  <a:pt x="871581" y="1130300"/>
                </a:lnTo>
                <a:close/>
              </a:path>
              <a:path w="2616834" h="2616200">
                <a:moveTo>
                  <a:pt x="997193" y="1130300"/>
                </a:moveTo>
                <a:lnTo>
                  <a:pt x="990961" y="1130300"/>
                </a:lnTo>
                <a:lnTo>
                  <a:pt x="990961" y="1244600"/>
                </a:lnTo>
                <a:lnTo>
                  <a:pt x="997193" y="1244600"/>
                </a:lnTo>
                <a:lnTo>
                  <a:pt x="997193" y="1130300"/>
                </a:lnTo>
                <a:close/>
              </a:path>
              <a:path w="2616834" h="2616200">
                <a:moveTo>
                  <a:pt x="1122813" y="1130300"/>
                </a:moveTo>
                <a:lnTo>
                  <a:pt x="1116573" y="1130300"/>
                </a:lnTo>
                <a:lnTo>
                  <a:pt x="1116573" y="1244600"/>
                </a:lnTo>
                <a:lnTo>
                  <a:pt x="1122813" y="1244600"/>
                </a:lnTo>
                <a:lnTo>
                  <a:pt x="1122813" y="1130300"/>
                </a:lnTo>
                <a:close/>
              </a:path>
              <a:path w="2616834" h="2616200">
                <a:moveTo>
                  <a:pt x="1248425" y="1130300"/>
                </a:moveTo>
                <a:lnTo>
                  <a:pt x="1242193" y="1130300"/>
                </a:lnTo>
                <a:lnTo>
                  <a:pt x="1242193" y="1244600"/>
                </a:lnTo>
                <a:lnTo>
                  <a:pt x="1248425" y="1244600"/>
                </a:lnTo>
                <a:lnTo>
                  <a:pt x="1248425" y="1130300"/>
                </a:lnTo>
                <a:close/>
              </a:path>
              <a:path w="2616834" h="2616200">
                <a:moveTo>
                  <a:pt x="1374053" y="1130300"/>
                </a:moveTo>
                <a:lnTo>
                  <a:pt x="1367813" y="1130300"/>
                </a:lnTo>
                <a:lnTo>
                  <a:pt x="1367813" y="1244600"/>
                </a:lnTo>
                <a:lnTo>
                  <a:pt x="1374053" y="1244600"/>
                </a:lnTo>
                <a:lnTo>
                  <a:pt x="1374053" y="1130300"/>
                </a:lnTo>
                <a:close/>
              </a:path>
              <a:path w="2616834" h="2616200">
                <a:moveTo>
                  <a:pt x="1499665" y="1130300"/>
                </a:moveTo>
                <a:lnTo>
                  <a:pt x="1493433" y="1130300"/>
                </a:lnTo>
                <a:lnTo>
                  <a:pt x="1493433" y="1244600"/>
                </a:lnTo>
                <a:lnTo>
                  <a:pt x="1499665" y="1244600"/>
                </a:lnTo>
                <a:lnTo>
                  <a:pt x="1499665" y="1130300"/>
                </a:lnTo>
                <a:close/>
              </a:path>
              <a:path w="2616834" h="2616200">
                <a:moveTo>
                  <a:pt x="1625285" y="1130300"/>
                </a:moveTo>
                <a:lnTo>
                  <a:pt x="1619044" y="1130300"/>
                </a:lnTo>
                <a:lnTo>
                  <a:pt x="1619044" y="1244600"/>
                </a:lnTo>
                <a:lnTo>
                  <a:pt x="1625285" y="1244600"/>
                </a:lnTo>
                <a:lnTo>
                  <a:pt x="1625285" y="1130300"/>
                </a:lnTo>
                <a:close/>
              </a:path>
              <a:path w="2616834" h="2616200">
                <a:moveTo>
                  <a:pt x="1750905" y="1130300"/>
                </a:moveTo>
                <a:lnTo>
                  <a:pt x="1744673" y="1130300"/>
                </a:lnTo>
                <a:lnTo>
                  <a:pt x="1744673" y="1244600"/>
                </a:lnTo>
                <a:lnTo>
                  <a:pt x="1750905" y="1244600"/>
                </a:lnTo>
                <a:lnTo>
                  <a:pt x="1750905" y="1130300"/>
                </a:lnTo>
                <a:close/>
              </a:path>
              <a:path w="2616834" h="2616200">
                <a:moveTo>
                  <a:pt x="1876525" y="1130300"/>
                </a:moveTo>
                <a:lnTo>
                  <a:pt x="1870284" y="1130300"/>
                </a:lnTo>
                <a:lnTo>
                  <a:pt x="1870284" y="1244600"/>
                </a:lnTo>
                <a:lnTo>
                  <a:pt x="1876525" y="1244600"/>
                </a:lnTo>
                <a:lnTo>
                  <a:pt x="1876525" y="1130300"/>
                </a:lnTo>
                <a:close/>
              </a:path>
              <a:path w="2616834" h="2616200">
                <a:moveTo>
                  <a:pt x="2002137" y="1130300"/>
                </a:moveTo>
                <a:lnTo>
                  <a:pt x="1995905" y="1130300"/>
                </a:lnTo>
                <a:lnTo>
                  <a:pt x="1995905" y="1244600"/>
                </a:lnTo>
                <a:lnTo>
                  <a:pt x="2002137" y="1244600"/>
                </a:lnTo>
                <a:lnTo>
                  <a:pt x="2002137" y="1130300"/>
                </a:lnTo>
                <a:close/>
              </a:path>
              <a:path w="2616834" h="2616200">
                <a:moveTo>
                  <a:pt x="2127748" y="1130300"/>
                </a:moveTo>
                <a:lnTo>
                  <a:pt x="2121516" y="1130300"/>
                </a:lnTo>
                <a:lnTo>
                  <a:pt x="2121516" y="1244600"/>
                </a:lnTo>
                <a:lnTo>
                  <a:pt x="2127748" y="1244600"/>
                </a:lnTo>
                <a:lnTo>
                  <a:pt x="2127748" y="1130300"/>
                </a:lnTo>
                <a:close/>
              </a:path>
              <a:path w="2616834" h="2616200">
                <a:moveTo>
                  <a:pt x="2253377" y="1130300"/>
                </a:moveTo>
                <a:lnTo>
                  <a:pt x="2247136" y="1130300"/>
                </a:lnTo>
                <a:lnTo>
                  <a:pt x="2247136" y="1244600"/>
                </a:lnTo>
                <a:lnTo>
                  <a:pt x="2253377" y="1244600"/>
                </a:lnTo>
                <a:lnTo>
                  <a:pt x="2253377" y="1130300"/>
                </a:lnTo>
                <a:close/>
              </a:path>
              <a:path w="2616834" h="2616200">
                <a:moveTo>
                  <a:pt x="2378988" y="1130300"/>
                </a:moveTo>
                <a:lnTo>
                  <a:pt x="2372756" y="1130300"/>
                </a:lnTo>
                <a:lnTo>
                  <a:pt x="2372756" y="1244600"/>
                </a:lnTo>
                <a:lnTo>
                  <a:pt x="2378988" y="1244600"/>
                </a:lnTo>
                <a:lnTo>
                  <a:pt x="2378988" y="1130300"/>
                </a:lnTo>
                <a:close/>
              </a:path>
              <a:path w="2616834" h="2616200">
                <a:moveTo>
                  <a:pt x="2504608" y="1130300"/>
                </a:moveTo>
                <a:lnTo>
                  <a:pt x="2498368" y="1130300"/>
                </a:lnTo>
                <a:lnTo>
                  <a:pt x="2498368" y="1244600"/>
                </a:lnTo>
                <a:lnTo>
                  <a:pt x="2504608" y="1244600"/>
                </a:lnTo>
                <a:lnTo>
                  <a:pt x="2504608" y="1130300"/>
                </a:lnTo>
                <a:close/>
              </a:path>
              <a:path w="2616834" h="2616200">
                <a:moveTo>
                  <a:pt x="2614855" y="1117600"/>
                </a:moveTo>
                <a:lnTo>
                  <a:pt x="1391" y="1117600"/>
                </a:lnTo>
                <a:lnTo>
                  <a:pt x="0" y="1130300"/>
                </a:lnTo>
                <a:lnTo>
                  <a:pt x="2616246" y="1130300"/>
                </a:lnTo>
                <a:lnTo>
                  <a:pt x="2614855" y="1117600"/>
                </a:lnTo>
                <a:close/>
              </a:path>
              <a:path w="2616834" h="2616200">
                <a:moveTo>
                  <a:pt x="117878" y="381000"/>
                </a:moveTo>
                <a:lnTo>
                  <a:pt x="111637" y="381000"/>
                </a:lnTo>
                <a:lnTo>
                  <a:pt x="111637" y="1117600"/>
                </a:lnTo>
                <a:lnTo>
                  <a:pt x="117878" y="1117600"/>
                </a:lnTo>
                <a:lnTo>
                  <a:pt x="117878" y="381000"/>
                </a:lnTo>
                <a:close/>
              </a:path>
              <a:path w="2616834" h="2616200">
                <a:moveTo>
                  <a:pt x="243490" y="381000"/>
                </a:moveTo>
                <a:lnTo>
                  <a:pt x="237257" y="381000"/>
                </a:lnTo>
                <a:lnTo>
                  <a:pt x="237257" y="1117600"/>
                </a:lnTo>
                <a:lnTo>
                  <a:pt x="243490" y="1117600"/>
                </a:lnTo>
                <a:lnTo>
                  <a:pt x="243490" y="381000"/>
                </a:lnTo>
                <a:close/>
              </a:path>
              <a:path w="2616834" h="2616200">
                <a:moveTo>
                  <a:pt x="369118" y="381000"/>
                </a:moveTo>
                <a:lnTo>
                  <a:pt x="362878" y="381000"/>
                </a:lnTo>
                <a:lnTo>
                  <a:pt x="362878" y="1117600"/>
                </a:lnTo>
                <a:lnTo>
                  <a:pt x="369118" y="1117600"/>
                </a:lnTo>
                <a:lnTo>
                  <a:pt x="369118" y="381000"/>
                </a:lnTo>
                <a:close/>
              </a:path>
              <a:path w="2616834" h="2616200">
                <a:moveTo>
                  <a:pt x="494730" y="381000"/>
                </a:moveTo>
                <a:lnTo>
                  <a:pt x="488498" y="381000"/>
                </a:lnTo>
                <a:lnTo>
                  <a:pt x="488498" y="1117600"/>
                </a:lnTo>
                <a:lnTo>
                  <a:pt x="494730" y="1117600"/>
                </a:lnTo>
                <a:lnTo>
                  <a:pt x="494730" y="381000"/>
                </a:lnTo>
                <a:close/>
              </a:path>
              <a:path w="2616834" h="2616200">
                <a:moveTo>
                  <a:pt x="620341" y="381000"/>
                </a:moveTo>
                <a:lnTo>
                  <a:pt x="614109" y="381000"/>
                </a:lnTo>
                <a:lnTo>
                  <a:pt x="614109"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81" y="381000"/>
                </a:moveTo>
                <a:lnTo>
                  <a:pt x="865349" y="381000"/>
                </a:lnTo>
                <a:lnTo>
                  <a:pt x="865349" y="1117600"/>
                </a:lnTo>
                <a:lnTo>
                  <a:pt x="871581" y="1117600"/>
                </a:lnTo>
                <a:lnTo>
                  <a:pt x="871581" y="381000"/>
                </a:lnTo>
                <a:close/>
              </a:path>
              <a:path w="2616834" h="2616200">
                <a:moveTo>
                  <a:pt x="997193" y="381000"/>
                </a:moveTo>
                <a:lnTo>
                  <a:pt x="990961" y="381000"/>
                </a:lnTo>
                <a:lnTo>
                  <a:pt x="990961" y="1117600"/>
                </a:lnTo>
                <a:lnTo>
                  <a:pt x="997193" y="1117600"/>
                </a:lnTo>
                <a:lnTo>
                  <a:pt x="997193" y="381000"/>
                </a:lnTo>
                <a:close/>
              </a:path>
              <a:path w="2616834" h="2616200">
                <a:moveTo>
                  <a:pt x="1122813" y="381000"/>
                </a:moveTo>
                <a:lnTo>
                  <a:pt x="1116573" y="381000"/>
                </a:lnTo>
                <a:lnTo>
                  <a:pt x="1116573" y="1117600"/>
                </a:lnTo>
                <a:lnTo>
                  <a:pt x="1122813" y="1117600"/>
                </a:lnTo>
                <a:lnTo>
                  <a:pt x="1122813" y="381000"/>
                </a:lnTo>
                <a:close/>
              </a:path>
              <a:path w="2616834" h="2616200">
                <a:moveTo>
                  <a:pt x="1248425" y="381000"/>
                </a:moveTo>
                <a:lnTo>
                  <a:pt x="1242193" y="381000"/>
                </a:lnTo>
                <a:lnTo>
                  <a:pt x="1242193" y="1117600"/>
                </a:lnTo>
                <a:lnTo>
                  <a:pt x="1248425" y="1117600"/>
                </a:lnTo>
                <a:lnTo>
                  <a:pt x="1248425" y="381000"/>
                </a:lnTo>
                <a:close/>
              </a:path>
              <a:path w="2616834" h="2616200">
                <a:moveTo>
                  <a:pt x="1374053" y="381000"/>
                </a:moveTo>
                <a:lnTo>
                  <a:pt x="1367813" y="381000"/>
                </a:lnTo>
                <a:lnTo>
                  <a:pt x="1367813" y="1117600"/>
                </a:lnTo>
                <a:lnTo>
                  <a:pt x="1374053" y="1117600"/>
                </a:lnTo>
                <a:lnTo>
                  <a:pt x="1374053" y="381000"/>
                </a:lnTo>
                <a:close/>
              </a:path>
              <a:path w="2616834" h="2616200">
                <a:moveTo>
                  <a:pt x="1499665" y="381000"/>
                </a:moveTo>
                <a:lnTo>
                  <a:pt x="1493433" y="381000"/>
                </a:lnTo>
                <a:lnTo>
                  <a:pt x="1493433" y="1117600"/>
                </a:lnTo>
                <a:lnTo>
                  <a:pt x="1499665" y="1117600"/>
                </a:lnTo>
                <a:lnTo>
                  <a:pt x="1499665" y="381000"/>
                </a:lnTo>
                <a:close/>
              </a:path>
              <a:path w="2616834" h="2616200">
                <a:moveTo>
                  <a:pt x="1625285" y="381000"/>
                </a:moveTo>
                <a:lnTo>
                  <a:pt x="1619044" y="381000"/>
                </a:lnTo>
                <a:lnTo>
                  <a:pt x="1619044" y="1117600"/>
                </a:lnTo>
                <a:lnTo>
                  <a:pt x="1625285" y="1117600"/>
                </a:lnTo>
                <a:lnTo>
                  <a:pt x="1625285" y="381000"/>
                </a:lnTo>
                <a:close/>
              </a:path>
              <a:path w="2616834" h="2616200">
                <a:moveTo>
                  <a:pt x="1750905" y="381000"/>
                </a:moveTo>
                <a:lnTo>
                  <a:pt x="1744673" y="381000"/>
                </a:lnTo>
                <a:lnTo>
                  <a:pt x="1744673" y="1117600"/>
                </a:lnTo>
                <a:lnTo>
                  <a:pt x="1750905" y="1117600"/>
                </a:lnTo>
                <a:lnTo>
                  <a:pt x="1750905" y="381000"/>
                </a:lnTo>
                <a:close/>
              </a:path>
              <a:path w="2616834" h="2616200">
                <a:moveTo>
                  <a:pt x="1876517" y="381000"/>
                </a:moveTo>
                <a:lnTo>
                  <a:pt x="1870284" y="381000"/>
                </a:lnTo>
                <a:lnTo>
                  <a:pt x="1870284" y="1117600"/>
                </a:lnTo>
                <a:lnTo>
                  <a:pt x="1876525" y="1117600"/>
                </a:lnTo>
                <a:lnTo>
                  <a:pt x="1876517" y="381000"/>
                </a:lnTo>
                <a:close/>
              </a:path>
              <a:path w="2616834" h="2616200">
                <a:moveTo>
                  <a:pt x="2002137" y="381000"/>
                </a:moveTo>
                <a:lnTo>
                  <a:pt x="1995896" y="381000"/>
                </a:lnTo>
                <a:lnTo>
                  <a:pt x="1995905" y="1117600"/>
                </a:lnTo>
                <a:lnTo>
                  <a:pt x="2002137" y="1117600"/>
                </a:lnTo>
                <a:lnTo>
                  <a:pt x="2002137" y="381000"/>
                </a:lnTo>
                <a:close/>
              </a:path>
              <a:path w="2616834" h="2616200">
                <a:moveTo>
                  <a:pt x="2127748" y="381000"/>
                </a:moveTo>
                <a:lnTo>
                  <a:pt x="2121516" y="381000"/>
                </a:lnTo>
                <a:lnTo>
                  <a:pt x="2121516" y="1117600"/>
                </a:lnTo>
                <a:lnTo>
                  <a:pt x="2127748" y="1117600"/>
                </a:lnTo>
                <a:lnTo>
                  <a:pt x="2127748" y="381000"/>
                </a:lnTo>
                <a:close/>
              </a:path>
              <a:path w="2616834" h="2616200">
                <a:moveTo>
                  <a:pt x="2253377" y="381000"/>
                </a:moveTo>
                <a:lnTo>
                  <a:pt x="2247136" y="381000"/>
                </a:lnTo>
                <a:lnTo>
                  <a:pt x="2247136" y="1117600"/>
                </a:lnTo>
                <a:lnTo>
                  <a:pt x="2253377" y="1117600"/>
                </a:lnTo>
                <a:lnTo>
                  <a:pt x="2253377" y="381000"/>
                </a:lnTo>
                <a:close/>
              </a:path>
              <a:path w="2616834" h="2616200">
                <a:moveTo>
                  <a:pt x="2378988" y="381000"/>
                </a:moveTo>
                <a:lnTo>
                  <a:pt x="2372756" y="381000"/>
                </a:lnTo>
                <a:lnTo>
                  <a:pt x="2372756" y="1117600"/>
                </a:lnTo>
                <a:lnTo>
                  <a:pt x="2378988" y="1117600"/>
                </a:lnTo>
                <a:lnTo>
                  <a:pt x="2378988" y="381000"/>
                </a:lnTo>
                <a:close/>
              </a:path>
              <a:path w="2616834" h="2616200">
                <a:moveTo>
                  <a:pt x="2504608" y="381000"/>
                </a:moveTo>
                <a:lnTo>
                  <a:pt x="2498368" y="381000"/>
                </a:lnTo>
                <a:lnTo>
                  <a:pt x="2498368" y="1117600"/>
                </a:lnTo>
                <a:lnTo>
                  <a:pt x="2504608" y="1117600"/>
                </a:lnTo>
                <a:lnTo>
                  <a:pt x="2504608" y="381000"/>
                </a:lnTo>
                <a:close/>
              </a:path>
              <a:path w="2616834" h="2616200">
                <a:moveTo>
                  <a:pt x="2616246" y="368300"/>
                </a:moveTo>
                <a:lnTo>
                  <a:pt x="0" y="368300"/>
                </a:lnTo>
                <a:lnTo>
                  <a:pt x="1391" y="381000"/>
                </a:lnTo>
                <a:lnTo>
                  <a:pt x="2614855" y="381000"/>
                </a:lnTo>
                <a:lnTo>
                  <a:pt x="2616246" y="368300"/>
                </a:lnTo>
                <a:close/>
              </a:path>
              <a:path w="2616834" h="2616200">
                <a:moveTo>
                  <a:pt x="117878" y="254000"/>
                </a:moveTo>
                <a:lnTo>
                  <a:pt x="111637" y="254000"/>
                </a:lnTo>
                <a:lnTo>
                  <a:pt x="111637" y="368300"/>
                </a:lnTo>
                <a:lnTo>
                  <a:pt x="117878" y="368300"/>
                </a:lnTo>
                <a:lnTo>
                  <a:pt x="117878" y="254000"/>
                </a:lnTo>
                <a:close/>
              </a:path>
              <a:path w="2616834" h="2616200">
                <a:moveTo>
                  <a:pt x="243490" y="254000"/>
                </a:moveTo>
                <a:lnTo>
                  <a:pt x="237257" y="254000"/>
                </a:lnTo>
                <a:lnTo>
                  <a:pt x="237257" y="368300"/>
                </a:lnTo>
                <a:lnTo>
                  <a:pt x="243490" y="368300"/>
                </a:lnTo>
                <a:lnTo>
                  <a:pt x="243490" y="254000"/>
                </a:lnTo>
                <a:close/>
              </a:path>
              <a:path w="2616834" h="2616200">
                <a:moveTo>
                  <a:pt x="369118" y="254000"/>
                </a:moveTo>
                <a:lnTo>
                  <a:pt x="362878" y="254000"/>
                </a:lnTo>
                <a:lnTo>
                  <a:pt x="362878" y="368300"/>
                </a:lnTo>
                <a:lnTo>
                  <a:pt x="369118" y="368300"/>
                </a:lnTo>
                <a:lnTo>
                  <a:pt x="369118" y="254000"/>
                </a:lnTo>
                <a:close/>
              </a:path>
              <a:path w="2616834" h="2616200">
                <a:moveTo>
                  <a:pt x="494730" y="254000"/>
                </a:moveTo>
                <a:lnTo>
                  <a:pt x="488498" y="254000"/>
                </a:lnTo>
                <a:lnTo>
                  <a:pt x="488498" y="368300"/>
                </a:lnTo>
                <a:lnTo>
                  <a:pt x="494730" y="368300"/>
                </a:lnTo>
                <a:lnTo>
                  <a:pt x="494730" y="254000"/>
                </a:lnTo>
                <a:close/>
              </a:path>
              <a:path w="2616834" h="2616200">
                <a:moveTo>
                  <a:pt x="620341" y="254000"/>
                </a:moveTo>
                <a:lnTo>
                  <a:pt x="614109" y="254000"/>
                </a:lnTo>
                <a:lnTo>
                  <a:pt x="614109"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81" y="254000"/>
                </a:moveTo>
                <a:lnTo>
                  <a:pt x="865349" y="254000"/>
                </a:lnTo>
                <a:lnTo>
                  <a:pt x="865349" y="368300"/>
                </a:lnTo>
                <a:lnTo>
                  <a:pt x="871581" y="368300"/>
                </a:lnTo>
                <a:lnTo>
                  <a:pt x="871581" y="254000"/>
                </a:lnTo>
                <a:close/>
              </a:path>
              <a:path w="2616834" h="2616200">
                <a:moveTo>
                  <a:pt x="997193" y="254000"/>
                </a:moveTo>
                <a:lnTo>
                  <a:pt x="990961" y="254000"/>
                </a:lnTo>
                <a:lnTo>
                  <a:pt x="990961" y="368300"/>
                </a:lnTo>
                <a:lnTo>
                  <a:pt x="997193" y="368300"/>
                </a:lnTo>
                <a:lnTo>
                  <a:pt x="997193" y="254000"/>
                </a:lnTo>
                <a:close/>
              </a:path>
              <a:path w="2616834" h="2616200">
                <a:moveTo>
                  <a:pt x="1122813" y="254000"/>
                </a:moveTo>
                <a:lnTo>
                  <a:pt x="1116573" y="254000"/>
                </a:lnTo>
                <a:lnTo>
                  <a:pt x="1116573" y="368300"/>
                </a:lnTo>
                <a:lnTo>
                  <a:pt x="1122813" y="368300"/>
                </a:lnTo>
                <a:lnTo>
                  <a:pt x="1122813" y="254000"/>
                </a:lnTo>
                <a:close/>
              </a:path>
              <a:path w="2616834" h="2616200">
                <a:moveTo>
                  <a:pt x="1248425" y="254000"/>
                </a:moveTo>
                <a:lnTo>
                  <a:pt x="1242193" y="254000"/>
                </a:lnTo>
                <a:lnTo>
                  <a:pt x="1242193" y="368300"/>
                </a:lnTo>
                <a:lnTo>
                  <a:pt x="1248425" y="368300"/>
                </a:lnTo>
                <a:lnTo>
                  <a:pt x="1248425" y="254000"/>
                </a:lnTo>
                <a:close/>
              </a:path>
              <a:path w="2616834" h="2616200">
                <a:moveTo>
                  <a:pt x="1374053" y="254000"/>
                </a:moveTo>
                <a:lnTo>
                  <a:pt x="1367813" y="254000"/>
                </a:lnTo>
                <a:lnTo>
                  <a:pt x="1367813" y="368300"/>
                </a:lnTo>
                <a:lnTo>
                  <a:pt x="1374053" y="368300"/>
                </a:lnTo>
                <a:lnTo>
                  <a:pt x="1374053" y="254000"/>
                </a:lnTo>
                <a:close/>
              </a:path>
              <a:path w="2616834" h="2616200">
                <a:moveTo>
                  <a:pt x="1499665" y="254000"/>
                </a:moveTo>
                <a:lnTo>
                  <a:pt x="1493433" y="254000"/>
                </a:lnTo>
                <a:lnTo>
                  <a:pt x="1493433" y="368300"/>
                </a:lnTo>
                <a:lnTo>
                  <a:pt x="1499665" y="368300"/>
                </a:lnTo>
                <a:lnTo>
                  <a:pt x="1499665" y="254000"/>
                </a:lnTo>
                <a:close/>
              </a:path>
              <a:path w="2616834" h="2616200">
                <a:moveTo>
                  <a:pt x="1625285" y="254000"/>
                </a:moveTo>
                <a:lnTo>
                  <a:pt x="1619044" y="254000"/>
                </a:lnTo>
                <a:lnTo>
                  <a:pt x="1619044" y="368300"/>
                </a:lnTo>
                <a:lnTo>
                  <a:pt x="1625285" y="368300"/>
                </a:lnTo>
                <a:lnTo>
                  <a:pt x="1625285" y="254000"/>
                </a:lnTo>
                <a:close/>
              </a:path>
              <a:path w="2616834" h="2616200">
                <a:moveTo>
                  <a:pt x="1750905" y="254000"/>
                </a:moveTo>
                <a:lnTo>
                  <a:pt x="1744673" y="254000"/>
                </a:lnTo>
                <a:lnTo>
                  <a:pt x="1744673" y="368300"/>
                </a:lnTo>
                <a:lnTo>
                  <a:pt x="1750905" y="368300"/>
                </a:lnTo>
                <a:lnTo>
                  <a:pt x="1750905" y="254000"/>
                </a:lnTo>
                <a:close/>
              </a:path>
              <a:path w="2616834" h="2616200">
                <a:moveTo>
                  <a:pt x="1876517" y="254000"/>
                </a:moveTo>
                <a:lnTo>
                  <a:pt x="1870284" y="254000"/>
                </a:lnTo>
                <a:lnTo>
                  <a:pt x="1870284" y="368300"/>
                </a:lnTo>
                <a:lnTo>
                  <a:pt x="1876517" y="368300"/>
                </a:lnTo>
                <a:lnTo>
                  <a:pt x="1876517" y="254000"/>
                </a:lnTo>
                <a:close/>
              </a:path>
              <a:path w="2616834" h="2616200">
                <a:moveTo>
                  <a:pt x="2002137" y="254000"/>
                </a:moveTo>
                <a:lnTo>
                  <a:pt x="1995896" y="254000"/>
                </a:lnTo>
                <a:lnTo>
                  <a:pt x="1995896" y="368300"/>
                </a:lnTo>
                <a:lnTo>
                  <a:pt x="2002137" y="368300"/>
                </a:lnTo>
                <a:lnTo>
                  <a:pt x="2002137" y="254000"/>
                </a:lnTo>
                <a:close/>
              </a:path>
              <a:path w="2616834" h="2616200">
                <a:moveTo>
                  <a:pt x="2127748" y="254000"/>
                </a:moveTo>
                <a:lnTo>
                  <a:pt x="2121516" y="254000"/>
                </a:lnTo>
                <a:lnTo>
                  <a:pt x="2121516" y="368300"/>
                </a:lnTo>
                <a:lnTo>
                  <a:pt x="2127748" y="368300"/>
                </a:lnTo>
                <a:lnTo>
                  <a:pt x="2127748" y="254000"/>
                </a:lnTo>
                <a:close/>
              </a:path>
              <a:path w="2616834" h="2616200">
                <a:moveTo>
                  <a:pt x="2253377" y="254000"/>
                </a:moveTo>
                <a:lnTo>
                  <a:pt x="2247136" y="254000"/>
                </a:lnTo>
                <a:lnTo>
                  <a:pt x="2247136" y="368300"/>
                </a:lnTo>
                <a:lnTo>
                  <a:pt x="2253377" y="368300"/>
                </a:lnTo>
                <a:lnTo>
                  <a:pt x="2253377" y="254000"/>
                </a:lnTo>
                <a:close/>
              </a:path>
              <a:path w="2616834" h="2616200">
                <a:moveTo>
                  <a:pt x="2378988" y="254000"/>
                </a:moveTo>
                <a:lnTo>
                  <a:pt x="2372756" y="254000"/>
                </a:lnTo>
                <a:lnTo>
                  <a:pt x="2372756" y="368300"/>
                </a:lnTo>
                <a:lnTo>
                  <a:pt x="2378988" y="368300"/>
                </a:lnTo>
                <a:lnTo>
                  <a:pt x="2378988" y="254000"/>
                </a:lnTo>
                <a:close/>
              </a:path>
              <a:path w="2616834" h="2616200">
                <a:moveTo>
                  <a:pt x="2504608" y="254000"/>
                </a:moveTo>
                <a:lnTo>
                  <a:pt x="2498368" y="254000"/>
                </a:lnTo>
                <a:lnTo>
                  <a:pt x="2498368" y="368300"/>
                </a:lnTo>
                <a:lnTo>
                  <a:pt x="2504608" y="368300"/>
                </a:lnTo>
                <a:lnTo>
                  <a:pt x="2504608" y="254000"/>
                </a:lnTo>
                <a:close/>
              </a:path>
              <a:path w="2616834" h="2616200">
                <a:moveTo>
                  <a:pt x="2616246" y="241300"/>
                </a:moveTo>
                <a:lnTo>
                  <a:pt x="0" y="241300"/>
                </a:lnTo>
                <a:lnTo>
                  <a:pt x="0" y="254000"/>
                </a:lnTo>
                <a:lnTo>
                  <a:pt x="2616246" y="254000"/>
                </a:lnTo>
                <a:lnTo>
                  <a:pt x="2616246" y="241300"/>
                </a:lnTo>
                <a:close/>
              </a:path>
              <a:path w="2616834" h="2616200">
                <a:moveTo>
                  <a:pt x="117878" y="127000"/>
                </a:moveTo>
                <a:lnTo>
                  <a:pt x="111637" y="127000"/>
                </a:lnTo>
                <a:lnTo>
                  <a:pt x="111637" y="241300"/>
                </a:lnTo>
                <a:lnTo>
                  <a:pt x="117878" y="241300"/>
                </a:lnTo>
                <a:lnTo>
                  <a:pt x="117878" y="127000"/>
                </a:lnTo>
                <a:close/>
              </a:path>
              <a:path w="2616834" h="2616200">
                <a:moveTo>
                  <a:pt x="243490" y="127000"/>
                </a:moveTo>
                <a:lnTo>
                  <a:pt x="237257" y="127000"/>
                </a:lnTo>
                <a:lnTo>
                  <a:pt x="237257" y="241300"/>
                </a:lnTo>
                <a:lnTo>
                  <a:pt x="243490" y="241300"/>
                </a:lnTo>
                <a:lnTo>
                  <a:pt x="243490" y="127000"/>
                </a:lnTo>
                <a:close/>
              </a:path>
              <a:path w="2616834" h="2616200">
                <a:moveTo>
                  <a:pt x="369118" y="127000"/>
                </a:moveTo>
                <a:lnTo>
                  <a:pt x="362878" y="127000"/>
                </a:lnTo>
                <a:lnTo>
                  <a:pt x="362878" y="241300"/>
                </a:lnTo>
                <a:lnTo>
                  <a:pt x="369118" y="241300"/>
                </a:lnTo>
                <a:lnTo>
                  <a:pt x="369118" y="127000"/>
                </a:lnTo>
                <a:close/>
              </a:path>
              <a:path w="2616834" h="2616200">
                <a:moveTo>
                  <a:pt x="494730" y="127000"/>
                </a:moveTo>
                <a:lnTo>
                  <a:pt x="488498" y="127000"/>
                </a:lnTo>
                <a:lnTo>
                  <a:pt x="488498" y="241300"/>
                </a:lnTo>
                <a:lnTo>
                  <a:pt x="494730" y="241300"/>
                </a:lnTo>
                <a:lnTo>
                  <a:pt x="494730" y="127000"/>
                </a:lnTo>
                <a:close/>
              </a:path>
              <a:path w="2616834" h="2616200">
                <a:moveTo>
                  <a:pt x="620341" y="127000"/>
                </a:moveTo>
                <a:lnTo>
                  <a:pt x="614109" y="127000"/>
                </a:lnTo>
                <a:lnTo>
                  <a:pt x="614109"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81" y="127000"/>
                </a:moveTo>
                <a:lnTo>
                  <a:pt x="865349" y="127000"/>
                </a:lnTo>
                <a:lnTo>
                  <a:pt x="865349" y="241300"/>
                </a:lnTo>
                <a:lnTo>
                  <a:pt x="871581" y="241300"/>
                </a:lnTo>
                <a:lnTo>
                  <a:pt x="871581" y="127000"/>
                </a:lnTo>
                <a:close/>
              </a:path>
              <a:path w="2616834" h="2616200">
                <a:moveTo>
                  <a:pt x="997193" y="127000"/>
                </a:moveTo>
                <a:lnTo>
                  <a:pt x="990961" y="127000"/>
                </a:lnTo>
                <a:lnTo>
                  <a:pt x="990961" y="241300"/>
                </a:lnTo>
                <a:lnTo>
                  <a:pt x="997193" y="241300"/>
                </a:lnTo>
                <a:lnTo>
                  <a:pt x="997193" y="127000"/>
                </a:lnTo>
                <a:close/>
              </a:path>
              <a:path w="2616834" h="2616200">
                <a:moveTo>
                  <a:pt x="1122813" y="127000"/>
                </a:moveTo>
                <a:lnTo>
                  <a:pt x="1116573" y="127000"/>
                </a:lnTo>
                <a:lnTo>
                  <a:pt x="1116573" y="241300"/>
                </a:lnTo>
                <a:lnTo>
                  <a:pt x="1122813" y="241300"/>
                </a:lnTo>
                <a:lnTo>
                  <a:pt x="1122813" y="127000"/>
                </a:lnTo>
                <a:close/>
              </a:path>
              <a:path w="2616834" h="2616200">
                <a:moveTo>
                  <a:pt x="1248425" y="127000"/>
                </a:moveTo>
                <a:lnTo>
                  <a:pt x="1242193" y="127000"/>
                </a:lnTo>
                <a:lnTo>
                  <a:pt x="1242193" y="241300"/>
                </a:lnTo>
                <a:lnTo>
                  <a:pt x="1248425" y="241300"/>
                </a:lnTo>
                <a:lnTo>
                  <a:pt x="1248425" y="127000"/>
                </a:lnTo>
                <a:close/>
              </a:path>
              <a:path w="2616834" h="2616200">
                <a:moveTo>
                  <a:pt x="1374053" y="127000"/>
                </a:moveTo>
                <a:lnTo>
                  <a:pt x="1367813" y="127000"/>
                </a:lnTo>
                <a:lnTo>
                  <a:pt x="1367813" y="241300"/>
                </a:lnTo>
                <a:lnTo>
                  <a:pt x="1374053" y="241300"/>
                </a:lnTo>
                <a:lnTo>
                  <a:pt x="1374053" y="127000"/>
                </a:lnTo>
                <a:close/>
              </a:path>
              <a:path w="2616834" h="2616200">
                <a:moveTo>
                  <a:pt x="1499665" y="127000"/>
                </a:moveTo>
                <a:lnTo>
                  <a:pt x="1493433" y="127000"/>
                </a:lnTo>
                <a:lnTo>
                  <a:pt x="1493433" y="241300"/>
                </a:lnTo>
                <a:lnTo>
                  <a:pt x="1499665" y="241300"/>
                </a:lnTo>
                <a:lnTo>
                  <a:pt x="1499665" y="127000"/>
                </a:lnTo>
                <a:close/>
              </a:path>
              <a:path w="2616834" h="2616200">
                <a:moveTo>
                  <a:pt x="1625285" y="127000"/>
                </a:moveTo>
                <a:lnTo>
                  <a:pt x="1619044" y="127000"/>
                </a:lnTo>
                <a:lnTo>
                  <a:pt x="1619044" y="241300"/>
                </a:lnTo>
                <a:lnTo>
                  <a:pt x="1625285" y="241300"/>
                </a:lnTo>
                <a:lnTo>
                  <a:pt x="1625285" y="127000"/>
                </a:lnTo>
                <a:close/>
              </a:path>
              <a:path w="2616834" h="2616200">
                <a:moveTo>
                  <a:pt x="1750905" y="127000"/>
                </a:moveTo>
                <a:lnTo>
                  <a:pt x="1744673" y="127000"/>
                </a:lnTo>
                <a:lnTo>
                  <a:pt x="1744673" y="241300"/>
                </a:lnTo>
                <a:lnTo>
                  <a:pt x="1750905" y="241300"/>
                </a:lnTo>
                <a:lnTo>
                  <a:pt x="1750905" y="127000"/>
                </a:lnTo>
                <a:close/>
              </a:path>
              <a:path w="2616834" h="2616200">
                <a:moveTo>
                  <a:pt x="1876517" y="127000"/>
                </a:moveTo>
                <a:lnTo>
                  <a:pt x="1870284" y="127000"/>
                </a:lnTo>
                <a:lnTo>
                  <a:pt x="1870284" y="241300"/>
                </a:lnTo>
                <a:lnTo>
                  <a:pt x="1876517" y="241300"/>
                </a:lnTo>
                <a:lnTo>
                  <a:pt x="1876517" y="127000"/>
                </a:lnTo>
                <a:close/>
              </a:path>
              <a:path w="2616834" h="2616200">
                <a:moveTo>
                  <a:pt x="2002137" y="127000"/>
                </a:moveTo>
                <a:lnTo>
                  <a:pt x="1995896" y="127000"/>
                </a:lnTo>
                <a:lnTo>
                  <a:pt x="1995896" y="241300"/>
                </a:lnTo>
                <a:lnTo>
                  <a:pt x="2002137" y="241300"/>
                </a:lnTo>
                <a:lnTo>
                  <a:pt x="2002137" y="127000"/>
                </a:lnTo>
                <a:close/>
              </a:path>
              <a:path w="2616834" h="2616200">
                <a:moveTo>
                  <a:pt x="2127748" y="127000"/>
                </a:moveTo>
                <a:lnTo>
                  <a:pt x="2121516" y="127000"/>
                </a:lnTo>
                <a:lnTo>
                  <a:pt x="2121516" y="241300"/>
                </a:lnTo>
                <a:lnTo>
                  <a:pt x="2127748" y="241300"/>
                </a:lnTo>
                <a:lnTo>
                  <a:pt x="2127748" y="127000"/>
                </a:lnTo>
                <a:close/>
              </a:path>
              <a:path w="2616834" h="2616200">
                <a:moveTo>
                  <a:pt x="2253377" y="127000"/>
                </a:moveTo>
                <a:lnTo>
                  <a:pt x="2247136" y="127000"/>
                </a:lnTo>
                <a:lnTo>
                  <a:pt x="2247136"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8" y="127000"/>
                </a:moveTo>
                <a:lnTo>
                  <a:pt x="2498368" y="127000"/>
                </a:lnTo>
                <a:lnTo>
                  <a:pt x="2498368" y="241300"/>
                </a:lnTo>
                <a:lnTo>
                  <a:pt x="2504608" y="241300"/>
                </a:lnTo>
                <a:lnTo>
                  <a:pt x="2504608"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9" y="0"/>
                </a:lnTo>
                <a:lnTo>
                  <a:pt x="111637" y="12700"/>
                </a:lnTo>
                <a:lnTo>
                  <a:pt x="111637" y="114300"/>
                </a:lnTo>
                <a:lnTo>
                  <a:pt x="117878" y="114300"/>
                </a:lnTo>
                <a:lnTo>
                  <a:pt x="117878" y="12700"/>
                </a:lnTo>
                <a:lnTo>
                  <a:pt x="116486" y="0"/>
                </a:lnTo>
                <a:close/>
              </a:path>
              <a:path w="2616834" h="2616200">
                <a:moveTo>
                  <a:pt x="242098" y="0"/>
                </a:moveTo>
                <a:lnTo>
                  <a:pt x="238641" y="0"/>
                </a:lnTo>
                <a:lnTo>
                  <a:pt x="237249" y="12700"/>
                </a:lnTo>
                <a:lnTo>
                  <a:pt x="237249" y="114300"/>
                </a:lnTo>
                <a:lnTo>
                  <a:pt x="243490" y="114300"/>
                </a:lnTo>
                <a:lnTo>
                  <a:pt x="243490" y="12700"/>
                </a:lnTo>
                <a:lnTo>
                  <a:pt x="242098" y="0"/>
                </a:lnTo>
                <a:close/>
              </a:path>
              <a:path w="2616834" h="2616200">
                <a:moveTo>
                  <a:pt x="367727" y="0"/>
                </a:moveTo>
                <a:lnTo>
                  <a:pt x="364269" y="0"/>
                </a:lnTo>
                <a:lnTo>
                  <a:pt x="362878" y="12700"/>
                </a:lnTo>
                <a:lnTo>
                  <a:pt x="362878" y="114300"/>
                </a:lnTo>
                <a:lnTo>
                  <a:pt x="369118" y="114300"/>
                </a:lnTo>
                <a:lnTo>
                  <a:pt x="369118" y="12700"/>
                </a:lnTo>
                <a:lnTo>
                  <a:pt x="367727" y="0"/>
                </a:lnTo>
                <a:close/>
              </a:path>
              <a:path w="2616834" h="2616200">
                <a:moveTo>
                  <a:pt x="493338" y="0"/>
                </a:moveTo>
                <a:lnTo>
                  <a:pt x="489881" y="0"/>
                </a:lnTo>
                <a:lnTo>
                  <a:pt x="488498" y="12700"/>
                </a:lnTo>
                <a:lnTo>
                  <a:pt x="488498" y="114300"/>
                </a:lnTo>
                <a:lnTo>
                  <a:pt x="494730" y="114300"/>
                </a:lnTo>
                <a:lnTo>
                  <a:pt x="494730" y="12700"/>
                </a:lnTo>
                <a:lnTo>
                  <a:pt x="493338" y="0"/>
                </a:lnTo>
                <a:close/>
              </a:path>
              <a:path w="2616834" h="2616200">
                <a:moveTo>
                  <a:pt x="618950" y="0"/>
                </a:moveTo>
                <a:lnTo>
                  <a:pt x="615492" y="0"/>
                </a:lnTo>
                <a:lnTo>
                  <a:pt x="614109" y="12700"/>
                </a:lnTo>
                <a:lnTo>
                  <a:pt x="614109" y="114300"/>
                </a:lnTo>
                <a:lnTo>
                  <a:pt x="620350" y="114300"/>
                </a:lnTo>
                <a:lnTo>
                  <a:pt x="620350" y="12700"/>
                </a:lnTo>
                <a:lnTo>
                  <a:pt x="618950" y="0"/>
                </a:lnTo>
                <a:close/>
              </a:path>
              <a:path w="2616834" h="2616200">
                <a:moveTo>
                  <a:pt x="744570" y="0"/>
                </a:moveTo>
                <a:lnTo>
                  <a:pt x="741112" y="0"/>
                </a:lnTo>
                <a:lnTo>
                  <a:pt x="739721" y="12700"/>
                </a:lnTo>
                <a:lnTo>
                  <a:pt x="739721" y="114300"/>
                </a:lnTo>
                <a:lnTo>
                  <a:pt x="745961" y="114300"/>
                </a:lnTo>
                <a:lnTo>
                  <a:pt x="745961" y="12700"/>
                </a:lnTo>
                <a:lnTo>
                  <a:pt x="744570" y="0"/>
                </a:lnTo>
                <a:close/>
              </a:path>
              <a:path w="2616834" h="2616200">
                <a:moveTo>
                  <a:pt x="870198" y="0"/>
                </a:moveTo>
                <a:lnTo>
                  <a:pt x="866741" y="0"/>
                </a:lnTo>
                <a:lnTo>
                  <a:pt x="865349" y="12700"/>
                </a:lnTo>
                <a:lnTo>
                  <a:pt x="865349" y="114300"/>
                </a:lnTo>
                <a:lnTo>
                  <a:pt x="871581" y="114300"/>
                </a:lnTo>
                <a:lnTo>
                  <a:pt x="871581" y="12700"/>
                </a:lnTo>
                <a:lnTo>
                  <a:pt x="870198" y="0"/>
                </a:lnTo>
                <a:close/>
              </a:path>
              <a:path w="2616834" h="2616200">
                <a:moveTo>
                  <a:pt x="995810" y="0"/>
                </a:moveTo>
                <a:lnTo>
                  <a:pt x="992352" y="0"/>
                </a:lnTo>
                <a:lnTo>
                  <a:pt x="990961" y="12700"/>
                </a:lnTo>
                <a:lnTo>
                  <a:pt x="990961" y="114300"/>
                </a:lnTo>
                <a:lnTo>
                  <a:pt x="997201" y="114300"/>
                </a:lnTo>
                <a:lnTo>
                  <a:pt x="997201" y="12700"/>
                </a:lnTo>
                <a:lnTo>
                  <a:pt x="995810" y="0"/>
                </a:lnTo>
                <a:close/>
              </a:path>
              <a:path w="2616834" h="2616200">
                <a:moveTo>
                  <a:pt x="1121422" y="0"/>
                </a:moveTo>
                <a:lnTo>
                  <a:pt x="1117964" y="0"/>
                </a:lnTo>
                <a:lnTo>
                  <a:pt x="1116573" y="12700"/>
                </a:lnTo>
                <a:lnTo>
                  <a:pt x="1116573" y="114300"/>
                </a:lnTo>
                <a:lnTo>
                  <a:pt x="1122813" y="114300"/>
                </a:lnTo>
                <a:lnTo>
                  <a:pt x="1122813" y="12700"/>
                </a:lnTo>
                <a:lnTo>
                  <a:pt x="1121422" y="0"/>
                </a:lnTo>
                <a:close/>
              </a:path>
              <a:path w="2616834" h="2616200">
                <a:moveTo>
                  <a:pt x="1247042" y="0"/>
                </a:moveTo>
                <a:lnTo>
                  <a:pt x="1243576" y="0"/>
                </a:lnTo>
                <a:lnTo>
                  <a:pt x="1242193" y="12700"/>
                </a:lnTo>
                <a:lnTo>
                  <a:pt x="1242193" y="114300"/>
                </a:lnTo>
                <a:lnTo>
                  <a:pt x="1248425" y="114300"/>
                </a:lnTo>
                <a:lnTo>
                  <a:pt x="1248425" y="12700"/>
                </a:lnTo>
                <a:lnTo>
                  <a:pt x="1247042" y="0"/>
                </a:lnTo>
                <a:close/>
              </a:path>
              <a:path w="2616834" h="2616200">
                <a:moveTo>
                  <a:pt x="1372662" y="0"/>
                </a:moveTo>
                <a:lnTo>
                  <a:pt x="1369204" y="0"/>
                </a:lnTo>
                <a:lnTo>
                  <a:pt x="1367813" y="12700"/>
                </a:lnTo>
                <a:lnTo>
                  <a:pt x="1367813" y="114300"/>
                </a:lnTo>
                <a:lnTo>
                  <a:pt x="1374053" y="114300"/>
                </a:lnTo>
                <a:lnTo>
                  <a:pt x="1374053" y="12700"/>
                </a:lnTo>
                <a:lnTo>
                  <a:pt x="1372662" y="0"/>
                </a:lnTo>
                <a:close/>
              </a:path>
              <a:path w="2616834" h="2616200">
                <a:moveTo>
                  <a:pt x="1498282" y="0"/>
                </a:moveTo>
                <a:lnTo>
                  <a:pt x="1494824" y="0"/>
                </a:lnTo>
                <a:lnTo>
                  <a:pt x="1493433" y="12700"/>
                </a:lnTo>
                <a:lnTo>
                  <a:pt x="1493433" y="114300"/>
                </a:lnTo>
                <a:lnTo>
                  <a:pt x="1499665" y="114300"/>
                </a:lnTo>
                <a:lnTo>
                  <a:pt x="1499665" y="12700"/>
                </a:lnTo>
                <a:lnTo>
                  <a:pt x="1498282" y="0"/>
                </a:lnTo>
                <a:close/>
              </a:path>
              <a:path w="2616834" h="2616200">
                <a:moveTo>
                  <a:pt x="1623893" y="0"/>
                </a:moveTo>
                <a:lnTo>
                  <a:pt x="1620436" y="0"/>
                </a:lnTo>
                <a:lnTo>
                  <a:pt x="1619044" y="12700"/>
                </a:lnTo>
                <a:lnTo>
                  <a:pt x="1619044" y="114300"/>
                </a:lnTo>
                <a:lnTo>
                  <a:pt x="1625285" y="114300"/>
                </a:lnTo>
                <a:lnTo>
                  <a:pt x="1625285" y="12700"/>
                </a:lnTo>
                <a:lnTo>
                  <a:pt x="1623893" y="0"/>
                </a:lnTo>
                <a:close/>
              </a:path>
              <a:path w="2616834" h="2616200">
                <a:moveTo>
                  <a:pt x="1749522" y="0"/>
                </a:moveTo>
                <a:lnTo>
                  <a:pt x="1746056" y="0"/>
                </a:lnTo>
                <a:lnTo>
                  <a:pt x="1744673" y="12700"/>
                </a:lnTo>
                <a:lnTo>
                  <a:pt x="1744673" y="114300"/>
                </a:lnTo>
                <a:lnTo>
                  <a:pt x="1750905" y="114300"/>
                </a:lnTo>
                <a:lnTo>
                  <a:pt x="1750905" y="12700"/>
                </a:lnTo>
                <a:lnTo>
                  <a:pt x="1749522" y="0"/>
                </a:lnTo>
                <a:close/>
              </a:path>
              <a:path w="2616834" h="2616200">
                <a:moveTo>
                  <a:pt x="1875134" y="0"/>
                </a:moveTo>
                <a:lnTo>
                  <a:pt x="1871676" y="0"/>
                </a:lnTo>
                <a:lnTo>
                  <a:pt x="1870284" y="12700"/>
                </a:lnTo>
                <a:lnTo>
                  <a:pt x="1870284" y="114300"/>
                </a:lnTo>
                <a:lnTo>
                  <a:pt x="1876525" y="114300"/>
                </a:lnTo>
                <a:lnTo>
                  <a:pt x="1876525" y="12700"/>
                </a:lnTo>
                <a:lnTo>
                  <a:pt x="1875134" y="0"/>
                </a:lnTo>
                <a:close/>
              </a:path>
              <a:path w="2616834" h="2616200">
                <a:moveTo>
                  <a:pt x="2000745" y="0"/>
                </a:moveTo>
                <a:lnTo>
                  <a:pt x="1997288" y="0"/>
                </a:lnTo>
                <a:lnTo>
                  <a:pt x="1995896" y="12700"/>
                </a:lnTo>
                <a:lnTo>
                  <a:pt x="1995896" y="114300"/>
                </a:lnTo>
                <a:lnTo>
                  <a:pt x="2002137" y="114300"/>
                </a:lnTo>
                <a:lnTo>
                  <a:pt x="2002137" y="12700"/>
                </a:lnTo>
                <a:lnTo>
                  <a:pt x="2000745" y="0"/>
                </a:lnTo>
                <a:close/>
              </a:path>
              <a:path w="2616834" h="2616200">
                <a:moveTo>
                  <a:pt x="2126365" y="0"/>
                </a:moveTo>
                <a:lnTo>
                  <a:pt x="2122908" y="0"/>
                </a:lnTo>
                <a:lnTo>
                  <a:pt x="2121516" y="12700"/>
                </a:lnTo>
                <a:lnTo>
                  <a:pt x="2121516" y="114300"/>
                </a:lnTo>
                <a:lnTo>
                  <a:pt x="2127748" y="114300"/>
                </a:lnTo>
                <a:lnTo>
                  <a:pt x="2127748" y="12700"/>
                </a:lnTo>
                <a:lnTo>
                  <a:pt x="2126365" y="0"/>
                </a:lnTo>
                <a:close/>
              </a:path>
              <a:path w="2616834" h="2616200">
                <a:moveTo>
                  <a:pt x="2251985" y="0"/>
                </a:moveTo>
                <a:lnTo>
                  <a:pt x="2248528" y="0"/>
                </a:lnTo>
                <a:lnTo>
                  <a:pt x="2247136" y="12700"/>
                </a:lnTo>
                <a:lnTo>
                  <a:pt x="2247136" y="114300"/>
                </a:lnTo>
                <a:lnTo>
                  <a:pt x="2253377" y="114300"/>
                </a:lnTo>
                <a:lnTo>
                  <a:pt x="2253377" y="12700"/>
                </a:lnTo>
                <a:lnTo>
                  <a:pt x="2251985" y="0"/>
                </a:lnTo>
                <a:close/>
              </a:path>
              <a:path w="2616834" h="2616200">
                <a:moveTo>
                  <a:pt x="2377605" y="0"/>
                </a:moveTo>
                <a:lnTo>
                  <a:pt x="2374139" y="0"/>
                </a:lnTo>
                <a:lnTo>
                  <a:pt x="2372756" y="12700"/>
                </a:lnTo>
                <a:lnTo>
                  <a:pt x="2372756" y="114300"/>
                </a:lnTo>
                <a:lnTo>
                  <a:pt x="2378988" y="114300"/>
                </a:lnTo>
                <a:lnTo>
                  <a:pt x="2378988" y="12700"/>
                </a:lnTo>
                <a:lnTo>
                  <a:pt x="2377605" y="0"/>
                </a:lnTo>
                <a:close/>
              </a:path>
              <a:path w="2616834" h="2616200">
                <a:moveTo>
                  <a:pt x="2503217" y="0"/>
                </a:moveTo>
                <a:lnTo>
                  <a:pt x="2499759" y="0"/>
                </a:lnTo>
                <a:lnTo>
                  <a:pt x="2498368" y="12700"/>
                </a:lnTo>
                <a:lnTo>
                  <a:pt x="2498368" y="114300"/>
                </a:lnTo>
                <a:lnTo>
                  <a:pt x="2504608" y="114300"/>
                </a:lnTo>
                <a:lnTo>
                  <a:pt x="2504608"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60" name="bg object 124"/>
          <p:cNvPicPr/>
          <p:nvPr/>
        </p:nvPicPr>
        <p:blipFill>
          <a:blip r:embed="rId12"/>
          <a:stretch/>
        </p:blipFill>
        <p:spPr>
          <a:xfrm>
            <a:off x="15968520" y="18016200"/>
            <a:ext cx="4194720" cy="4186440"/>
          </a:xfrm>
          <a:prstGeom prst="rect">
            <a:avLst/>
          </a:prstGeom>
          <a:ln w="0">
            <a:noFill/>
          </a:ln>
        </p:spPr>
      </p:pic>
      <p:sp>
        <p:nvSpPr>
          <p:cNvPr id="461" name="bg object 125"/>
          <p:cNvSpPr/>
          <p:nvPr/>
        </p:nvSpPr>
        <p:spPr>
          <a:xfrm>
            <a:off x="360" y="0"/>
            <a:ext cx="21385080" cy="2545920"/>
          </a:xfrm>
          <a:custGeom>
            <a:avLst/>
            <a:gdLst>
              <a:gd name="textAreaLeft" fmla="*/ 0 w 21385080"/>
              <a:gd name="textAreaRight" fmla="*/ 21385440 w 21385080"/>
              <a:gd name="textAreaTop" fmla="*/ 0 h 2545920"/>
              <a:gd name="textAreaBottom" fmla="*/ 2546280 h 2545920"/>
            </a:gdLst>
            <a:ahLst/>
            <a:cxnLst/>
            <a:rect l="textAreaLeft" t="textAreaTop" r="textAreaRight" b="textAreaBottom"/>
            <a:pathLst>
              <a:path w="14199869" h="1691005">
                <a:moveTo>
                  <a:pt x="14199553" y="0"/>
                </a:moveTo>
                <a:lnTo>
                  <a:pt x="0" y="0"/>
                </a:lnTo>
                <a:lnTo>
                  <a:pt x="0" y="1690836"/>
                </a:lnTo>
                <a:lnTo>
                  <a:pt x="14199553" y="1690836"/>
                </a:lnTo>
                <a:lnTo>
                  <a:pt x="14199553"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2" name="PlaceHolder 1"/>
          <p:cNvSpPr>
            <a:spLocks noGrp="1"/>
          </p:cNvSpPr>
          <p:nvPr>
            <p:ph type="title"/>
          </p:nvPr>
        </p:nvSpPr>
        <p:spPr>
          <a:xfrm>
            <a:off x="1069560" y="1211040"/>
            <a:ext cx="19253160" cy="484344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463" name="PlaceHolder 2"/>
          <p:cNvSpPr>
            <a:spLocks noGrp="1"/>
          </p:cNvSpPr>
          <p:nvPr>
            <p:ph type="ftr" idx="10"/>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464" name="PlaceHolder 3"/>
          <p:cNvSpPr>
            <a:spLocks noGrp="1"/>
          </p:cNvSpPr>
          <p:nvPr>
            <p:ph type="dt" idx="11"/>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465" name="PlaceHolder 4"/>
          <p:cNvSpPr>
            <a:spLocks noGrp="1"/>
          </p:cNvSpPr>
          <p:nvPr>
            <p:ph type="sldNum" idx="12"/>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9F55610F-F616-4083-A964-CD89E045538C}"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66" name="PlaceHolder 5"/>
          <p:cNvSpPr>
            <a:spLocks noGrp="1"/>
          </p:cNvSpPr>
          <p:nvPr>
            <p:ph type="body"/>
          </p:nvPr>
        </p:nvSpPr>
        <p:spPr>
          <a:xfrm>
            <a:off x="1069200" y="7084440"/>
            <a:ext cx="19245240" cy="175597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469" name="bg object 16"/>
          <p:cNvSpPr/>
          <p:nvPr/>
        </p:nvSpPr>
        <p:spPr>
          <a:xfrm>
            <a:off x="360" y="2546280"/>
            <a:ext cx="21385080" cy="27729720"/>
          </a:xfrm>
          <a:custGeom>
            <a:avLst/>
            <a:gdLst>
              <a:gd name="textAreaLeft" fmla="*/ 0 w 21385080"/>
              <a:gd name="textAreaRight" fmla="*/ 21385440 w 21385080"/>
              <a:gd name="textAreaTop" fmla="*/ 0 h 27729720"/>
              <a:gd name="textAreaBottom" fmla="*/ 27730080 h 27729720"/>
            </a:gdLst>
            <a:ahLst/>
            <a:cxnLst/>
            <a:rect l="textAreaLeft" t="textAreaTop" r="textAreaRight" b="textAreaBottom"/>
            <a:pathLst>
              <a:path w="14199869" h="18413730">
                <a:moveTo>
                  <a:pt x="0" y="18413239"/>
                </a:moveTo>
                <a:lnTo>
                  <a:pt x="14199544" y="18413239"/>
                </a:lnTo>
                <a:lnTo>
                  <a:pt x="14199544" y="0"/>
                </a:lnTo>
                <a:lnTo>
                  <a:pt x="0" y="0"/>
                </a:lnTo>
                <a:lnTo>
                  <a:pt x="0" y="18413239"/>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0" name="bg object 17"/>
          <p:cNvSpPr/>
          <p:nvPr/>
        </p:nvSpPr>
        <p:spPr>
          <a:xfrm>
            <a:off x="356040" y="5682600"/>
            <a:ext cx="20672640" cy="21293640"/>
          </a:xfrm>
          <a:custGeom>
            <a:avLst/>
            <a:gdLst>
              <a:gd name="textAreaLeft" fmla="*/ 0 w 20672640"/>
              <a:gd name="textAreaRight" fmla="*/ 20673000 w 20672640"/>
              <a:gd name="textAreaTop" fmla="*/ 0 h 21293640"/>
              <a:gd name="textAreaBottom" fmla="*/ 21294000 h 21293640"/>
            </a:gdLst>
            <a:ahLst/>
            <a:cxnLst/>
            <a:rect l="textAreaLeft" t="textAreaTop" r="textAreaRight" b="textAreaBottom"/>
            <a:pathLst>
              <a:path w="13726794" h="14140180">
                <a:moveTo>
                  <a:pt x="13726236" y="13824217"/>
                </a:moveTo>
                <a:lnTo>
                  <a:pt x="0" y="13824217"/>
                </a:lnTo>
                <a:lnTo>
                  <a:pt x="0" y="14139761"/>
                </a:lnTo>
                <a:lnTo>
                  <a:pt x="13726236" y="14139761"/>
                </a:lnTo>
                <a:lnTo>
                  <a:pt x="13726236" y="13824217"/>
                </a:lnTo>
                <a:close/>
              </a:path>
              <a:path w="13726794" h="14140180">
                <a:moveTo>
                  <a:pt x="13726236" y="0"/>
                </a:moveTo>
                <a:lnTo>
                  <a:pt x="0" y="0"/>
                </a:lnTo>
                <a:lnTo>
                  <a:pt x="0" y="7306462"/>
                </a:lnTo>
                <a:lnTo>
                  <a:pt x="13726236" y="7306462"/>
                </a:lnTo>
                <a:lnTo>
                  <a:pt x="13726236"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1" name="bg object 18"/>
          <p:cNvSpPr/>
          <p:nvPr/>
        </p:nvSpPr>
        <p:spPr>
          <a:xfrm>
            <a:off x="356040" y="272628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5">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2" name="bg object 19"/>
          <p:cNvSpPr/>
          <p:nvPr/>
        </p:nvSpPr>
        <p:spPr>
          <a:xfrm>
            <a:off x="356040" y="3426120"/>
            <a:ext cx="20672640" cy="2256480"/>
          </a:xfrm>
          <a:custGeom>
            <a:avLst/>
            <a:gdLst>
              <a:gd name="textAreaLeft" fmla="*/ 0 w 20672640"/>
              <a:gd name="textAreaRight" fmla="*/ 20673000 w 20672640"/>
              <a:gd name="textAreaTop" fmla="*/ 0 h 2256480"/>
              <a:gd name="textAreaBottom" fmla="*/ 2256840 h 2256480"/>
            </a:gdLst>
            <a:ahLst/>
            <a:cxnLst/>
            <a:rect l="textAreaLeft" t="textAreaTop" r="textAreaRight" b="textAreaBottom"/>
            <a:pathLst>
              <a:path w="13726794" h="1498600">
                <a:moveTo>
                  <a:pt x="13726217" y="0"/>
                </a:moveTo>
                <a:lnTo>
                  <a:pt x="0" y="0"/>
                </a:lnTo>
                <a:lnTo>
                  <a:pt x="0" y="1498231"/>
                </a:lnTo>
                <a:lnTo>
                  <a:pt x="13726217" y="1498231"/>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3" name="bg object 20"/>
          <p:cNvSpPr/>
          <p:nvPr/>
        </p:nvSpPr>
        <p:spPr>
          <a:xfrm>
            <a:off x="475200" y="3545640"/>
            <a:ext cx="20434680" cy="2018160"/>
          </a:xfrm>
          <a:custGeom>
            <a:avLst/>
            <a:gdLst>
              <a:gd name="textAreaLeft" fmla="*/ 0 w 20434680"/>
              <a:gd name="textAreaRight" fmla="*/ 20435040 w 20434680"/>
              <a:gd name="textAreaTop" fmla="*/ 0 h 2018160"/>
              <a:gd name="textAreaBottom" fmla="*/ 2018520 h 2018160"/>
            </a:gdLst>
            <a:ahLst/>
            <a:cxnLst/>
            <a:rect l="textAreaLeft" t="textAreaTop" r="textAreaRight" b="textAreaBottom"/>
            <a:pathLst>
              <a:path w="13568680" h="1340485">
                <a:moveTo>
                  <a:pt x="13568442" y="0"/>
                </a:moveTo>
                <a:lnTo>
                  <a:pt x="0" y="0"/>
                </a:lnTo>
                <a:lnTo>
                  <a:pt x="0" y="1340456"/>
                </a:lnTo>
                <a:lnTo>
                  <a:pt x="13568442" y="1340456"/>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4" name="bg object 21"/>
          <p:cNvSpPr/>
          <p:nvPr/>
        </p:nvSpPr>
        <p:spPr>
          <a:xfrm>
            <a:off x="356040" y="615816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5" name="bg object 22"/>
          <p:cNvSpPr/>
          <p:nvPr/>
        </p:nvSpPr>
        <p:spPr>
          <a:xfrm>
            <a:off x="356040" y="6858000"/>
            <a:ext cx="10265400" cy="2843280"/>
          </a:xfrm>
          <a:custGeom>
            <a:avLst/>
            <a:gdLst>
              <a:gd name="textAreaLeft" fmla="*/ 0 w 10265400"/>
              <a:gd name="textAreaRight" fmla="*/ 10265760 w 10265400"/>
              <a:gd name="textAreaTop" fmla="*/ 0 h 2843280"/>
              <a:gd name="textAreaBottom" fmla="*/ 2843640 h 2843280"/>
            </a:gdLst>
            <a:ahLst/>
            <a:cxnLst/>
            <a:rect l="textAreaLeft" t="textAreaTop" r="textAreaRight" b="textAreaBottom"/>
            <a:pathLst>
              <a:path w="6816725" h="1888489">
                <a:moveTo>
                  <a:pt x="6816524" y="0"/>
                </a:moveTo>
                <a:lnTo>
                  <a:pt x="0" y="0"/>
                </a:lnTo>
                <a:lnTo>
                  <a:pt x="0" y="1888331"/>
                </a:lnTo>
                <a:lnTo>
                  <a:pt x="6816524" y="1888331"/>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6" name="bg object 23"/>
          <p:cNvSpPr/>
          <p:nvPr/>
        </p:nvSpPr>
        <p:spPr>
          <a:xfrm>
            <a:off x="475560" y="6976800"/>
            <a:ext cx="10028520" cy="2606040"/>
          </a:xfrm>
          <a:custGeom>
            <a:avLst/>
            <a:gdLst>
              <a:gd name="textAreaLeft" fmla="*/ 0 w 10028520"/>
              <a:gd name="textAreaRight" fmla="*/ 10028880 w 10028520"/>
              <a:gd name="textAreaTop" fmla="*/ 0 h 2606040"/>
              <a:gd name="textAreaBottom" fmla="*/ 2606400 h 2606040"/>
            </a:gdLst>
            <a:ahLst/>
            <a:cxnLst/>
            <a:rect l="textAreaLeft" t="textAreaTop" r="textAreaRight" b="textAreaBottom"/>
            <a:pathLst>
              <a:path w="6659245" h="1731010">
                <a:moveTo>
                  <a:pt x="6658748" y="0"/>
                </a:moveTo>
                <a:lnTo>
                  <a:pt x="0" y="0"/>
                </a:lnTo>
                <a:lnTo>
                  <a:pt x="0" y="1730556"/>
                </a:lnTo>
                <a:lnTo>
                  <a:pt x="6658748" y="1730556"/>
                </a:lnTo>
                <a:lnTo>
                  <a:pt x="665874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7" name="bg object 24"/>
          <p:cNvSpPr/>
          <p:nvPr/>
        </p:nvSpPr>
        <p:spPr>
          <a:xfrm>
            <a:off x="10762560" y="615816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8" name="bg object 25"/>
          <p:cNvSpPr/>
          <p:nvPr/>
        </p:nvSpPr>
        <p:spPr>
          <a:xfrm>
            <a:off x="10762560" y="6858000"/>
            <a:ext cx="10265400" cy="2843280"/>
          </a:xfrm>
          <a:custGeom>
            <a:avLst/>
            <a:gdLst>
              <a:gd name="textAreaLeft" fmla="*/ 0 w 10265400"/>
              <a:gd name="textAreaRight" fmla="*/ 10265760 w 10265400"/>
              <a:gd name="textAreaTop" fmla="*/ 0 h 2843280"/>
              <a:gd name="textAreaBottom" fmla="*/ 2843640 h 2843280"/>
            </a:gdLst>
            <a:ahLst/>
            <a:cxnLst/>
            <a:rect l="textAreaLeft" t="textAreaTop" r="textAreaRight" b="textAreaBottom"/>
            <a:pathLst>
              <a:path w="6816725" h="1888489">
                <a:moveTo>
                  <a:pt x="6816524" y="0"/>
                </a:moveTo>
                <a:lnTo>
                  <a:pt x="0" y="0"/>
                </a:lnTo>
                <a:lnTo>
                  <a:pt x="0" y="1888331"/>
                </a:lnTo>
                <a:lnTo>
                  <a:pt x="6816524" y="1888331"/>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9" name="bg object 26"/>
          <p:cNvSpPr/>
          <p:nvPr/>
        </p:nvSpPr>
        <p:spPr>
          <a:xfrm>
            <a:off x="10881360" y="6976800"/>
            <a:ext cx="10028520" cy="2606040"/>
          </a:xfrm>
          <a:custGeom>
            <a:avLst/>
            <a:gdLst>
              <a:gd name="textAreaLeft" fmla="*/ 0 w 10028520"/>
              <a:gd name="textAreaRight" fmla="*/ 10028880 w 10028520"/>
              <a:gd name="textAreaTop" fmla="*/ 0 h 2606040"/>
              <a:gd name="textAreaBottom" fmla="*/ 2606400 h 2606040"/>
            </a:gdLst>
            <a:ahLst/>
            <a:cxnLst/>
            <a:rect l="textAreaLeft" t="textAreaTop" r="textAreaRight" b="textAreaBottom"/>
            <a:pathLst>
              <a:path w="6659244" h="1731010">
                <a:moveTo>
                  <a:pt x="6658756" y="0"/>
                </a:moveTo>
                <a:lnTo>
                  <a:pt x="0" y="0"/>
                </a:lnTo>
                <a:lnTo>
                  <a:pt x="0" y="1730556"/>
                </a:lnTo>
                <a:lnTo>
                  <a:pt x="6658756" y="1730556"/>
                </a:lnTo>
                <a:lnTo>
                  <a:pt x="665875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0" name="bg object 27"/>
          <p:cNvSpPr/>
          <p:nvPr/>
        </p:nvSpPr>
        <p:spPr>
          <a:xfrm>
            <a:off x="356040" y="1017684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1" name="bg object 28"/>
          <p:cNvSpPr/>
          <p:nvPr/>
        </p:nvSpPr>
        <p:spPr>
          <a:xfrm>
            <a:off x="356040" y="10877400"/>
            <a:ext cx="10265400" cy="5333760"/>
          </a:xfrm>
          <a:custGeom>
            <a:avLst/>
            <a:gdLst>
              <a:gd name="textAreaLeft" fmla="*/ 0 w 10265400"/>
              <a:gd name="textAreaRight" fmla="*/ 10265760 w 10265400"/>
              <a:gd name="textAreaTop" fmla="*/ 0 h 5333760"/>
              <a:gd name="textAreaBottom" fmla="*/ 5334120 h 5333760"/>
            </a:gdLst>
            <a:ahLst/>
            <a:cxnLst/>
            <a:rect l="textAreaLeft" t="textAreaTop" r="textAreaRight" b="textAreaBottom"/>
            <a:pathLst>
              <a:path w="6816725" h="3542029">
                <a:moveTo>
                  <a:pt x="6816524" y="0"/>
                </a:moveTo>
                <a:lnTo>
                  <a:pt x="0" y="0"/>
                </a:lnTo>
                <a:lnTo>
                  <a:pt x="0" y="3541598"/>
                </a:lnTo>
                <a:lnTo>
                  <a:pt x="6816524" y="3541598"/>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2" name="bg object 29"/>
          <p:cNvSpPr/>
          <p:nvPr/>
        </p:nvSpPr>
        <p:spPr>
          <a:xfrm>
            <a:off x="475560" y="10996200"/>
            <a:ext cx="10028520" cy="5095440"/>
          </a:xfrm>
          <a:custGeom>
            <a:avLst/>
            <a:gdLst>
              <a:gd name="textAreaLeft" fmla="*/ 0 w 10028520"/>
              <a:gd name="textAreaRight" fmla="*/ 10028880 w 10028520"/>
              <a:gd name="textAreaTop" fmla="*/ 0 h 5095440"/>
              <a:gd name="textAreaBottom" fmla="*/ 5095800 h 5095440"/>
            </a:gdLst>
            <a:ahLst/>
            <a:cxnLst/>
            <a:rect l="textAreaLeft" t="textAreaTop" r="textAreaRight" b="textAreaBottom"/>
            <a:pathLst>
              <a:path w="6659245" h="3383915">
                <a:moveTo>
                  <a:pt x="6658748" y="0"/>
                </a:moveTo>
                <a:lnTo>
                  <a:pt x="0" y="0"/>
                </a:lnTo>
                <a:lnTo>
                  <a:pt x="0" y="3383831"/>
                </a:lnTo>
                <a:lnTo>
                  <a:pt x="6658748" y="3383831"/>
                </a:lnTo>
                <a:lnTo>
                  <a:pt x="665874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3" name="bg object 30"/>
          <p:cNvSpPr/>
          <p:nvPr/>
        </p:nvSpPr>
        <p:spPr>
          <a:xfrm>
            <a:off x="10762560" y="10176840"/>
            <a:ext cx="10265400" cy="700560"/>
          </a:xfrm>
          <a:custGeom>
            <a:avLst/>
            <a:gdLst>
              <a:gd name="textAreaLeft" fmla="*/ 0 w 10265400"/>
              <a:gd name="textAreaRight" fmla="*/ 10265760 w 10265400"/>
              <a:gd name="textAreaTop" fmla="*/ 0 h 700560"/>
              <a:gd name="textAreaBottom" fmla="*/ 700920 h 700560"/>
            </a:gdLst>
            <a:ahLst/>
            <a:cxnLst/>
            <a:rect l="textAreaLeft" t="textAreaTop" r="textAreaRight" b="textAreaBottom"/>
            <a:pathLst>
              <a:path w="6816725" h="465454">
                <a:moveTo>
                  <a:pt x="6816524" y="0"/>
                </a:moveTo>
                <a:lnTo>
                  <a:pt x="0" y="0"/>
                </a:lnTo>
                <a:lnTo>
                  <a:pt x="0" y="464952"/>
                </a:lnTo>
                <a:lnTo>
                  <a:pt x="6816524" y="464952"/>
                </a:lnTo>
                <a:lnTo>
                  <a:pt x="68165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4" name="bg object 31"/>
          <p:cNvSpPr/>
          <p:nvPr/>
        </p:nvSpPr>
        <p:spPr>
          <a:xfrm>
            <a:off x="10762920" y="10877400"/>
            <a:ext cx="10265400" cy="5333760"/>
          </a:xfrm>
          <a:custGeom>
            <a:avLst/>
            <a:gdLst>
              <a:gd name="textAreaLeft" fmla="*/ 0 w 10265400"/>
              <a:gd name="textAreaRight" fmla="*/ 10265760 w 10265400"/>
              <a:gd name="textAreaTop" fmla="*/ 0 h 5333760"/>
              <a:gd name="textAreaBottom" fmla="*/ 5334120 h 5333760"/>
            </a:gdLst>
            <a:ahLst/>
            <a:cxnLst/>
            <a:rect l="textAreaLeft" t="textAreaTop" r="textAreaRight" b="textAreaBottom"/>
            <a:pathLst>
              <a:path w="6816725" h="3542029">
                <a:moveTo>
                  <a:pt x="6816524" y="0"/>
                </a:moveTo>
                <a:lnTo>
                  <a:pt x="0" y="0"/>
                </a:lnTo>
                <a:lnTo>
                  <a:pt x="0" y="3541598"/>
                </a:lnTo>
                <a:lnTo>
                  <a:pt x="6816524" y="3541598"/>
                </a:lnTo>
                <a:lnTo>
                  <a:pt x="68165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5" name="bg object 32"/>
          <p:cNvSpPr/>
          <p:nvPr/>
        </p:nvSpPr>
        <p:spPr>
          <a:xfrm>
            <a:off x="10881360" y="10996200"/>
            <a:ext cx="10028520" cy="5095440"/>
          </a:xfrm>
          <a:custGeom>
            <a:avLst/>
            <a:gdLst>
              <a:gd name="textAreaLeft" fmla="*/ 0 w 10028520"/>
              <a:gd name="textAreaRight" fmla="*/ 10028880 w 10028520"/>
              <a:gd name="textAreaTop" fmla="*/ 0 h 5095440"/>
              <a:gd name="textAreaBottom" fmla="*/ 5095800 h 5095440"/>
            </a:gdLst>
            <a:ahLst/>
            <a:cxnLst/>
            <a:rect l="textAreaLeft" t="textAreaTop" r="textAreaRight" b="textAreaBottom"/>
            <a:pathLst>
              <a:path w="6659244" h="3383915">
                <a:moveTo>
                  <a:pt x="6658756" y="0"/>
                </a:moveTo>
                <a:lnTo>
                  <a:pt x="0" y="0"/>
                </a:lnTo>
                <a:lnTo>
                  <a:pt x="0" y="3383831"/>
                </a:lnTo>
                <a:lnTo>
                  <a:pt x="6658756" y="3383831"/>
                </a:lnTo>
                <a:lnTo>
                  <a:pt x="665875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6" name="bg object 33"/>
          <p:cNvSpPr/>
          <p:nvPr/>
        </p:nvSpPr>
        <p:spPr>
          <a:xfrm>
            <a:off x="356040" y="1668600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4">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7" name="bg object 34"/>
          <p:cNvSpPr/>
          <p:nvPr/>
        </p:nvSpPr>
        <p:spPr>
          <a:xfrm>
            <a:off x="356040" y="17385840"/>
            <a:ext cx="20672640" cy="9114480"/>
          </a:xfrm>
          <a:custGeom>
            <a:avLst/>
            <a:gdLst>
              <a:gd name="textAreaLeft" fmla="*/ 0 w 20672640"/>
              <a:gd name="textAreaRight" fmla="*/ 20673000 w 20672640"/>
              <a:gd name="textAreaTop" fmla="*/ 0 h 9114480"/>
              <a:gd name="textAreaBottom" fmla="*/ 9114840 h 9114480"/>
            </a:gdLst>
            <a:ahLst/>
            <a:cxnLst/>
            <a:rect l="textAreaLeft" t="textAreaTop" r="textAreaRight" b="textAreaBottom"/>
            <a:pathLst>
              <a:path w="13726794" h="6052819">
                <a:moveTo>
                  <a:pt x="13726217" y="0"/>
                </a:moveTo>
                <a:lnTo>
                  <a:pt x="0" y="0"/>
                </a:lnTo>
                <a:lnTo>
                  <a:pt x="0" y="6052802"/>
                </a:lnTo>
                <a:lnTo>
                  <a:pt x="13726217" y="6052802"/>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8" name="bg object 35"/>
          <p:cNvSpPr/>
          <p:nvPr/>
        </p:nvSpPr>
        <p:spPr>
          <a:xfrm>
            <a:off x="475200" y="17505360"/>
            <a:ext cx="20434680" cy="8877600"/>
          </a:xfrm>
          <a:custGeom>
            <a:avLst/>
            <a:gdLst>
              <a:gd name="textAreaLeft" fmla="*/ 0 w 20434680"/>
              <a:gd name="textAreaRight" fmla="*/ 20435040 w 20434680"/>
              <a:gd name="textAreaTop" fmla="*/ 0 h 8877600"/>
              <a:gd name="textAreaBottom" fmla="*/ 8877960 h 8877600"/>
            </a:gdLst>
            <a:ahLst/>
            <a:cxnLst/>
            <a:rect l="textAreaLeft" t="textAreaTop" r="textAreaRight" b="textAreaBottom"/>
            <a:pathLst>
              <a:path w="13568680" h="5895340">
                <a:moveTo>
                  <a:pt x="13568442" y="0"/>
                </a:moveTo>
                <a:lnTo>
                  <a:pt x="0" y="0"/>
                </a:lnTo>
                <a:lnTo>
                  <a:pt x="0" y="5895026"/>
                </a:lnTo>
                <a:lnTo>
                  <a:pt x="13568442" y="5895026"/>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9" name="bg object 36"/>
          <p:cNvSpPr/>
          <p:nvPr/>
        </p:nvSpPr>
        <p:spPr>
          <a:xfrm>
            <a:off x="356040" y="26976240"/>
            <a:ext cx="20672640" cy="700560"/>
          </a:xfrm>
          <a:custGeom>
            <a:avLst/>
            <a:gdLst>
              <a:gd name="textAreaLeft" fmla="*/ 0 w 20672640"/>
              <a:gd name="textAreaRight" fmla="*/ 20673000 w 20672640"/>
              <a:gd name="textAreaTop" fmla="*/ 0 h 700560"/>
              <a:gd name="textAreaBottom" fmla="*/ 700920 h 700560"/>
            </a:gdLst>
            <a:ahLst/>
            <a:cxnLst/>
            <a:rect l="textAreaLeft" t="textAreaTop" r="textAreaRight" b="textAreaBottom"/>
            <a:pathLst>
              <a:path w="13726794" h="465455">
                <a:moveTo>
                  <a:pt x="13726217" y="0"/>
                </a:moveTo>
                <a:lnTo>
                  <a:pt x="0" y="0"/>
                </a:lnTo>
                <a:lnTo>
                  <a:pt x="0" y="464952"/>
                </a:lnTo>
                <a:lnTo>
                  <a:pt x="13726217" y="464952"/>
                </a:lnTo>
                <a:lnTo>
                  <a:pt x="1372621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0" name="bg object 37"/>
          <p:cNvSpPr/>
          <p:nvPr/>
        </p:nvSpPr>
        <p:spPr>
          <a:xfrm>
            <a:off x="356040" y="27676800"/>
            <a:ext cx="20672640" cy="2270520"/>
          </a:xfrm>
          <a:custGeom>
            <a:avLst/>
            <a:gdLst>
              <a:gd name="textAreaLeft" fmla="*/ 0 w 20672640"/>
              <a:gd name="textAreaRight" fmla="*/ 20673000 w 20672640"/>
              <a:gd name="textAreaTop" fmla="*/ 0 h 2270520"/>
              <a:gd name="textAreaBottom" fmla="*/ 2270880 h 2270520"/>
            </a:gdLst>
            <a:ahLst/>
            <a:cxnLst/>
            <a:rect l="textAreaLeft" t="textAreaTop" r="textAreaRight" b="textAreaBottom"/>
            <a:pathLst>
              <a:path w="13726794" h="1508125">
                <a:moveTo>
                  <a:pt x="13726217" y="0"/>
                </a:moveTo>
                <a:lnTo>
                  <a:pt x="0" y="0"/>
                </a:lnTo>
                <a:lnTo>
                  <a:pt x="0" y="1507600"/>
                </a:lnTo>
                <a:lnTo>
                  <a:pt x="13726217" y="1507600"/>
                </a:lnTo>
                <a:lnTo>
                  <a:pt x="1372621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1" name="bg object 38"/>
          <p:cNvSpPr/>
          <p:nvPr/>
        </p:nvSpPr>
        <p:spPr>
          <a:xfrm>
            <a:off x="475200" y="27795600"/>
            <a:ext cx="20434680" cy="2032200"/>
          </a:xfrm>
          <a:custGeom>
            <a:avLst/>
            <a:gdLst>
              <a:gd name="textAreaLeft" fmla="*/ 0 w 20434680"/>
              <a:gd name="textAreaRight" fmla="*/ 20435040 w 20434680"/>
              <a:gd name="textAreaTop" fmla="*/ 0 h 2032200"/>
              <a:gd name="textAreaBottom" fmla="*/ 2032560 h 2032200"/>
            </a:gdLst>
            <a:ahLst/>
            <a:cxnLst/>
            <a:rect l="textAreaLeft" t="textAreaTop" r="textAreaRight" b="textAreaBottom"/>
            <a:pathLst>
              <a:path w="13568680" h="1350009">
                <a:moveTo>
                  <a:pt x="13568442" y="0"/>
                </a:moveTo>
                <a:lnTo>
                  <a:pt x="0" y="0"/>
                </a:lnTo>
                <a:lnTo>
                  <a:pt x="0" y="1349825"/>
                </a:lnTo>
                <a:lnTo>
                  <a:pt x="13568442" y="1349825"/>
                </a:lnTo>
                <a:lnTo>
                  <a:pt x="1356844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92" name="bg object 39"/>
          <p:cNvPicPr/>
          <p:nvPr/>
        </p:nvPicPr>
        <p:blipFill>
          <a:blip r:embed="rId3"/>
          <a:stretch/>
        </p:blipFill>
        <p:spPr>
          <a:xfrm>
            <a:off x="661320" y="11147760"/>
            <a:ext cx="9599760" cy="4341960"/>
          </a:xfrm>
          <a:prstGeom prst="rect">
            <a:avLst/>
          </a:prstGeom>
          <a:ln w="0">
            <a:noFill/>
          </a:ln>
        </p:spPr>
      </p:pic>
      <p:pic>
        <p:nvPicPr>
          <p:cNvPr id="493" name="bg object 40"/>
          <p:cNvPicPr/>
          <p:nvPr/>
        </p:nvPicPr>
        <p:blipFill>
          <a:blip r:embed="rId4"/>
          <a:stretch/>
        </p:blipFill>
        <p:spPr>
          <a:xfrm>
            <a:off x="11072160" y="11147760"/>
            <a:ext cx="9599760" cy="4341960"/>
          </a:xfrm>
          <a:prstGeom prst="rect">
            <a:avLst/>
          </a:prstGeom>
          <a:ln w="0">
            <a:noFill/>
          </a:ln>
        </p:spPr>
      </p:pic>
      <p:pic>
        <p:nvPicPr>
          <p:cNvPr id="494" name="bg object 41"/>
          <p:cNvPicPr/>
          <p:nvPr/>
        </p:nvPicPr>
        <p:blipFill>
          <a:blip r:embed="rId5"/>
          <a:stretch/>
        </p:blipFill>
        <p:spPr>
          <a:xfrm>
            <a:off x="1220760" y="22132800"/>
            <a:ext cx="8387640" cy="349560"/>
          </a:xfrm>
          <a:prstGeom prst="rect">
            <a:avLst/>
          </a:prstGeom>
          <a:ln w="0">
            <a:noFill/>
          </a:ln>
        </p:spPr>
      </p:pic>
      <p:sp>
        <p:nvSpPr>
          <p:cNvPr id="495" name="bg object 42"/>
          <p:cNvSpPr/>
          <p:nvPr/>
        </p:nvSpPr>
        <p:spPr>
          <a:xfrm>
            <a:off x="1265400" y="20522160"/>
            <a:ext cx="8049600" cy="1011960"/>
          </a:xfrm>
          <a:custGeom>
            <a:avLst/>
            <a:gdLst>
              <a:gd name="textAreaLeft" fmla="*/ 0 w 8049600"/>
              <a:gd name="textAreaRight" fmla="*/ 8049960 w 8049600"/>
              <a:gd name="textAreaTop" fmla="*/ 0 h 1011960"/>
              <a:gd name="textAreaBottom" fmla="*/ 1012320 h 1011960"/>
            </a:gdLst>
            <a:ahLst/>
            <a:cxnLst/>
            <a:rect l="textAreaLeft" t="textAreaTop" r="textAreaRight" b="textAreaBottom"/>
            <a:pathLst>
              <a:path w="5345430" h="672465">
                <a:moveTo>
                  <a:pt x="68135" y="217398"/>
                </a:moveTo>
                <a:lnTo>
                  <a:pt x="0" y="217398"/>
                </a:lnTo>
                <a:lnTo>
                  <a:pt x="0" y="237528"/>
                </a:lnTo>
                <a:lnTo>
                  <a:pt x="68135" y="237528"/>
                </a:lnTo>
                <a:lnTo>
                  <a:pt x="68135" y="217398"/>
                </a:lnTo>
                <a:close/>
              </a:path>
              <a:path w="5345430" h="672465">
                <a:moveTo>
                  <a:pt x="68135" y="0"/>
                </a:moveTo>
                <a:lnTo>
                  <a:pt x="0" y="0"/>
                </a:lnTo>
                <a:lnTo>
                  <a:pt x="0" y="20129"/>
                </a:lnTo>
                <a:lnTo>
                  <a:pt x="68135" y="20129"/>
                </a:lnTo>
                <a:lnTo>
                  <a:pt x="68135" y="0"/>
                </a:lnTo>
                <a:close/>
              </a:path>
              <a:path w="5345430" h="672465">
                <a:moveTo>
                  <a:pt x="340664" y="434797"/>
                </a:moveTo>
                <a:lnTo>
                  <a:pt x="0" y="434797"/>
                </a:lnTo>
                <a:lnTo>
                  <a:pt x="0" y="454914"/>
                </a:lnTo>
                <a:lnTo>
                  <a:pt x="340664" y="454914"/>
                </a:lnTo>
                <a:lnTo>
                  <a:pt x="340664" y="434797"/>
                </a:lnTo>
                <a:close/>
              </a:path>
              <a:path w="5345430" h="672465">
                <a:moveTo>
                  <a:pt x="340664" y="217398"/>
                </a:moveTo>
                <a:lnTo>
                  <a:pt x="136271" y="217398"/>
                </a:lnTo>
                <a:lnTo>
                  <a:pt x="136271" y="237528"/>
                </a:lnTo>
                <a:lnTo>
                  <a:pt x="340664" y="237528"/>
                </a:lnTo>
                <a:lnTo>
                  <a:pt x="340664" y="217398"/>
                </a:lnTo>
                <a:close/>
              </a:path>
              <a:path w="5345430" h="672465">
                <a:moveTo>
                  <a:pt x="340664" y="0"/>
                </a:moveTo>
                <a:lnTo>
                  <a:pt x="136271" y="0"/>
                </a:lnTo>
                <a:lnTo>
                  <a:pt x="136271" y="20129"/>
                </a:lnTo>
                <a:lnTo>
                  <a:pt x="340664" y="20129"/>
                </a:lnTo>
                <a:lnTo>
                  <a:pt x="340664" y="0"/>
                </a:lnTo>
                <a:close/>
              </a:path>
              <a:path w="5345430" h="672465">
                <a:moveTo>
                  <a:pt x="476935" y="0"/>
                </a:moveTo>
                <a:lnTo>
                  <a:pt x="408800" y="0"/>
                </a:lnTo>
                <a:lnTo>
                  <a:pt x="408800" y="20129"/>
                </a:lnTo>
                <a:lnTo>
                  <a:pt x="476935" y="20129"/>
                </a:lnTo>
                <a:lnTo>
                  <a:pt x="476935" y="0"/>
                </a:lnTo>
                <a:close/>
              </a:path>
              <a:path w="5345430" h="672465">
                <a:moveTo>
                  <a:pt x="613206" y="652208"/>
                </a:moveTo>
                <a:lnTo>
                  <a:pt x="0" y="652208"/>
                </a:lnTo>
                <a:lnTo>
                  <a:pt x="0" y="672325"/>
                </a:lnTo>
                <a:lnTo>
                  <a:pt x="613206" y="672325"/>
                </a:lnTo>
                <a:lnTo>
                  <a:pt x="613206" y="652208"/>
                </a:lnTo>
                <a:close/>
              </a:path>
              <a:path w="5345430" h="672465">
                <a:moveTo>
                  <a:pt x="613206" y="434797"/>
                </a:moveTo>
                <a:lnTo>
                  <a:pt x="408800" y="434797"/>
                </a:lnTo>
                <a:lnTo>
                  <a:pt x="408800" y="454914"/>
                </a:lnTo>
                <a:lnTo>
                  <a:pt x="613206" y="454914"/>
                </a:lnTo>
                <a:lnTo>
                  <a:pt x="613206" y="434797"/>
                </a:lnTo>
                <a:close/>
              </a:path>
              <a:path w="5345430" h="672465">
                <a:moveTo>
                  <a:pt x="613206" y="217398"/>
                </a:moveTo>
                <a:lnTo>
                  <a:pt x="408800" y="217398"/>
                </a:lnTo>
                <a:lnTo>
                  <a:pt x="408800" y="237528"/>
                </a:lnTo>
                <a:lnTo>
                  <a:pt x="613206" y="237528"/>
                </a:lnTo>
                <a:lnTo>
                  <a:pt x="613206" y="217398"/>
                </a:lnTo>
                <a:close/>
              </a:path>
              <a:path w="5345430" h="672465">
                <a:moveTo>
                  <a:pt x="613206" y="0"/>
                </a:moveTo>
                <a:lnTo>
                  <a:pt x="545071" y="0"/>
                </a:lnTo>
                <a:lnTo>
                  <a:pt x="545071" y="20129"/>
                </a:lnTo>
                <a:lnTo>
                  <a:pt x="613206" y="20129"/>
                </a:lnTo>
                <a:lnTo>
                  <a:pt x="613206" y="0"/>
                </a:lnTo>
                <a:close/>
              </a:path>
              <a:path w="5345430" h="672465">
                <a:moveTo>
                  <a:pt x="749477" y="217398"/>
                </a:moveTo>
                <a:lnTo>
                  <a:pt x="681342" y="217398"/>
                </a:lnTo>
                <a:lnTo>
                  <a:pt x="681342" y="237528"/>
                </a:lnTo>
                <a:lnTo>
                  <a:pt x="749477" y="237528"/>
                </a:lnTo>
                <a:lnTo>
                  <a:pt x="749477" y="217398"/>
                </a:lnTo>
                <a:close/>
              </a:path>
              <a:path w="5345430" h="672465">
                <a:moveTo>
                  <a:pt x="749477" y="0"/>
                </a:moveTo>
                <a:lnTo>
                  <a:pt x="681342" y="0"/>
                </a:lnTo>
                <a:lnTo>
                  <a:pt x="681342" y="20129"/>
                </a:lnTo>
                <a:lnTo>
                  <a:pt x="749477" y="20129"/>
                </a:lnTo>
                <a:lnTo>
                  <a:pt x="749477" y="0"/>
                </a:lnTo>
                <a:close/>
              </a:path>
              <a:path w="5345430" h="672465">
                <a:moveTo>
                  <a:pt x="1022032" y="652208"/>
                </a:moveTo>
                <a:lnTo>
                  <a:pt x="681342" y="652208"/>
                </a:lnTo>
                <a:lnTo>
                  <a:pt x="681342" y="672325"/>
                </a:lnTo>
                <a:lnTo>
                  <a:pt x="1022032" y="672325"/>
                </a:lnTo>
                <a:lnTo>
                  <a:pt x="1022032" y="652208"/>
                </a:lnTo>
                <a:close/>
              </a:path>
              <a:path w="5345430" h="672465">
                <a:moveTo>
                  <a:pt x="1022032" y="434797"/>
                </a:moveTo>
                <a:lnTo>
                  <a:pt x="681342" y="434797"/>
                </a:lnTo>
                <a:lnTo>
                  <a:pt x="681342" y="454914"/>
                </a:lnTo>
                <a:lnTo>
                  <a:pt x="1022032" y="454914"/>
                </a:lnTo>
                <a:lnTo>
                  <a:pt x="1022032" y="434797"/>
                </a:lnTo>
                <a:close/>
              </a:path>
              <a:path w="5345430" h="672465">
                <a:moveTo>
                  <a:pt x="1022032" y="217398"/>
                </a:moveTo>
                <a:lnTo>
                  <a:pt x="817613" y="217398"/>
                </a:lnTo>
                <a:lnTo>
                  <a:pt x="817613" y="237528"/>
                </a:lnTo>
                <a:lnTo>
                  <a:pt x="1022032" y="237528"/>
                </a:lnTo>
                <a:lnTo>
                  <a:pt x="1022032" y="217398"/>
                </a:lnTo>
                <a:close/>
              </a:path>
              <a:path w="5345430" h="672465">
                <a:moveTo>
                  <a:pt x="1022032" y="0"/>
                </a:moveTo>
                <a:lnTo>
                  <a:pt x="817613" y="0"/>
                </a:lnTo>
                <a:lnTo>
                  <a:pt x="817613" y="20129"/>
                </a:lnTo>
                <a:lnTo>
                  <a:pt x="1022032" y="20129"/>
                </a:lnTo>
                <a:lnTo>
                  <a:pt x="1022032" y="0"/>
                </a:lnTo>
                <a:close/>
              </a:path>
              <a:path w="5345430" h="672465">
                <a:moveTo>
                  <a:pt x="1158290" y="0"/>
                </a:moveTo>
                <a:lnTo>
                  <a:pt x="1090155" y="0"/>
                </a:lnTo>
                <a:lnTo>
                  <a:pt x="1090155" y="20129"/>
                </a:lnTo>
                <a:lnTo>
                  <a:pt x="1158290" y="20129"/>
                </a:lnTo>
                <a:lnTo>
                  <a:pt x="1158290" y="0"/>
                </a:lnTo>
                <a:close/>
              </a:path>
              <a:path w="5345430" h="672465">
                <a:moveTo>
                  <a:pt x="1567091" y="217398"/>
                </a:moveTo>
                <a:lnTo>
                  <a:pt x="1090155" y="217398"/>
                </a:lnTo>
                <a:lnTo>
                  <a:pt x="1090155" y="237528"/>
                </a:lnTo>
                <a:lnTo>
                  <a:pt x="1567091" y="237528"/>
                </a:lnTo>
                <a:lnTo>
                  <a:pt x="1567091" y="217398"/>
                </a:lnTo>
                <a:close/>
              </a:path>
              <a:path w="5345430" h="672465">
                <a:moveTo>
                  <a:pt x="1567091" y="0"/>
                </a:moveTo>
                <a:lnTo>
                  <a:pt x="1226426" y="0"/>
                </a:lnTo>
                <a:lnTo>
                  <a:pt x="1226426" y="20129"/>
                </a:lnTo>
                <a:lnTo>
                  <a:pt x="1567091" y="20129"/>
                </a:lnTo>
                <a:lnTo>
                  <a:pt x="1567091" y="0"/>
                </a:lnTo>
                <a:close/>
              </a:path>
              <a:path w="5345430" h="672465">
                <a:moveTo>
                  <a:pt x="1703362" y="652208"/>
                </a:moveTo>
                <a:lnTo>
                  <a:pt x="1090155" y="652208"/>
                </a:lnTo>
                <a:lnTo>
                  <a:pt x="1090155" y="672325"/>
                </a:lnTo>
                <a:lnTo>
                  <a:pt x="1703362" y="672325"/>
                </a:lnTo>
                <a:lnTo>
                  <a:pt x="1703362" y="652208"/>
                </a:lnTo>
                <a:close/>
              </a:path>
              <a:path w="5345430" h="672465">
                <a:moveTo>
                  <a:pt x="1703362" y="434797"/>
                </a:moveTo>
                <a:lnTo>
                  <a:pt x="1090155" y="434797"/>
                </a:lnTo>
                <a:lnTo>
                  <a:pt x="1090155" y="454914"/>
                </a:lnTo>
                <a:lnTo>
                  <a:pt x="1703362" y="454914"/>
                </a:lnTo>
                <a:lnTo>
                  <a:pt x="1703362" y="434797"/>
                </a:lnTo>
                <a:close/>
              </a:path>
              <a:path w="5345430" h="672465">
                <a:moveTo>
                  <a:pt x="1703362" y="217398"/>
                </a:moveTo>
                <a:lnTo>
                  <a:pt x="1635239" y="217398"/>
                </a:lnTo>
                <a:lnTo>
                  <a:pt x="1635239" y="237528"/>
                </a:lnTo>
                <a:lnTo>
                  <a:pt x="1703362" y="237528"/>
                </a:lnTo>
                <a:lnTo>
                  <a:pt x="1703362" y="217398"/>
                </a:lnTo>
                <a:close/>
              </a:path>
              <a:path w="5345430" h="672465">
                <a:moveTo>
                  <a:pt x="1703362" y="0"/>
                </a:moveTo>
                <a:lnTo>
                  <a:pt x="1635239" y="0"/>
                </a:lnTo>
                <a:lnTo>
                  <a:pt x="1635239" y="20129"/>
                </a:lnTo>
                <a:lnTo>
                  <a:pt x="1703362" y="20129"/>
                </a:lnTo>
                <a:lnTo>
                  <a:pt x="1703362" y="0"/>
                </a:lnTo>
                <a:close/>
              </a:path>
              <a:path w="5345430" h="672465">
                <a:moveTo>
                  <a:pt x="1839633" y="434797"/>
                </a:moveTo>
                <a:lnTo>
                  <a:pt x="1771497" y="434797"/>
                </a:lnTo>
                <a:lnTo>
                  <a:pt x="1771497" y="454914"/>
                </a:lnTo>
                <a:lnTo>
                  <a:pt x="1839633" y="454914"/>
                </a:lnTo>
                <a:lnTo>
                  <a:pt x="1839633" y="434797"/>
                </a:lnTo>
                <a:close/>
              </a:path>
              <a:path w="5345430" h="672465">
                <a:moveTo>
                  <a:pt x="1839633" y="217398"/>
                </a:moveTo>
                <a:lnTo>
                  <a:pt x="1771497" y="217398"/>
                </a:lnTo>
                <a:lnTo>
                  <a:pt x="1771497" y="237528"/>
                </a:lnTo>
                <a:lnTo>
                  <a:pt x="1839633" y="237528"/>
                </a:lnTo>
                <a:lnTo>
                  <a:pt x="1839633" y="217398"/>
                </a:lnTo>
                <a:close/>
              </a:path>
              <a:path w="5345430" h="672465">
                <a:moveTo>
                  <a:pt x="1839633" y="0"/>
                </a:moveTo>
                <a:lnTo>
                  <a:pt x="1771497" y="0"/>
                </a:lnTo>
                <a:lnTo>
                  <a:pt x="1771497" y="20129"/>
                </a:lnTo>
                <a:lnTo>
                  <a:pt x="1839633" y="20129"/>
                </a:lnTo>
                <a:lnTo>
                  <a:pt x="1839633" y="0"/>
                </a:lnTo>
                <a:close/>
              </a:path>
              <a:path w="5345430" h="672465">
                <a:moveTo>
                  <a:pt x="1975904" y="0"/>
                </a:moveTo>
                <a:lnTo>
                  <a:pt x="1907768" y="0"/>
                </a:lnTo>
                <a:lnTo>
                  <a:pt x="1907768" y="20129"/>
                </a:lnTo>
                <a:lnTo>
                  <a:pt x="1975904" y="20129"/>
                </a:lnTo>
                <a:lnTo>
                  <a:pt x="1975904" y="0"/>
                </a:lnTo>
                <a:close/>
              </a:path>
              <a:path w="5345430" h="672465">
                <a:moveTo>
                  <a:pt x="2112175" y="434797"/>
                </a:moveTo>
                <a:lnTo>
                  <a:pt x="1907768" y="434797"/>
                </a:lnTo>
                <a:lnTo>
                  <a:pt x="1907768" y="454914"/>
                </a:lnTo>
                <a:lnTo>
                  <a:pt x="2112175" y="454914"/>
                </a:lnTo>
                <a:lnTo>
                  <a:pt x="2112175" y="434797"/>
                </a:lnTo>
                <a:close/>
              </a:path>
              <a:path w="5345430" h="672465">
                <a:moveTo>
                  <a:pt x="2112175" y="217398"/>
                </a:moveTo>
                <a:lnTo>
                  <a:pt x="1907768" y="217398"/>
                </a:lnTo>
                <a:lnTo>
                  <a:pt x="1907768" y="237528"/>
                </a:lnTo>
                <a:lnTo>
                  <a:pt x="2112175" y="237528"/>
                </a:lnTo>
                <a:lnTo>
                  <a:pt x="2112175" y="217398"/>
                </a:lnTo>
                <a:close/>
              </a:path>
              <a:path w="5345430" h="672465">
                <a:moveTo>
                  <a:pt x="2112175" y="0"/>
                </a:moveTo>
                <a:lnTo>
                  <a:pt x="2044039" y="0"/>
                </a:lnTo>
                <a:lnTo>
                  <a:pt x="2044039" y="20129"/>
                </a:lnTo>
                <a:lnTo>
                  <a:pt x="2112175" y="20129"/>
                </a:lnTo>
                <a:lnTo>
                  <a:pt x="2112175" y="0"/>
                </a:lnTo>
                <a:close/>
              </a:path>
              <a:path w="5345430" h="672465">
                <a:moveTo>
                  <a:pt x="2248446" y="0"/>
                </a:moveTo>
                <a:lnTo>
                  <a:pt x="2180310" y="0"/>
                </a:lnTo>
                <a:lnTo>
                  <a:pt x="2180310" y="20129"/>
                </a:lnTo>
                <a:lnTo>
                  <a:pt x="2248446" y="20129"/>
                </a:lnTo>
                <a:lnTo>
                  <a:pt x="2248446" y="0"/>
                </a:lnTo>
                <a:close/>
              </a:path>
              <a:path w="5345430" h="672465">
                <a:moveTo>
                  <a:pt x="2384717" y="217398"/>
                </a:moveTo>
                <a:lnTo>
                  <a:pt x="2180310" y="217398"/>
                </a:lnTo>
                <a:lnTo>
                  <a:pt x="2180310" y="237528"/>
                </a:lnTo>
                <a:lnTo>
                  <a:pt x="2384717" y="237528"/>
                </a:lnTo>
                <a:lnTo>
                  <a:pt x="2384717" y="217398"/>
                </a:lnTo>
                <a:close/>
              </a:path>
              <a:path w="5345430" h="672465">
                <a:moveTo>
                  <a:pt x="2384717" y="0"/>
                </a:moveTo>
                <a:lnTo>
                  <a:pt x="2316594" y="0"/>
                </a:lnTo>
                <a:lnTo>
                  <a:pt x="2316594" y="20129"/>
                </a:lnTo>
                <a:lnTo>
                  <a:pt x="2384717" y="20129"/>
                </a:lnTo>
                <a:lnTo>
                  <a:pt x="2384717" y="0"/>
                </a:lnTo>
                <a:close/>
              </a:path>
              <a:path w="5345430" h="672465">
                <a:moveTo>
                  <a:pt x="2793530" y="217398"/>
                </a:moveTo>
                <a:lnTo>
                  <a:pt x="2452865" y="217398"/>
                </a:lnTo>
                <a:lnTo>
                  <a:pt x="2452865" y="237528"/>
                </a:lnTo>
                <a:lnTo>
                  <a:pt x="2793530" y="237528"/>
                </a:lnTo>
                <a:lnTo>
                  <a:pt x="2793530" y="217398"/>
                </a:lnTo>
                <a:close/>
              </a:path>
              <a:path w="5345430" h="672465">
                <a:moveTo>
                  <a:pt x="2793530" y="0"/>
                </a:moveTo>
                <a:lnTo>
                  <a:pt x="2452865" y="0"/>
                </a:lnTo>
                <a:lnTo>
                  <a:pt x="2452865" y="20129"/>
                </a:lnTo>
                <a:lnTo>
                  <a:pt x="2793530" y="20129"/>
                </a:lnTo>
                <a:lnTo>
                  <a:pt x="2793530" y="0"/>
                </a:lnTo>
                <a:close/>
              </a:path>
              <a:path w="5345430" h="672465">
                <a:moveTo>
                  <a:pt x="2929801" y="434797"/>
                </a:moveTo>
                <a:lnTo>
                  <a:pt x="2180310" y="434797"/>
                </a:lnTo>
                <a:lnTo>
                  <a:pt x="2180310" y="454914"/>
                </a:lnTo>
                <a:lnTo>
                  <a:pt x="2929801" y="454914"/>
                </a:lnTo>
                <a:lnTo>
                  <a:pt x="2929801" y="434797"/>
                </a:lnTo>
                <a:close/>
              </a:path>
              <a:path w="5345430" h="672465">
                <a:moveTo>
                  <a:pt x="2929801" y="217398"/>
                </a:moveTo>
                <a:lnTo>
                  <a:pt x="2861653" y="217398"/>
                </a:lnTo>
                <a:lnTo>
                  <a:pt x="2861653" y="237528"/>
                </a:lnTo>
                <a:lnTo>
                  <a:pt x="2929801" y="237528"/>
                </a:lnTo>
                <a:lnTo>
                  <a:pt x="2929801" y="217398"/>
                </a:lnTo>
                <a:close/>
              </a:path>
              <a:path w="5345430" h="672465">
                <a:moveTo>
                  <a:pt x="2929801" y="0"/>
                </a:moveTo>
                <a:lnTo>
                  <a:pt x="2861653" y="0"/>
                </a:lnTo>
                <a:lnTo>
                  <a:pt x="2861653" y="20129"/>
                </a:lnTo>
                <a:lnTo>
                  <a:pt x="2929801" y="20129"/>
                </a:lnTo>
                <a:lnTo>
                  <a:pt x="2929801" y="0"/>
                </a:lnTo>
                <a:close/>
              </a:path>
              <a:path w="5345430" h="672465">
                <a:moveTo>
                  <a:pt x="3066072" y="0"/>
                </a:moveTo>
                <a:lnTo>
                  <a:pt x="2997924" y="0"/>
                </a:lnTo>
                <a:lnTo>
                  <a:pt x="2997924" y="20129"/>
                </a:lnTo>
                <a:lnTo>
                  <a:pt x="3066072" y="20129"/>
                </a:lnTo>
                <a:lnTo>
                  <a:pt x="3066072" y="0"/>
                </a:lnTo>
                <a:close/>
              </a:path>
              <a:path w="5345430" h="672465">
                <a:moveTo>
                  <a:pt x="3202343" y="434797"/>
                </a:moveTo>
                <a:lnTo>
                  <a:pt x="2997924" y="434797"/>
                </a:lnTo>
                <a:lnTo>
                  <a:pt x="2997924" y="454914"/>
                </a:lnTo>
                <a:lnTo>
                  <a:pt x="3202343" y="454914"/>
                </a:lnTo>
                <a:lnTo>
                  <a:pt x="3202343" y="434797"/>
                </a:lnTo>
                <a:close/>
              </a:path>
              <a:path w="5345430" h="672465">
                <a:moveTo>
                  <a:pt x="3202343" y="217398"/>
                </a:moveTo>
                <a:lnTo>
                  <a:pt x="2997924" y="217398"/>
                </a:lnTo>
                <a:lnTo>
                  <a:pt x="2997924" y="237528"/>
                </a:lnTo>
                <a:lnTo>
                  <a:pt x="3202343" y="237528"/>
                </a:lnTo>
                <a:lnTo>
                  <a:pt x="3202343" y="217398"/>
                </a:lnTo>
                <a:close/>
              </a:path>
              <a:path w="5345430" h="672465">
                <a:moveTo>
                  <a:pt x="3202343" y="0"/>
                </a:moveTo>
                <a:lnTo>
                  <a:pt x="3134195" y="0"/>
                </a:lnTo>
                <a:lnTo>
                  <a:pt x="3134195" y="20129"/>
                </a:lnTo>
                <a:lnTo>
                  <a:pt x="3202343" y="20129"/>
                </a:lnTo>
                <a:lnTo>
                  <a:pt x="3202343" y="0"/>
                </a:lnTo>
                <a:close/>
              </a:path>
              <a:path w="5345430" h="672465">
                <a:moveTo>
                  <a:pt x="3338601" y="652208"/>
                </a:moveTo>
                <a:lnTo>
                  <a:pt x="1771497" y="652208"/>
                </a:lnTo>
                <a:lnTo>
                  <a:pt x="1771497" y="672325"/>
                </a:lnTo>
                <a:lnTo>
                  <a:pt x="3338601" y="672325"/>
                </a:lnTo>
                <a:lnTo>
                  <a:pt x="3338601" y="652208"/>
                </a:lnTo>
                <a:close/>
              </a:path>
              <a:path w="5345430" h="672465">
                <a:moveTo>
                  <a:pt x="3338601" y="434797"/>
                </a:moveTo>
                <a:lnTo>
                  <a:pt x="3270466" y="434797"/>
                </a:lnTo>
                <a:lnTo>
                  <a:pt x="3270466" y="454914"/>
                </a:lnTo>
                <a:lnTo>
                  <a:pt x="3338601" y="454914"/>
                </a:lnTo>
                <a:lnTo>
                  <a:pt x="3338601" y="434797"/>
                </a:lnTo>
                <a:close/>
              </a:path>
              <a:path w="5345430" h="672465">
                <a:moveTo>
                  <a:pt x="3338601" y="217398"/>
                </a:moveTo>
                <a:lnTo>
                  <a:pt x="3270466" y="217398"/>
                </a:lnTo>
                <a:lnTo>
                  <a:pt x="3270466" y="237528"/>
                </a:lnTo>
                <a:lnTo>
                  <a:pt x="3338601" y="237528"/>
                </a:lnTo>
                <a:lnTo>
                  <a:pt x="3338601" y="217398"/>
                </a:lnTo>
                <a:close/>
              </a:path>
              <a:path w="5345430" h="672465">
                <a:moveTo>
                  <a:pt x="3338601" y="0"/>
                </a:moveTo>
                <a:lnTo>
                  <a:pt x="3270466" y="0"/>
                </a:lnTo>
                <a:lnTo>
                  <a:pt x="3270466" y="20129"/>
                </a:lnTo>
                <a:lnTo>
                  <a:pt x="3338601" y="20129"/>
                </a:lnTo>
                <a:lnTo>
                  <a:pt x="3338601" y="0"/>
                </a:lnTo>
                <a:close/>
              </a:path>
              <a:path w="5345430" h="672465">
                <a:moveTo>
                  <a:pt x="3611143" y="434797"/>
                </a:moveTo>
                <a:lnTo>
                  <a:pt x="3406737" y="434797"/>
                </a:lnTo>
                <a:lnTo>
                  <a:pt x="3406737" y="454914"/>
                </a:lnTo>
                <a:lnTo>
                  <a:pt x="3611143" y="454914"/>
                </a:lnTo>
                <a:lnTo>
                  <a:pt x="3611143" y="434797"/>
                </a:lnTo>
                <a:close/>
              </a:path>
              <a:path w="5345430" h="672465">
                <a:moveTo>
                  <a:pt x="3611143" y="217398"/>
                </a:moveTo>
                <a:lnTo>
                  <a:pt x="3406737" y="217398"/>
                </a:lnTo>
                <a:lnTo>
                  <a:pt x="3406737" y="237528"/>
                </a:lnTo>
                <a:lnTo>
                  <a:pt x="3611143" y="237528"/>
                </a:lnTo>
                <a:lnTo>
                  <a:pt x="3611143" y="217398"/>
                </a:lnTo>
                <a:close/>
              </a:path>
              <a:path w="5345430" h="672465">
                <a:moveTo>
                  <a:pt x="3611143" y="0"/>
                </a:moveTo>
                <a:lnTo>
                  <a:pt x="3406737" y="0"/>
                </a:lnTo>
                <a:lnTo>
                  <a:pt x="3406737" y="20129"/>
                </a:lnTo>
                <a:lnTo>
                  <a:pt x="3611143" y="20129"/>
                </a:lnTo>
                <a:lnTo>
                  <a:pt x="3611143" y="0"/>
                </a:lnTo>
                <a:close/>
              </a:path>
              <a:path w="5345430" h="672465">
                <a:moveTo>
                  <a:pt x="3747414" y="0"/>
                </a:moveTo>
                <a:lnTo>
                  <a:pt x="3679279" y="0"/>
                </a:lnTo>
                <a:lnTo>
                  <a:pt x="3679279" y="20129"/>
                </a:lnTo>
                <a:lnTo>
                  <a:pt x="3747414" y="20129"/>
                </a:lnTo>
                <a:lnTo>
                  <a:pt x="3747414" y="0"/>
                </a:lnTo>
                <a:close/>
              </a:path>
              <a:path w="5345430" h="672465">
                <a:moveTo>
                  <a:pt x="3883685" y="434797"/>
                </a:moveTo>
                <a:lnTo>
                  <a:pt x="3679279" y="434797"/>
                </a:lnTo>
                <a:lnTo>
                  <a:pt x="3679279" y="454914"/>
                </a:lnTo>
                <a:lnTo>
                  <a:pt x="3883685" y="454914"/>
                </a:lnTo>
                <a:lnTo>
                  <a:pt x="3883685" y="434797"/>
                </a:lnTo>
                <a:close/>
              </a:path>
              <a:path w="5345430" h="672465">
                <a:moveTo>
                  <a:pt x="3883685" y="217398"/>
                </a:moveTo>
                <a:lnTo>
                  <a:pt x="3679279" y="217398"/>
                </a:lnTo>
                <a:lnTo>
                  <a:pt x="3679279" y="237528"/>
                </a:lnTo>
                <a:lnTo>
                  <a:pt x="3883685" y="237528"/>
                </a:lnTo>
                <a:lnTo>
                  <a:pt x="3883685" y="217398"/>
                </a:lnTo>
                <a:close/>
              </a:path>
              <a:path w="5345430" h="672465">
                <a:moveTo>
                  <a:pt x="3883685" y="0"/>
                </a:moveTo>
                <a:lnTo>
                  <a:pt x="3815550" y="0"/>
                </a:lnTo>
                <a:lnTo>
                  <a:pt x="3815550" y="20129"/>
                </a:lnTo>
                <a:lnTo>
                  <a:pt x="3883685" y="20129"/>
                </a:lnTo>
                <a:lnTo>
                  <a:pt x="3883685" y="0"/>
                </a:lnTo>
                <a:close/>
              </a:path>
              <a:path w="5345430" h="672465">
                <a:moveTo>
                  <a:pt x="4156214" y="0"/>
                </a:moveTo>
                <a:lnTo>
                  <a:pt x="3951821" y="0"/>
                </a:lnTo>
                <a:lnTo>
                  <a:pt x="3951821" y="20129"/>
                </a:lnTo>
                <a:lnTo>
                  <a:pt x="4156214" y="20129"/>
                </a:lnTo>
                <a:lnTo>
                  <a:pt x="4156214" y="0"/>
                </a:lnTo>
                <a:close/>
              </a:path>
              <a:path w="5345430" h="672465">
                <a:moveTo>
                  <a:pt x="4292485" y="0"/>
                </a:moveTo>
                <a:lnTo>
                  <a:pt x="4224350" y="0"/>
                </a:lnTo>
                <a:lnTo>
                  <a:pt x="4224350" y="20129"/>
                </a:lnTo>
                <a:lnTo>
                  <a:pt x="4292485" y="20129"/>
                </a:lnTo>
                <a:lnTo>
                  <a:pt x="4292485" y="0"/>
                </a:lnTo>
                <a:close/>
              </a:path>
              <a:path w="5345430" h="672465">
                <a:moveTo>
                  <a:pt x="4428756" y="652208"/>
                </a:moveTo>
                <a:lnTo>
                  <a:pt x="3406737" y="652208"/>
                </a:lnTo>
                <a:lnTo>
                  <a:pt x="3406737" y="672325"/>
                </a:lnTo>
                <a:lnTo>
                  <a:pt x="4428756" y="672325"/>
                </a:lnTo>
                <a:lnTo>
                  <a:pt x="4428756" y="652208"/>
                </a:lnTo>
                <a:close/>
              </a:path>
              <a:path w="5345430" h="672465">
                <a:moveTo>
                  <a:pt x="4428756" y="434797"/>
                </a:moveTo>
                <a:lnTo>
                  <a:pt x="3951821" y="434797"/>
                </a:lnTo>
                <a:lnTo>
                  <a:pt x="3951821" y="454914"/>
                </a:lnTo>
                <a:lnTo>
                  <a:pt x="4428756" y="454914"/>
                </a:lnTo>
                <a:lnTo>
                  <a:pt x="4428756" y="434797"/>
                </a:lnTo>
                <a:close/>
              </a:path>
              <a:path w="5345430" h="672465">
                <a:moveTo>
                  <a:pt x="4428756" y="217398"/>
                </a:moveTo>
                <a:lnTo>
                  <a:pt x="3951821" y="217398"/>
                </a:lnTo>
                <a:lnTo>
                  <a:pt x="3951821" y="237528"/>
                </a:lnTo>
                <a:lnTo>
                  <a:pt x="4428756" y="237528"/>
                </a:lnTo>
                <a:lnTo>
                  <a:pt x="4428756" y="217398"/>
                </a:lnTo>
                <a:close/>
              </a:path>
              <a:path w="5345430" h="672465">
                <a:moveTo>
                  <a:pt x="4428756" y="0"/>
                </a:moveTo>
                <a:lnTo>
                  <a:pt x="4360621" y="0"/>
                </a:lnTo>
                <a:lnTo>
                  <a:pt x="4360621" y="20129"/>
                </a:lnTo>
                <a:lnTo>
                  <a:pt x="4428756" y="20129"/>
                </a:lnTo>
                <a:lnTo>
                  <a:pt x="4428756" y="0"/>
                </a:lnTo>
                <a:close/>
              </a:path>
              <a:path w="5345430" h="672465">
                <a:moveTo>
                  <a:pt x="4565027" y="652208"/>
                </a:moveTo>
                <a:lnTo>
                  <a:pt x="4496892" y="652208"/>
                </a:lnTo>
                <a:lnTo>
                  <a:pt x="4496892" y="672325"/>
                </a:lnTo>
                <a:lnTo>
                  <a:pt x="4565027" y="672325"/>
                </a:lnTo>
                <a:lnTo>
                  <a:pt x="4565027" y="652208"/>
                </a:lnTo>
                <a:close/>
              </a:path>
              <a:path w="5345430" h="672465">
                <a:moveTo>
                  <a:pt x="4565027" y="434797"/>
                </a:moveTo>
                <a:lnTo>
                  <a:pt x="4496892" y="434797"/>
                </a:lnTo>
                <a:lnTo>
                  <a:pt x="4496892" y="454914"/>
                </a:lnTo>
                <a:lnTo>
                  <a:pt x="4565027" y="454914"/>
                </a:lnTo>
                <a:lnTo>
                  <a:pt x="4565027" y="434797"/>
                </a:lnTo>
                <a:close/>
              </a:path>
              <a:path w="5345430" h="672465">
                <a:moveTo>
                  <a:pt x="4565027" y="217398"/>
                </a:moveTo>
                <a:lnTo>
                  <a:pt x="4496892" y="217398"/>
                </a:lnTo>
                <a:lnTo>
                  <a:pt x="4496892" y="237528"/>
                </a:lnTo>
                <a:lnTo>
                  <a:pt x="4565027" y="237528"/>
                </a:lnTo>
                <a:lnTo>
                  <a:pt x="4565027" y="217398"/>
                </a:lnTo>
                <a:close/>
              </a:path>
              <a:path w="5345430" h="672465">
                <a:moveTo>
                  <a:pt x="4565027" y="0"/>
                </a:moveTo>
                <a:lnTo>
                  <a:pt x="4496892" y="0"/>
                </a:lnTo>
                <a:lnTo>
                  <a:pt x="4496892" y="20129"/>
                </a:lnTo>
                <a:lnTo>
                  <a:pt x="4565027" y="20129"/>
                </a:lnTo>
                <a:lnTo>
                  <a:pt x="4565027" y="0"/>
                </a:lnTo>
                <a:close/>
              </a:path>
              <a:path w="5345430" h="672465">
                <a:moveTo>
                  <a:pt x="4701298" y="434797"/>
                </a:moveTo>
                <a:lnTo>
                  <a:pt x="4633163" y="434797"/>
                </a:lnTo>
                <a:lnTo>
                  <a:pt x="4633163" y="454914"/>
                </a:lnTo>
                <a:lnTo>
                  <a:pt x="4701298" y="454914"/>
                </a:lnTo>
                <a:lnTo>
                  <a:pt x="4701298" y="434797"/>
                </a:lnTo>
                <a:close/>
              </a:path>
              <a:path w="5345430" h="672465">
                <a:moveTo>
                  <a:pt x="4701298" y="217398"/>
                </a:moveTo>
                <a:lnTo>
                  <a:pt x="4633163" y="217398"/>
                </a:lnTo>
                <a:lnTo>
                  <a:pt x="4633163" y="237528"/>
                </a:lnTo>
                <a:lnTo>
                  <a:pt x="4701298" y="237528"/>
                </a:lnTo>
                <a:lnTo>
                  <a:pt x="4701298" y="217398"/>
                </a:lnTo>
                <a:close/>
              </a:path>
              <a:path w="5345430" h="672465">
                <a:moveTo>
                  <a:pt x="4701298" y="0"/>
                </a:moveTo>
                <a:lnTo>
                  <a:pt x="4633163" y="0"/>
                </a:lnTo>
                <a:lnTo>
                  <a:pt x="4633163" y="20129"/>
                </a:lnTo>
                <a:lnTo>
                  <a:pt x="4701298" y="20129"/>
                </a:lnTo>
                <a:lnTo>
                  <a:pt x="4701298" y="0"/>
                </a:lnTo>
                <a:close/>
              </a:path>
              <a:path w="5345430" h="672465">
                <a:moveTo>
                  <a:pt x="4973840" y="434797"/>
                </a:moveTo>
                <a:lnTo>
                  <a:pt x="4769434" y="434797"/>
                </a:lnTo>
                <a:lnTo>
                  <a:pt x="4769434" y="454914"/>
                </a:lnTo>
                <a:lnTo>
                  <a:pt x="4973840" y="454914"/>
                </a:lnTo>
                <a:lnTo>
                  <a:pt x="4973840" y="434797"/>
                </a:lnTo>
                <a:close/>
              </a:path>
              <a:path w="5345430" h="672465">
                <a:moveTo>
                  <a:pt x="4973840" y="217398"/>
                </a:moveTo>
                <a:lnTo>
                  <a:pt x="4769434" y="217398"/>
                </a:lnTo>
                <a:lnTo>
                  <a:pt x="4769434" y="237528"/>
                </a:lnTo>
                <a:lnTo>
                  <a:pt x="4973840" y="237528"/>
                </a:lnTo>
                <a:lnTo>
                  <a:pt x="4973840" y="217398"/>
                </a:lnTo>
                <a:close/>
              </a:path>
              <a:path w="5345430" h="672465">
                <a:moveTo>
                  <a:pt x="5345290" y="652208"/>
                </a:moveTo>
                <a:lnTo>
                  <a:pt x="4633163" y="652208"/>
                </a:lnTo>
                <a:lnTo>
                  <a:pt x="4633163" y="672325"/>
                </a:lnTo>
                <a:lnTo>
                  <a:pt x="5345290" y="672325"/>
                </a:lnTo>
                <a:lnTo>
                  <a:pt x="5345290" y="652208"/>
                </a:lnTo>
                <a:close/>
              </a:path>
              <a:path w="5345430" h="672465">
                <a:moveTo>
                  <a:pt x="5345290" y="434797"/>
                </a:moveTo>
                <a:lnTo>
                  <a:pt x="5041976" y="434797"/>
                </a:lnTo>
                <a:lnTo>
                  <a:pt x="5041976" y="454914"/>
                </a:lnTo>
                <a:lnTo>
                  <a:pt x="5345290" y="454914"/>
                </a:lnTo>
                <a:lnTo>
                  <a:pt x="5345290" y="434797"/>
                </a:lnTo>
                <a:close/>
              </a:path>
              <a:path w="5345430" h="672465">
                <a:moveTo>
                  <a:pt x="5345290" y="217398"/>
                </a:moveTo>
                <a:lnTo>
                  <a:pt x="5041976" y="217398"/>
                </a:lnTo>
                <a:lnTo>
                  <a:pt x="5041976" y="237528"/>
                </a:lnTo>
                <a:lnTo>
                  <a:pt x="5345290" y="237528"/>
                </a:lnTo>
                <a:lnTo>
                  <a:pt x="5345290" y="21739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6" name="bg object 43"/>
          <p:cNvSpPr/>
          <p:nvPr/>
        </p:nvSpPr>
        <p:spPr>
          <a:xfrm>
            <a:off x="1265400" y="19867320"/>
            <a:ext cx="8049600" cy="685440"/>
          </a:xfrm>
          <a:custGeom>
            <a:avLst/>
            <a:gdLst>
              <a:gd name="textAreaLeft" fmla="*/ 0 w 8049600"/>
              <a:gd name="textAreaRight" fmla="*/ 8049960 w 8049600"/>
              <a:gd name="textAreaTop" fmla="*/ 0 h 685440"/>
              <a:gd name="textAreaBottom" fmla="*/ 685800 h 685440"/>
            </a:gdLst>
            <a:ahLst/>
            <a:cxnLst/>
            <a:rect l="textAreaLeft" t="textAreaTop" r="textAreaRight" b="textAreaBottom"/>
            <a:pathLst>
              <a:path w="5345430" h="455294">
                <a:moveTo>
                  <a:pt x="68135" y="217398"/>
                </a:moveTo>
                <a:lnTo>
                  <a:pt x="0" y="217398"/>
                </a:lnTo>
                <a:lnTo>
                  <a:pt x="0" y="237515"/>
                </a:lnTo>
                <a:lnTo>
                  <a:pt x="68135" y="237515"/>
                </a:lnTo>
                <a:lnTo>
                  <a:pt x="68135" y="217398"/>
                </a:lnTo>
                <a:close/>
              </a:path>
              <a:path w="5345430" h="455294">
                <a:moveTo>
                  <a:pt x="68135" y="0"/>
                </a:moveTo>
                <a:lnTo>
                  <a:pt x="0" y="0"/>
                </a:lnTo>
                <a:lnTo>
                  <a:pt x="0" y="20116"/>
                </a:lnTo>
                <a:lnTo>
                  <a:pt x="68135" y="20116"/>
                </a:lnTo>
                <a:lnTo>
                  <a:pt x="68135" y="0"/>
                </a:lnTo>
                <a:close/>
              </a:path>
              <a:path w="5345430" h="455294">
                <a:moveTo>
                  <a:pt x="204406" y="217398"/>
                </a:moveTo>
                <a:lnTo>
                  <a:pt x="136271" y="217398"/>
                </a:lnTo>
                <a:lnTo>
                  <a:pt x="136271" y="237515"/>
                </a:lnTo>
                <a:lnTo>
                  <a:pt x="204406" y="237515"/>
                </a:lnTo>
                <a:lnTo>
                  <a:pt x="204406" y="217398"/>
                </a:lnTo>
                <a:close/>
              </a:path>
              <a:path w="5345430" h="455294">
                <a:moveTo>
                  <a:pt x="204406" y="0"/>
                </a:moveTo>
                <a:lnTo>
                  <a:pt x="136271" y="0"/>
                </a:lnTo>
                <a:lnTo>
                  <a:pt x="136271" y="20116"/>
                </a:lnTo>
                <a:lnTo>
                  <a:pt x="204406" y="20116"/>
                </a:lnTo>
                <a:lnTo>
                  <a:pt x="204406" y="0"/>
                </a:lnTo>
                <a:close/>
              </a:path>
              <a:path w="5345430" h="455294">
                <a:moveTo>
                  <a:pt x="340664" y="217398"/>
                </a:moveTo>
                <a:lnTo>
                  <a:pt x="272542" y="217398"/>
                </a:lnTo>
                <a:lnTo>
                  <a:pt x="272542" y="237515"/>
                </a:lnTo>
                <a:lnTo>
                  <a:pt x="340664" y="237515"/>
                </a:lnTo>
                <a:lnTo>
                  <a:pt x="340664" y="217398"/>
                </a:lnTo>
                <a:close/>
              </a:path>
              <a:path w="5345430" h="455294">
                <a:moveTo>
                  <a:pt x="340664" y="0"/>
                </a:moveTo>
                <a:lnTo>
                  <a:pt x="272542" y="0"/>
                </a:lnTo>
                <a:lnTo>
                  <a:pt x="272542" y="20116"/>
                </a:lnTo>
                <a:lnTo>
                  <a:pt x="340664" y="20116"/>
                </a:lnTo>
                <a:lnTo>
                  <a:pt x="340664" y="0"/>
                </a:lnTo>
                <a:close/>
              </a:path>
              <a:path w="5345430" h="455294">
                <a:moveTo>
                  <a:pt x="476935" y="217398"/>
                </a:moveTo>
                <a:lnTo>
                  <a:pt x="408800" y="217398"/>
                </a:lnTo>
                <a:lnTo>
                  <a:pt x="408800" y="237515"/>
                </a:lnTo>
                <a:lnTo>
                  <a:pt x="476935" y="237515"/>
                </a:lnTo>
                <a:lnTo>
                  <a:pt x="476935" y="217398"/>
                </a:lnTo>
                <a:close/>
              </a:path>
              <a:path w="5345430" h="455294">
                <a:moveTo>
                  <a:pt x="545084" y="0"/>
                </a:moveTo>
                <a:lnTo>
                  <a:pt x="476935" y="0"/>
                </a:lnTo>
                <a:lnTo>
                  <a:pt x="476935" y="20116"/>
                </a:lnTo>
                <a:lnTo>
                  <a:pt x="545084" y="20116"/>
                </a:lnTo>
                <a:lnTo>
                  <a:pt x="545084" y="0"/>
                </a:lnTo>
                <a:close/>
              </a:path>
              <a:path w="5345430" h="455294">
                <a:moveTo>
                  <a:pt x="613206" y="217398"/>
                </a:moveTo>
                <a:lnTo>
                  <a:pt x="545071" y="217398"/>
                </a:lnTo>
                <a:lnTo>
                  <a:pt x="545071" y="237515"/>
                </a:lnTo>
                <a:lnTo>
                  <a:pt x="613206" y="237515"/>
                </a:lnTo>
                <a:lnTo>
                  <a:pt x="613206" y="217398"/>
                </a:lnTo>
                <a:close/>
              </a:path>
              <a:path w="5345430" h="455294">
                <a:moveTo>
                  <a:pt x="681355" y="0"/>
                </a:moveTo>
                <a:lnTo>
                  <a:pt x="613206" y="0"/>
                </a:lnTo>
                <a:lnTo>
                  <a:pt x="613206" y="20116"/>
                </a:lnTo>
                <a:lnTo>
                  <a:pt x="681355" y="20116"/>
                </a:lnTo>
                <a:lnTo>
                  <a:pt x="681355" y="0"/>
                </a:lnTo>
                <a:close/>
              </a:path>
              <a:path w="5345430" h="455294">
                <a:moveTo>
                  <a:pt x="749477" y="217398"/>
                </a:moveTo>
                <a:lnTo>
                  <a:pt x="681342" y="217398"/>
                </a:lnTo>
                <a:lnTo>
                  <a:pt x="681342" y="237515"/>
                </a:lnTo>
                <a:lnTo>
                  <a:pt x="749477" y="237515"/>
                </a:lnTo>
                <a:lnTo>
                  <a:pt x="749477" y="217398"/>
                </a:lnTo>
                <a:close/>
              </a:path>
              <a:path w="5345430" h="455294">
                <a:moveTo>
                  <a:pt x="817626" y="0"/>
                </a:moveTo>
                <a:lnTo>
                  <a:pt x="749477" y="0"/>
                </a:lnTo>
                <a:lnTo>
                  <a:pt x="749477" y="20116"/>
                </a:lnTo>
                <a:lnTo>
                  <a:pt x="817626" y="20116"/>
                </a:lnTo>
                <a:lnTo>
                  <a:pt x="817626" y="0"/>
                </a:lnTo>
                <a:close/>
              </a:path>
              <a:path w="5345430" h="455294">
                <a:moveTo>
                  <a:pt x="885761" y="217398"/>
                </a:moveTo>
                <a:lnTo>
                  <a:pt x="817613" y="217398"/>
                </a:lnTo>
                <a:lnTo>
                  <a:pt x="817613" y="237515"/>
                </a:lnTo>
                <a:lnTo>
                  <a:pt x="885761" y="237515"/>
                </a:lnTo>
                <a:lnTo>
                  <a:pt x="885761" y="217398"/>
                </a:lnTo>
                <a:close/>
              </a:path>
              <a:path w="5345430" h="455294">
                <a:moveTo>
                  <a:pt x="953884" y="0"/>
                </a:moveTo>
                <a:lnTo>
                  <a:pt x="885761" y="0"/>
                </a:lnTo>
                <a:lnTo>
                  <a:pt x="885761" y="20116"/>
                </a:lnTo>
                <a:lnTo>
                  <a:pt x="953884" y="20116"/>
                </a:lnTo>
                <a:lnTo>
                  <a:pt x="953884" y="0"/>
                </a:lnTo>
                <a:close/>
              </a:path>
              <a:path w="5345430" h="455294">
                <a:moveTo>
                  <a:pt x="1022032" y="217398"/>
                </a:moveTo>
                <a:lnTo>
                  <a:pt x="953884" y="217398"/>
                </a:lnTo>
                <a:lnTo>
                  <a:pt x="953884" y="237515"/>
                </a:lnTo>
                <a:lnTo>
                  <a:pt x="1022032" y="237515"/>
                </a:lnTo>
                <a:lnTo>
                  <a:pt x="1022032" y="217398"/>
                </a:lnTo>
                <a:close/>
              </a:path>
              <a:path w="5345430" h="455294">
                <a:moveTo>
                  <a:pt x="1090155" y="0"/>
                </a:moveTo>
                <a:lnTo>
                  <a:pt x="1022032" y="0"/>
                </a:lnTo>
                <a:lnTo>
                  <a:pt x="1022032" y="20116"/>
                </a:lnTo>
                <a:lnTo>
                  <a:pt x="1090155" y="20116"/>
                </a:lnTo>
                <a:lnTo>
                  <a:pt x="1090155" y="0"/>
                </a:lnTo>
                <a:close/>
              </a:path>
              <a:path w="5345430" h="455294">
                <a:moveTo>
                  <a:pt x="1158290" y="217398"/>
                </a:moveTo>
                <a:lnTo>
                  <a:pt x="1090155" y="217398"/>
                </a:lnTo>
                <a:lnTo>
                  <a:pt x="1090155" y="237515"/>
                </a:lnTo>
                <a:lnTo>
                  <a:pt x="1158290" y="237515"/>
                </a:lnTo>
                <a:lnTo>
                  <a:pt x="1158290" y="217398"/>
                </a:lnTo>
                <a:close/>
              </a:path>
              <a:path w="5345430" h="455294">
                <a:moveTo>
                  <a:pt x="1226426" y="0"/>
                </a:moveTo>
                <a:lnTo>
                  <a:pt x="1158290" y="0"/>
                </a:lnTo>
                <a:lnTo>
                  <a:pt x="1158290" y="20116"/>
                </a:lnTo>
                <a:lnTo>
                  <a:pt x="1226426" y="20116"/>
                </a:lnTo>
                <a:lnTo>
                  <a:pt x="1226426" y="0"/>
                </a:lnTo>
                <a:close/>
              </a:path>
              <a:path w="5345430" h="455294">
                <a:moveTo>
                  <a:pt x="1294561" y="217398"/>
                </a:moveTo>
                <a:lnTo>
                  <a:pt x="1226426" y="217398"/>
                </a:lnTo>
                <a:lnTo>
                  <a:pt x="1226426" y="237515"/>
                </a:lnTo>
                <a:lnTo>
                  <a:pt x="1294561" y="237515"/>
                </a:lnTo>
                <a:lnTo>
                  <a:pt x="1294561" y="217398"/>
                </a:lnTo>
                <a:close/>
              </a:path>
              <a:path w="5345430" h="455294">
                <a:moveTo>
                  <a:pt x="1362697" y="0"/>
                </a:moveTo>
                <a:lnTo>
                  <a:pt x="1294561" y="0"/>
                </a:lnTo>
                <a:lnTo>
                  <a:pt x="1294561" y="20116"/>
                </a:lnTo>
                <a:lnTo>
                  <a:pt x="1362697" y="20116"/>
                </a:lnTo>
                <a:lnTo>
                  <a:pt x="1362697" y="0"/>
                </a:lnTo>
                <a:close/>
              </a:path>
              <a:path w="5345430" h="455294">
                <a:moveTo>
                  <a:pt x="1498968" y="0"/>
                </a:moveTo>
                <a:lnTo>
                  <a:pt x="1430832" y="0"/>
                </a:lnTo>
                <a:lnTo>
                  <a:pt x="1430832" y="20116"/>
                </a:lnTo>
                <a:lnTo>
                  <a:pt x="1498968" y="20116"/>
                </a:lnTo>
                <a:lnTo>
                  <a:pt x="1498968" y="0"/>
                </a:lnTo>
                <a:close/>
              </a:path>
              <a:path w="5345430" h="455294">
                <a:moveTo>
                  <a:pt x="1567091" y="217398"/>
                </a:moveTo>
                <a:lnTo>
                  <a:pt x="1362697" y="217398"/>
                </a:lnTo>
                <a:lnTo>
                  <a:pt x="1362697" y="237515"/>
                </a:lnTo>
                <a:lnTo>
                  <a:pt x="1567091" y="237515"/>
                </a:lnTo>
                <a:lnTo>
                  <a:pt x="1567091" y="217398"/>
                </a:lnTo>
                <a:close/>
              </a:path>
              <a:path w="5345430" h="455294">
                <a:moveTo>
                  <a:pt x="1635239" y="0"/>
                </a:moveTo>
                <a:lnTo>
                  <a:pt x="1567091" y="0"/>
                </a:lnTo>
                <a:lnTo>
                  <a:pt x="1567091" y="20116"/>
                </a:lnTo>
                <a:lnTo>
                  <a:pt x="1635239" y="20116"/>
                </a:lnTo>
                <a:lnTo>
                  <a:pt x="1635239" y="0"/>
                </a:lnTo>
                <a:close/>
              </a:path>
              <a:path w="5345430" h="455294">
                <a:moveTo>
                  <a:pt x="1703362" y="217398"/>
                </a:moveTo>
                <a:lnTo>
                  <a:pt x="1635239" y="217398"/>
                </a:lnTo>
                <a:lnTo>
                  <a:pt x="1635239" y="237515"/>
                </a:lnTo>
                <a:lnTo>
                  <a:pt x="1703362" y="237515"/>
                </a:lnTo>
                <a:lnTo>
                  <a:pt x="1703362" y="217398"/>
                </a:lnTo>
                <a:close/>
              </a:path>
              <a:path w="5345430" h="455294">
                <a:moveTo>
                  <a:pt x="1771510" y="0"/>
                </a:moveTo>
                <a:lnTo>
                  <a:pt x="1703362" y="0"/>
                </a:lnTo>
                <a:lnTo>
                  <a:pt x="1703362" y="20116"/>
                </a:lnTo>
                <a:lnTo>
                  <a:pt x="1771510" y="20116"/>
                </a:lnTo>
                <a:lnTo>
                  <a:pt x="1771510" y="0"/>
                </a:lnTo>
                <a:close/>
              </a:path>
              <a:path w="5345430" h="455294">
                <a:moveTo>
                  <a:pt x="1839633" y="217398"/>
                </a:moveTo>
                <a:lnTo>
                  <a:pt x="1771497" y="217398"/>
                </a:lnTo>
                <a:lnTo>
                  <a:pt x="1771497" y="237515"/>
                </a:lnTo>
                <a:lnTo>
                  <a:pt x="1839633" y="237515"/>
                </a:lnTo>
                <a:lnTo>
                  <a:pt x="1839633" y="217398"/>
                </a:lnTo>
                <a:close/>
              </a:path>
              <a:path w="5345430" h="455294">
                <a:moveTo>
                  <a:pt x="1907781" y="0"/>
                </a:moveTo>
                <a:lnTo>
                  <a:pt x="1839633" y="0"/>
                </a:lnTo>
                <a:lnTo>
                  <a:pt x="1839633" y="20116"/>
                </a:lnTo>
                <a:lnTo>
                  <a:pt x="1907781" y="20116"/>
                </a:lnTo>
                <a:lnTo>
                  <a:pt x="1907781" y="0"/>
                </a:lnTo>
                <a:close/>
              </a:path>
              <a:path w="5345430" h="455294">
                <a:moveTo>
                  <a:pt x="1975904" y="217398"/>
                </a:moveTo>
                <a:lnTo>
                  <a:pt x="1907768" y="217398"/>
                </a:lnTo>
                <a:lnTo>
                  <a:pt x="1907768" y="237515"/>
                </a:lnTo>
                <a:lnTo>
                  <a:pt x="1975904" y="237515"/>
                </a:lnTo>
                <a:lnTo>
                  <a:pt x="1975904" y="217398"/>
                </a:lnTo>
                <a:close/>
              </a:path>
              <a:path w="5345430" h="455294">
                <a:moveTo>
                  <a:pt x="2044052" y="0"/>
                </a:moveTo>
                <a:lnTo>
                  <a:pt x="1975904" y="0"/>
                </a:lnTo>
                <a:lnTo>
                  <a:pt x="1975904" y="20116"/>
                </a:lnTo>
                <a:lnTo>
                  <a:pt x="2044052" y="20116"/>
                </a:lnTo>
                <a:lnTo>
                  <a:pt x="2044052" y="0"/>
                </a:lnTo>
                <a:close/>
              </a:path>
              <a:path w="5345430" h="455294">
                <a:moveTo>
                  <a:pt x="2112175" y="217398"/>
                </a:moveTo>
                <a:lnTo>
                  <a:pt x="2044039" y="217398"/>
                </a:lnTo>
                <a:lnTo>
                  <a:pt x="2044039" y="237515"/>
                </a:lnTo>
                <a:lnTo>
                  <a:pt x="2112175" y="237515"/>
                </a:lnTo>
                <a:lnTo>
                  <a:pt x="2112175" y="217398"/>
                </a:lnTo>
                <a:close/>
              </a:path>
              <a:path w="5345430" h="455294">
                <a:moveTo>
                  <a:pt x="2180323" y="0"/>
                </a:moveTo>
                <a:lnTo>
                  <a:pt x="2112175" y="0"/>
                </a:lnTo>
                <a:lnTo>
                  <a:pt x="2112175" y="20116"/>
                </a:lnTo>
                <a:lnTo>
                  <a:pt x="2180323" y="20116"/>
                </a:lnTo>
                <a:lnTo>
                  <a:pt x="2180323" y="0"/>
                </a:lnTo>
                <a:close/>
              </a:path>
              <a:path w="5345430" h="455294">
                <a:moveTo>
                  <a:pt x="2248446" y="217398"/>
                </a:moveTo>
                <a:lnTo>
                  <a:pt x="2180310" y="217398"/>
                </a:lnTo>
                <a:lnTo>
                  <a:pt x="2180310" y="237515"/>
                </a:lnTo>
                <a:lnTo>
                  <a:pt x="2248446" y="237515"/>
                </a:lnTo>
                <a:lnTo>
                  <a:pt x="2248446" y="217398"/>
                </a:lnTo>
                <a:close/>
              </a:path>
              <a:path w="5345430" h="455294">
                <a:moveTo>
                  <a:pt x="2316594" y="0"/>
                </a:moveTo>
                <a:lnTo>
                  <a:pt x="2248446" y="0"/>
                </a:lnTo>
                <a:lnTo>
                  <a:pt x="2248446" y="20116"/>
                </a:lnTo>
                <a:lnTo>
                  <a:pt x="2316594" y="20116"/>
                </a:lnTo>
                <a:lnTo>
                  <a:pt x="2316594" y="0"/>
                </a:lnTo>
                <a:close/>
              </a:path>
              <a:path w="5345430" h="455294">
                <a:moveTo>
                  <a:pt x="2384717" y="217398"/>
                </a:moveTo>
                <a:lnTo>
                  <a:pt x="2316594" y="217398"/>
                </a:lnTo>
                <a:lnTo>
                  <a:pt x="2316594" y="237515"/>
                </a:lnTo>
                <a:lnTo>
                  <a:pt x="2384717" y="237515"/>
                </a:lnTo>
                <a:lnTo>
                  <a:pt x="2384717" y="217398"/>
                </a:lnTo>
                <a:close/>
              </a:path>
              <a:path w="5345430" h="455294">
                <a:moveTo>
                  <a:pt x="2452852" y="0"/>
                </a:moveTo>
                <a:lnTo>
                  <a:pt x="2384717" y="0"/>
                </a:lnTo>
                <a:lnTo>
                  <a:pt x="2384717" y="20116"/>
                </a:lnTo>
                <a:lnTo>
                  <a:pt x="2452852" y="20116"/>
                </a:lnTo>
                <a:lnTo>
                  <a:pt x="2452852" y="0"/>
                </a:lnTo>
                <a:close/>
              </a:path>
              <a:path w="5345430" h="455294">
                <a:moveTo>
                  <a:pt x="2657259" y="217398"/>
                </a:moveTo>
                <a:lnTo>
                  <a:pt x="2452865" y="217398"/>
                </a:lnTo>
                <a:lnTo>
                  <a:pt x="2452865" y="237515"/>
                </a:lnTo>
                <a:lnTo>
                  <a:pt x="2657259" y="237515"/>
                </a:lnTo>
                <a:lnTo>
                  <a:pt x="2657259" y="217398"/>
                </a:lnTo>
                <a:close/>
              </a:path>
              <a:path w="5345430" h="455294">
                <a:moveTo>
                  <a:pt x="2657259" y="0"/>
                </a:moveTo>
                <a:lnTo>
                  <a:pt x="2520988" y="0"/>
                </a:lnTo>
                <a:lnTo>
                  <a:pt x="2520988" y="20116"/>
                </a:lnTo>
                <a:lnTo>
                  <a:pt x="2657259" y="20116"/>
                </a:lnTo>
                <a:lnTo>
                  <a:pt x="2657259" y="0"/>
                </a:lnTo>
                <a:close/>
              </a:path>
              <a:path w="5345430" h="455294">
                <a:moveTo>
                  <a:pt x="2793530" y="217398"/>
                </a:moveTo>
                <a:lnTo>
                  <a:pt x="2725382" y="217398"/>
                </a:lnTo>
                <a:lnTo>
                  <a:pt x="2725382" y="237515"/>
                </a:lnTo>
                <a:lnTo>
                  <a:pt x="2793530" y="237515"/>
                </a:lnTo>
                <a:lnTo>
                  <a:pt x="2793530" y="217398"/>
                </a:lnTo>
                <a:close/>
              </a:path>
              <a:path w="5345430" h="455294">
                <a:moveTo>
                  <a:pt x="2793530" y="0"/>
                </a:moveTo>
                <a:lnTo>
                  <a:pt x="2725382" y="0"/>
                </a:lnTo>
                <a:lnTo>
                  <a:pt x="2725382" y="20116"/>
                </a:lnTo>
                <a:lnTo>
                  <a:pt x="2793530" y="20116"/>
                </a:lnTo>
                <a:lnTo>
                  <a:pt x="2793530" y="0"/>
                </a:lnTo>
                <a:close/>
              </a:path>
              <a:path w="5345430" h="455294">
                <a:moveTo>
                  <a:pt x="2929801" y="217398"/>
                </a:moveTo>
                <a:lnTo>
                  <a:pt x="2861653" y="217398"/>
                </a:lnTo>
                <a:lnTo>
                  <a:pt x="2861653" y="237515"/>
                </a:lnTo>
                <a:lnTo>
                  <a:pt x="2929801" y="237515"/>
                </a:lnTo>
                <a:lnTo>
                  <a:pt x="2929801" y="217398"/>
                </a:lnTo>
                <a:close/>
              </a:path>
              <a:path w="5345430" h="455294">
                <a:moveTo>
                  <a:pt x="2929801" y="0"/>
                </a:moveTo>
                <a:lnTo>
                  <a:pt x="2861653" y="0"/>
                </a:lnTo>
                <a:lnTo>
                  <a:pt x="2861653" y="20116"/>
                </a:lnTo>
                <a:lnTo>
                  <a:pt x="2929801" y="20116"/>
                </a:lnTo>
                <a:lnTo>
                  <a:pt x="2929801" y="0"/>
                </a:lnTo>
                <a:close/>
              </a:path>
              <a:path w="5345430" h="455294">
                <a:moveTo>
                  <a:pt x="3066072" y="217398"/>
                </a:moveTo>
                <a:lnTo>
                  <a:pt x="2997924" y="217398"/>
                </a:lnTo>
                <a:lnTo>
                  <a:pt x="2997924" y="237515"/>
                </a:lnTo>
                <a:lnTo>
                  <a:pt x="3066072" y="237515"/>
                </a:lnTo>
                <a:lnTo>
                  <a:pt x="3066072" y="217398"/>
                </a:lnTo>
                <a:close/>
              </a:path>
              <a:path w="5345430" h="455294">
                <a:moveTo>
                  <a:pt x="3066072" y="0"/>
                </a:moveTo>
                <a:lnTo>
                  <a:pt x="2997924" y="0"/>
                </a:lnTo>
                <a:lnTo>
                  <a:pt x="2997924" y="20116"/>
                </a:lnTo>
                <a:lnTo>
                  <a:pt x="3066072" y="20116"/>
                </a:lnTo>
                <a:lnTo>
                  <a:pt x="3066072" y="0"/>
                </a:lnTo>
                <a:close/>
              </a:path>
              <a:path w="5345430" h="455294">
                <a:moveTo>
                  <a:pt x="3202343" y="217398"/>
                </a:moveTo>
                <a:lnTo>
                  <a:pt x="3134195" y="217398"/>
                </a:lnTo>
                <a:lnTo>
                  <a:pt x="3134195" y="237515"/>
                </a:lnTo>
                <a:lnTo>
                  <a:pt x="3202343" y="237515"/>
                </a:lnTo>
                <a:lnTo>
                  <a:pt x="3202343" y="217398"/>
                </a:lnTo>
                <a:close/>
              </a:path>
              <a:path w="5345430" h="455294">
                <a:moveTo>
                  <a:pt x="3202343" y="0"/>
                </a:moveTo>
                <a:lnTo>
                  <a:pt x="3134195" y="0"/>
                </a:lnTo>
                <a:lnTo>
                  <a:pt x="3134195" y="20116"/>
                </a:lnTo>
                <a:lnTo>
                  <a:pt x="3202343" y="20116"/>
                </a:lnTo>
                <a:lnTo>
                  <a:pt x="3202343" y="0"/>
                </a:lnTo>
                <a:close/>
              </a:path>
              <a:path w="5345430" h="455294">
                <a:moveTo>
                  <a:pt x="3338601" y="217398"/>
                </a:moveTo>
                <a:lnTo>
                  <a:pt x="3270466" y="217398"/>
                </a:lnTo>
                <a:lnTo>
                  <a:pt x="3270466" y="237515"/>
                </a:lnTo>
                <a:lnTo>
                  <a:pt x="3338601" y="237515"/>
                </a:lnTo>
                <a:lnTo>
                  <a:pt x="3338601" y="217398"/>
                </a:lnTo>
                <a:close/>
              </a:path>
              <a:path w="5345430" h="455294">
                <a:moveTo>
                  <a:pt x="3338601" y="0"/>
                </a:moveTo>
                <a:lnTo>
                  <a:pt x="3270466" y="0"/>
                </a:lnTo>
                <a:lnTo>
                  <a:pt x="3270466" y="20116"/>
                </a:lnTo>
                <a:lnTo>
                  <a:pt x="3338601" y="20116"/>
                </a:lnTo>
                <a:lnTo>
                  <a:pt x="3338601" y="0"/>
                </a:lnTo>
                <a:close/>
              </a:path>
              <a:path w="5345430" h="455294">
                <a:moveTo>
                  <a:pt x="3474872" y="217398"/>
                </a:moveTo>
                <a:lnTo>
                  <a:pt x="3406737" y="217398"/>
                </a:lnTo>
                <a:lnTo>
                  <a:pt x="3406737" y="237515"/>
                </a:lnTo>
                <a:lnTo>
                  <a:pt x="3474872" y="237515"/>
                </a:lnTo>
                <a:lnTo>
                  <a:pt x="3474872" y="217398"/>
                </a:lnTo>
                <a:close/>
              </a:path>
              <a:path w="5345430" h="455294">
                <a:moveTo>
                  <a:pt x="3474872" y="0"/>
                </a:moveTo>
                <a:lnTo>
                  <a:pt x="3406737" y="0"/>
                </a:lnTo>
                <a:lnTo>
                  <a:pt x="3406737" y="20116"/>
                </a:lnTo>
                <a:lnTo>
                  <a:pt x="3474872" y="20116"/>
                </a:lnTo>
                <a:lnTo>
                  <a:pt x="3474872" y="0"/>
                </a:lnTo>
                <a:close/>
              </a:path>
              <a:path w="5345430" h="455294">
                <a:moveTo>
                  <a:pt x="3611143" y="217398"/>
                </a:moveTo>
                <a:lnTo>
                  <a:pt x="3543008" y="217398"/>
                </a:lnTo>
                <a:lnTo>
                  <a:pt x="3543008" y="237515"/>
                </a:lnTo>
                <a:lnTo>
                  <a:pt x="3611143" y="237515"/>
                </a:lnTo>
                <a:lnTo>
                  <a:pt x="3611143" y="217398"/>
                </a:lnTo>
                <a:close/>
              </a:path>
              <a:path w="5345430" h="455294">
                <a:moveTo>
                  <a:pt x="3611143" y="0"/>
                </a:moveTo>
                <a:lnTo>
                  <a:pt x="3543008" y="0"/>
                </a:lnTo>
                <a:lnTo>
                  <a:pt x="3543008" y="20116"/>
                </a:lnTo>
                <a:lnTo>
                  <a:pt x="3611143" y="20116"/>
                </a:lnTo>
                <a:lnTo>
                  <a:pt x="3611143" y="0"/>
                </a:lnTo>
                <a:close/>
              </a:path>
              <a:path w="5345430" h="455294">
                <a:moveTo>
                  <a:pt x="3747414" y="217398"/>
                </a:moveTo>
                <a:lnTo>
                  <a:pt x="3679279" y="217398"/>
                </a:lnTo>
                <a:lnTo>
                  <a:pt x="3679279" y="237515"/>
                </a:lnTo>
                <a:lnTo>
                  <a:pt x="3747414" y="237515"/>
                </a:lnTo>
                <a:lnTo>
                  <a:pt x="3747414" y="217398"/>
                </a:lnTo>
                <a:close/>
              </a:path>
              <a:path w="5345430" h="455294">
                <a:moveTo>
                  <a:pt x="3747414" y="0"/>
                </a:moveTo>
                <a:lnTo>
                  <a:pt x="3679279" y="0"/>
                </a:lnTo>
                <a:lnTo>
                  <a:pt x="3679279" y="20116"/>
                </a:lnTo>
                <a:lnTo>
                  <a:pt x="3747414" y="20116"/>
                </a:lnTo>
                <a:lnTo>
                  <a:pt x="3747414" y="0"/>
                </a:lnTo>
                <a:close/>
              </a:path>
              <a:path w="5345430" h="455294">
                <a:moveTo>
                  <a:pt x="3883685" y="217398"/>
                </a:moveTo>
                <a:lnTo>
                  <a:pt x="3815550" y="217398"/>
                </a:lnTo>
                <a:lnTo>
                  <a:pt x="3815550" y="237515"/>
                </a:lnTo>
                <a:lnTo>
                  <a:pt x="3883685" y="237515"/>
                </a:lnTo>
                <a:lnTo>
                  <a:pt x="3883685" y="217398"/>
                </a:lnTo>
                <a:close/>
              </a:path>
              <a:path w="5345430" h="455294">
                <a:moveTo>
                  <a:pt x="3883685" y="0"/>
                </a:moveTo>
                <a:lnTo>
                  <a:pt x="3815550" y="0"/>
                </a:lnTo>
                <a:lnTo>
                  <a:pt x="3815550" y="20116"/>
                </a:lnTo>
                <a:lnTo>
                  <a:pt x="3883685" y="20116"/>
                </a:lnTo>
                <a:lnTo>
                  <a:pt x="3883685" y="0"/>
                </a:lnTo>
                <a:close/>
              </a:path>
              <a:path w="5345430" h="455294">
                <a:moveTo>
                  <a:pt x="4019956" y="0"/>
                </a:moveTo>
                <a:lnTo>
                  <a:pt x="3951821" y="0"/>
                </a:lnTo>
                <a:lnTo>
                  <a:pt x="3951821" y="20116"/>
                </a:lnTo>
                <a:lnTo>
                  <a:pt x="4019956" y="20116"/>
                </a:lnTo>
                <a:lnTo>
                  <a:pt x="4019956" y="0"/>
                </a:lnTo>
                <a:close/>
              </a:path>
              <a:path w="5345430" h="455294">
                <a:moveTo>
                  <a:pt x="4156214" y="217398"/>
                </a:moveTo>
                <a:lnTo>
                  <a:pt x="3951821" y="217398"/>
                </a:lnTo>
                <a:lnTo>
                  <a:pt x="3951821" y="237515"/>
                </a:lnTo>
                <a:lnTo>
                  <a:pt x="4156214" y="237515"/>
                </a:lnTo>
                <a:lnTo>
                  <a:pt x="4156214" y="217398"/>
                </a:lnTo>
                <a:close/>
              </a:path>
              <a:path w="5345430" h="455294">
                <a:moveTo>
                  <a:pt x="4156214" y="0"/>
                </a:moveTo>
                <a:lnTo>
                  <a:pt x="4088092" y="0"/>
                </a:lnTo>
                <a:lnTo>
                  <a:pt x="4088092" y="20116"/>
                </a:lnTo>
                <a:lnTo>
                  <a:pt x="4156214" y="20116"/>
                </a:lnTo>
                <a:lnTo>
                  <a:pt x="4156214" y="0"/>
                </a:lnTo>
                <a:close/>
              </a:path>
              <a:path w="5345430" h="455294">
                <a:moveTo>
                  <a:pt x="4292485" y="217398"/>
                </a:moveTo>
                <a:lnTo>
                  <a:pt x="4224350" y="217398"/>
                </a:lnTo>
                <a:lnTo>
                  <a:pt x="4224350" y="237515"/>
                </a:lnTo>
                <a:lnTo>
                  <a:pt x="4292485" y="237515"/>
                </a:lnTo>
                <a:lnTo>
                  <a:pt x="4292485" y="217398"/>
                </a:lnTo>
                <a:close/>
              </a:path>
              <a:path w="5345430" h="455294">
                <a:moveTo>
                  <a:pt x="4428756" y="217398"/>
                </a:moveTo>
                <a:lnTo>
                  <a:pt x="4360621" y="217398"/>
                </a:lnTo>
                <a:lnTo>
                  <a:pt x="4360621" y="237515"/>
                </a:lnTo>
                <a:lnTo>
                  <a:pt x="4428756" y="237515"/>
                </a:lnTo>
                <a:lnTo>
                  <a:pt x="4428756" y="217398"/>
                </a:lnTo>
                <a:close/>
              </a:path>
              <a:path w="5345430" h="455294">
                <a:moveTo>
                  <a:pt x="4565027" y="217398"/>
                </a:moveTo>
                <a:lnTo>
                  <a:pt x="4496892" y="217398"/>
                </a:lnTo>
                <a:lnTo>
                  <a:pt x="4496892" y="237515"/>
                </a:lnTo>
                <a:lnTo>
                  <a:pt x="4565027" y="237515"/>
                </a:lnTo>
                <a:lnTo>
                  <a:pt x="4565027" y="217398"/>
                </a:lnTo>
                <a:close/>
              </a:path>
              <a:path w="5345430" h="455294">
                <a:moveTo>
                  <a:pt x="4701298" y="434822"/>
                </a:moveTo>
                <a:lnTo>
                  <a:pt x="4633163" y="434822"/>
                </a:lnTo>
                <a:lnTo>
                  <a:pt x="4633163" y="454952"/>
                </a:lnTo>
                <a:lnTo>
                  <a:pt x="4701298" y="454952"/>
                </a:lnTo>
                <a:lnTo>
                  <a:pt x="4701298" y="434822"/>
                </a:lnTo>
                <a:close/>
              </a:path>
              <a:path w="5345430" h="455294">
                <a:moveTo>
                  <a:pt x="4701298" y="217398"/>
                </a:moveTo>
                <a:lnTo>
                  <a:pt x="4633163" y="217398"/>
                </a:lnTo>
                <a:lnTo>
                  <a:pt x="4633163" y="237515"/>
                </a:lnTo>
                <a:lnTo>
                  <a:pt x="4701298" y="237515"/>
                </a:lnTo>
                <a:lnTo>
                  <a:pt x="4701298" y="217398"/>
                </a:lnTo>
                <a:close/>
              </a:path>
              <a:path w="5345430" h="455294">
                <a:moveTo>
                  <a:pt x="4837569" y="434822"/>
                </a:moveTo>
                <a:lnTo>
                  <a:pt x="4769434" y="434822"/>
                </a:lnTo>
                <a:lnTo>
                  <a:pt x="4769434" y="454952"/>
                </a:lnTo>
                <a:lnTo>
                  <a:pt x="4837569" y="454952"/>
                </a:lnTo>
                <a:lnTo>
                  <a:pt x="4837569" y="434822"/>
                </a:lnTo>
                <a:close/>
              </a:path>
              <a:path w="5345430" h="455294">
                <a:moveTo>
                  <a:pt x="4837569" y="217398"/>
                </a:moveTo>
                <a:lnTo>
                  <a:pt x="4769434" y="217398"/>
                </a:lnTo>
                <a:lnTo>
                  <a:pt x="4769434" y="237515"/>
                </a:lnTo>
                <a:lnTo>
                  <a:pt x="4837569" y="237515"/>
                </a:lnTo>
                <a:lnTo>
                  <a:pt x="4837569" y="217398"/>
                </a:lnTo>
                <a:close/>
              </a:path>
              <a:path w="5345430" h="455294">
                <a:moveTo>
                  <a:pt x="4973840" y="434822"/>
                </a:moveTo>
                <a:lnTo>
                  <a:pt x="4905705" y="434822"/>
                </a:lnTo>
                <a:lnTo>
                  <a:pt x="4905705" y="454952"/>
                </a:lnTo>
                <a:lnTo>
                  <a:pt x="4973840" y="454952"/>
                </a:lnTo>
                <a:lnTo>
                  <a:pt x="4973840" y="434822"/>
                </a:lnTo>
                <a:close/>
              </a:path>
              <a:path w="5345430" h="455294">
                <a:moveTo>
                  <a:pt x="4973840" y="217398"/>
                </a:moveTo>
                <a:lnTo>
                  <a:pt x="4905705" y="217398"/>
                </a:lnTo>
                <a:lnTo>
                  <a:pt x="4905705" y="237515"/>
                </a:lnTo>
                <a:lnTo>
                  <a:pt x="4973840" y="237515"/>
                </a:lnTo>
                <a:lnTo>
                  <a:pt x="4973840" y="217398"/>
                </a:lnTo>
                <a:close/>
              </a:path>
              <a:path w="5345430" h="455294">
                <a:moveTo>
                  <a:pt x="5110111" y="434822"/>
                </a:moveTo>
                <a:lnTo>
                  <a:pt x="5041976" y="434822"/>
                </a:lnTo>
                <a:lnTo>
                  <a:pt x="5041976" y="454952"/>
                </a:lnTo>
                <a:lnTo>
                  <a:pt x="5110111" y="454952"/>
                </a:lnTo>
                <a:lnTo>
                  <a:pt x="5110111" y="434822"/>
                </a:lnTo>
                <a:close/>
              </a:path>
              <a:path w="5345430" h="455294">
                <a:moveTo>
                  <a:pt x="5110111" y="217398"/>
                </a:moveTo>
                <a:lnTo>
                  <a:pt x="5041976" y="217398"/>
                </a:lnTo>
                <a:lnTo>
                  <a:pt x="5041976" y="237515"/>
                </a:lnTo>
                <a:lnTo>
                  <a:pt x="5110111" y="237515"/>
                </a:lnTo>
                <a:lnTo>
                  <a:pt x="5110111" y="217398"/>
                </a:lnTo>
                <a:close/>
              </a:path>
              <a:path w="5345430" h="455294">
                <a:moveTo>
                  <a:pt x="5345290" y="434822"/>
                </a:moveTo>
                <a:lnTo>
                  <a:pt x="5178247" y="434822"/>
                </a:lnTo>
                <a:lnTo>
                  <a:pt x="5178247" y="454952"/>
                </a:lnTo>
                <a:lnTo>
                  <a:pt x="5345290" y="454952"/>
                </a:lnTo>
                <a:lnTo>
                  <a:pt x="5345290" y="434822"/>
                </a:lnTo>
                <a:close/>
              </a:path>
              <a:path w="5345430" h="455294">
                <a:moveTo>
                  <a:pt x="5345290" y="217398"/>
                </a:moveTo>
                <a:lnTo>
                  <a:pt x="5178247" y="217398"/>
                </a:lnTo>
                <a:lnTo>
                  <a:pt x="5178247" y="237515"/>
                </a:lnTo>
                <a:lnTo>
                  <a:pt x="5345290" y="237515"/>
                </a:lnTo>
                <a:lnTo>
                  <a:pt x="5345290" y="21739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7" name="bg object 44"/>
          <p:cNvSpPr/>
          <p:nvPr/>
        </p:nvSpPr>
        <p:spPr>
          <a:xfrm>
            <a:off x="1368360" y="19212480"/>
            <a:ext cx="7947720" cy="685080"/>
          </a:xfrm>
          <a:custGeom>
            <a:avLst/>
            <a:gdLst>
              <a:gd name="textAreaLeft" fmla="*/ 0 w 7947720"/>
              <a:gd name="textAreaRight" fmla="*/ 7948080 w 7947720"/>
              <a:gd name="textAreaTop" fmla="*/ 0 h 685080"/>
              <a:gd name="textAreaBottom" fmla="*/ 685440 h 685080"/>
            </a:gdLst>
            <a:ahLst/>
            <a:cxnLst/>
            <a:rect l="textAreaLeft" t="textAreaTop" r="textAreaRight" b="textAreaBottom"/>
            <a:pathLst>
              <a:path w="5277485" h="455294">
                <a:moveTo>
                  <a:pt x="68135" y="217411"/>
                </a:moveTo>
                <a:lnTo>
                  <a:pt x="0" y="217411"/>
                </a:lnTo>
                <a:lnTo>
                  <a:pt x="0" y="237528"/>
                </a:lnTo>
                <a:lnTo>
                  <a:pt x="68135" y="237528"/>
                </a:lnTo>
                <a:lnTo>
                  <a:pt x="68135" y="217411"/>
                </a:lnTo>
                <a:close/>
              </a:path>
              <a:path w="5277485" h="455294">
                <a:moveTo>
                  <a:pt x="68135" y="0"/>
                </a:moveTo>
                <a:lnTo>
                  <a:pt x="0" y="0"/>
                </a:lnTo>
                <a:lnTo>
                  <a:pt x="0" y="20116"/>
                </a:lnTo>
                <a:lnTo>
                  <a:pt x="68135" y="20116"/>
                </a:lnTo>
                <a:lnTo>
                  <a:pt x="68135" y="0"/>
                </a:lnTo>
                <a:close/>
              </a:path>
              <a:path w="5277485" h="455294">
                <a:moveTo>
                  <a:pt x="204393" y="217411"/>
                </a:moveTo>
                <a:lnTo>
                  <a:pt x="136271" y="217411"/>
                </a:lnTo>
                <a:lnTo>
                  <a:pt x="136271" y="237528"/>
                </a:lnTo>
                <a:lnTo>
                  <a:pt x="204393" y="237528"/>
                </a:lnTo>
                <a:lnTo>
                  <a:pt x="204393" y="217411"/>
                </a:lnTo>
                <a:close/>
              </a:path>
              <a:path w="5277485" h="455294">
                <a:moveTo>
                  <a:pt x="204393" y="0"/>
                </a:moveTo>
                <a:lnTo>
                  <a:pt x="136271" y="0"/>
                </a:lnTo>
                <a:lnTo>
                  <a:pt x="136271" y="20116"/>
                </a:lnTo>
                <a:lnTo>
                  <a:pt x="204393" y="20116"/>
                </a:lnTo>
                <a:lnTo>
                  <a:pt x="204393" y="0"/>
                </a:lnTo>
                <a:close/>
              </a:path>
              <a:path w="5277485" h="455294">
                <a:moveTo>
                  <a:pt x="340677" y="217411"/>
                </a:moveTo>
                <a:lnTo>
                  <a:pt x="272529" y="217411"/>
                </a:lnTo>
                <a:lnTo>
                  <a:pt x="272529" y="237528"/>
                </a:lnTo>
                <a:lnTo>
                  <a:pt x="340677" y="237528"/>
                </a:lnTo>
                <a:lnTo>
                  <a:pt x="340677" y="217411"/>
                </a:lnTo>
                <a:close/>
              </a:path>
              <a:path w="5277485" h="455294">
                <a:moveTo>
                  <a:pt x="340677" y="0"/>
                </a:moveTo>
                <a:lnTo>
                  <a:pt x="272529" y="0"/>
                </a:lnTo>
                <a:lnTo>
                  <a:pt x="272529" y="20116"/>
                </a:lnTo>
                <a:lnTo>
                  <a:pt x="340677" y="20116"/>
                </a:lnTo>
                <a:lnTo>
                  <a:pt x="340677" y="0"/>
                </a:lnTo>
                <a:close/>
              </a:path>
              <a:path w="5277485" h="455294">
                <a:moveTo>
                  <a:pt x="476948" y="217411"/>
                </a:moveTo>
                <a:lnTo>
                  <a:pt x="408800" y="217411"/>
                </a:lnTo>
                <a:lnTo>
                  <a:pt x="408800" y="237528"/>
                </a:lnTo>
                <a:lnTo>
                  <a:pt x="476948" y="237528"/>
                </a:lnTo>
                <a:lnTo>
                  <a:pt x="476948" y="217411"/>
                </a:lnTo>
                <a:close/>
              </a:path>
              <a:path w="5277485" h="455294">
                <a:moveTo>
                  <a:pt x="476948" y="0"/>
                </a:moveTo>
                <a:lnTo>
                  <a:pt x="408800" y="0"/>
                </a:lnTo>
                <a:lnTo>
                  <a:pt x="408800" y="20116"/>
                </a:lnTo>
                <a:lnTo>
                  <a:pt x="476948" y="20116"/>
                </a:lnTo>
                <a:lnTo>
                  <a:pt x="476948" y="0"/>
                </a:lnTo>
                <a:close/>
              </a:path>
              <a:path w="5277485" h="455294">
                <a:moveTo>
                  <a:pt x="613219" y="217411"/>
                </a:moveTo>
                <a:lnTo>
                  <a:pt x="545071" y="217411"/>
                </a:lnTo>
                <a:lnTo>
                  <a:pt x="545071" y="237528"/>
                </a:lnTo>
                <a:lnTo>
                  <a:pt x="613219" y="237528"/>
                </a:lnTo>
                <a:lnTo>
                  <a:pt x="613219" y="217411"/>
                </a:lnTo>
                <a:close/>
              </a:path>
              <a:path w="5277485" h="455294">
                <a:moveTo>
                  <a:pt x="613219" y="0"/>
                </a:moveTo>
                <a:lnTo>
                  <a:pt x="545071" y="0"/>
                </a:lnTo>
                <a:lnTo>
                  <a:pt x="545071" y="20116"/>
                </a:lnTo>
                <a:lnTo>
                  <a:pt x="613219" y="20116"/>
                </a:lnTo>
                <a:lnTo>
                  <a:pt x="613219" y="0"/>
                </a:lnTo>
                <a:close/>
              </a:path>
              <a:path w="5277485" h="455294">
                <a:moveTo>
                  <a:pt x="749490" y="217411"/>
                </a:moveTo>
                <a:lnTo>
                  <a:pt x="681342" y="217411"/>
                </a:lnTo>
                <a:lnTo>
                  <a:pt x="681342" y="237528"/>
                </a:lnTo>
                <a:lnTo>
                  <a:pt x="749490" y="237528"/>
                </a:lnTo>
                <a:lnTo>
                  <a:pt x="749490" y="217411"/>
                </a:lnTo>
                <a:close/>
              </a:path>
              <a:path w="5277485" h="455294">
                <a:moveTo>
                  <a:pt x="749490" y="0"/>
                </a:moveTo>
                <a:lnTo>
                  <a:pt x="681342" y="0"/>
                </a:lnTo>
                <a:lnTo>
                  <a:pt x="681342" y="20116"/>
                </a:lnTo>
                <a:lnTo>
                  <a:pt x="749490" y="20116"/>
                </a:lnTo>
                <a:lnTo>
                  <a:pt x="749490" y="0"/>
                </a:lnTo>
                <a:close/>
              </a:path>
              <a:path w="5277485" h="455294">
                <a:moveTo>
                  <a:pt x="885748" y="217411"/>
                </a:moveTo>
                <a:lnTo>
                  <a:pt x="817626" y="217411"/>
                </a:lnTo>
                <a:lnTo>
                  <a:pt x="817626" y="237528"/>
                </a:lnTo>
                <a:lnTo>
                  <a:pt x="885748" y="237528"/>
                </a:lnTo>
                <a:lnTo>
                  <a:pt x="885748" y="217411"/>
                </a:lnTo>
                <a:close/>
              </a:path>
              <a:path w="5277485" h="455294">
                <a:moveTo>
                  <a:pt x="885748" y="0"/>
                </a:moveTo>
                <a:lnTo>
                  <a:pt x="817626" y="0"/>
                </a:lnTo>
                <a:lnTo>
                  <a:pt x="817626" y="20116"/>
                </a:lnTo>
                <a:lnTo>
                  <a:pt x="885748" y="20116"/>
                </a:lnTo>
                <a:lnTo>
                  <a:pt x="885748" y="0"/>
                </a:lnTo>
                <a:close/>
              </a:path>
              <a:path w="5277485" h="455294">
                <a:moveTo>
                  <a:pt x="1022019" y="217411"/>
                </a:moveTo>
                <a:lnTo>
                  <a:pt x="953897" y="217411"/>
                </a:lnTo>
                <a:lnTo>
                  <a:pt x="953897" y="237528"/>
                </a:lnTo>
                <a:lnTo>
                  <a:pt x="1022019" y="237528"/>
                </a:lnTo>
                <a:lnTo>
                  <a:pt x="1022019" y="217411"/>
                </a:lnTo>
                <a:close/>
              </a:path>
              <a:path w="5277485" h="455294">
                <a:moveTo>
                  <a:pt x="1022019" y="0"/>
                </a:moveTo>
                <a:lnTo>
                  <a:pt x="953897" y="0"/>
                </a:lnTo>
                <a:lnTo>
                  <a:pt x="953897" y="20116"/>
                </a:lnTo>
                <a:lnTo>
                  <a:pt x="1022019" y="20116"/>
                </a:lnTo>
                <a:lnTo>
                  <a:pt x="1022019" y="0"/>
                </a:lnTo>
                <a:close/>
              </a:path>
              <a:path w="5277485" h="455294">
                <a:moveTo>
                  <a:pt x="1158290" y="217411"/>
                </a:moveTo>
                <a:lnTo>
                  <a:pt x="1090155" y="217411"/>
                </a:lnTo>
                <a:lnTo>
                  <a:pt x="1090155" y="237528"/>
                </a:lnTo>
                <a:lnTo>
                  <a:pt x="1158290" y="237528"/>
                </a:lnTo>
                <a:lnTo>
                  <a:pt x="1158290" y="217411"/>
                </a:lnTo>
                <a:close/>
              </a:path>
              <a:path w="5277485" h="455294">
                <a:moveTo>
                  <a:pt x="1430832" y="217411"/>
                </a:moveTo>
                <a:lnTo>
                  <a:pt x="1226426" y="217411"/>
                </a:lnTo>
                <a:lnTo>
                  <a:pt x="1226426" y="237528"/>
                </a:lnTo>
                <a:lnTo>
                  <a:pt x="1430832" y="237528"/>
                </a:lnTo>
                <a:lnTo>
                  <a:pt x="1430832" y="217411"/>
                </a:lnTo>
                <a:close/>
              </a:path>
              <a:path w="5277485" h="455294">
                <a:moveTo>
                  <a:pt x="1430832" y="0"/>
                </a:moveTo>
                <a:lnTo>
                  <a:pt x="1090155" y="0"/>
                </a:lnTo>
                <a:lnTo>
                  <a:pt x="1090155" y="20116"/>
                </a:lnTo>
                <a:lnTo>
                  <a:pt x="1430832" y="20116"/>
                </a:lnTo>
                <a:lnTo>
                  <a:pt x="1430832" y="0"/>
                </a:lnTo>
                <a:close/>
              </a:path>
              <a:path w="5277485" h="455294">
                <a:moveTo>
                  <a:pt x="1567103" y="217411"/>
                </a:moveTo>
                <a:lnTo>
                  <a:pt x="1498955" y="217411"/>
                </a:lnTo>
                <a:lnTo>
                  <a:pt x="1498955" y="237528"/>
                </a:lnTo>
                <a:lnTo>
                  <a:pt x="1567103" y="237528"/>
                </a:lnTo>
                <a:lnTo>
                  <a:pt x="1567103" y="217411"/>
                </a:lnTo>
                <a:close/>
              </a:path>
              <a:path w="5277485" h="455294">
                <a:moveTo>
                  <a:pt x="1567103" y="0"/>
                </a:moveTo>
                <a:lnTo>
                  <a:pt x="1498955" y="0"/>
                </a:lnTo>
                <a:lnTo>
                  <a:pt x="1498955" y="20116"/>
                </a:lnTo>
                <a:lnTo>
                  <a:pt x="1567103" y="20116"/>
                </a:lnTo>
                <a:lnTo>
                  <a:pt x="1567103" y="0"/>
                </a:lnTo>
                <a:close/>
              </a:path>
              <a:path w="5277485" h="455294">
                <a:moveTo>
                  <a:pt x="1703374" y="217411"/>
                </a:moveTo>
                <a:lnTo>
                  <a:pt x="1635226" y="217411"/>
                </a:lnTo>
                <a:lnTo>
                  <a:pt x="1635226" y="237528"/>
                </a:lnTo>
                <a:lnTo>
                  <a:pt x="1703374" y="237528"/>
                </a:lnTo>
                <a:lnTo>
                  <a:pt x="1703374" y="217411"/>
                </a:lnTo>
                <a:close/>
              </a:path>
              <a:path w="5277485" h="455294">
                <a:moveTo>
                  <a:pt x="1703374" y="0"/>
                </a:moveTo>
                <a:lnTo>
                  <a:pt x="1635226" y="0"/>
                </a:lnTo>
                <a:lnTo>
                  <a:pt x="1635226" y="20116"/>
                </a:lnTo>
                <a:lnTo>
                  <a:pt x="1703374" y="20116"/>
                </a:lnTo>
                <a:lnTo>
                  <a:pt x="1703374" y="0"/>
                </a:lnTo>
                <a:close/>
              </a:path>
              <a:path w="5277485" h="455294">
                <a:moveTo>
                  <a:pt x="1839645" y="217411"/>
                </a:moveTo>
                <a:lnTo>
                  <a:pt x="1771497" y="217411"/>
                </a:lnTo>
                <a:lnTo>
                  <a:pt x="1771497" y="237528"/>
                </a:lnTo>
                <a:lnTo>
                  <a:pt x="1839645" y="237528"/>
                </a:lnTo>
                <a:lnTo>
                  <a:pt x="1839645" y="217411"/>
                </a:lnTo>
                <a:close/>
              </a:path>
              <a:path w="5277485" h="455294">
                <a:moveTo>
                  <a:pt x="1839645" y="0"/>
                </a:moveTo>
                <a:lnTo>
                  <a:pt x="1771497" y="0"/>
                </a:lnTo>
                <a:lnTo>
                  <a:pt x="1771497" y="20116"/>
                </a:lnTo>
                <a:lnTo>
                  <a:pt x="1839645" y="20116"/>
                </a:lnTo>
                <a:lnTo>
                  <a:pt x="1839645" y="0"/>
                </a:lnTo>
                <a:close/>
              </a:path>
              <a:path w="5277485" h="455294">
                <a:moveTo>
                  <a:pt x="1975916" y="217411"/>
                </a:moveTo>
                <a:lnTo>
                  <a:pt x="1907768" y="217411"/>
                </a:lnTo>
                <a:lnTo>
                  <a:pt x="1907768" y="237528"/>
                </a:lnTo>
                <a:lnTo>
                  <a:pt x="1975916" y="237528"/>
                </a:lnTo>
                <a:lnTo>
                  <a:pt x="1975916" y="217411"/>
                </a:lnTo>
                <a:close/>
              </a:path>
              <a:path w="5277485" h="455294">
                <a:moveTo>
                  <a:pt x="2112187" y="217411"/>
                </a:moveTo>
                <a:lnTo>
                  <a:pt x="2044039" y="217411"/>
                </a:lnTo>
                <a:lnTo>
                  <a:pt x="2044039" y="237528"/>
                </a:lnTo>
                <a:lnTo>
                  <a:pt x="2112187" y="237528"/>
                </a:lnTo>
                <a:lnTo>
                  <a:pt x="2112187" y="217411"/>
                </a:lnTo>
                <a:close/>
              </a:path>
              <a:path w="5277485" h="455294">
                <a:moveTo>
                  <a:pt x="2112187" y="0"/>
                </a:moveTo>
                <a:lnTo>
                  <a:pt x="1907768" y="0"/>
                </a:lnTo>
                <a:lnTo>
                  <a:pt x="1907768" y="20116"/>
                </a:lnTo>
                <a:lnTo>
                  <a:pt x="2112187" y="20116"/>
                </a:lnTo>
                <a:lnTo>
                  <a:pt x="2112187" y="0"/>
                </a:lnTo>
                <a:close/>
              </a:path>
              <a:path w="5277485" h="455294">
                <a:moveTo>
                  <a:pt x="2384717" y="217411"/>
                </a:moveTo>
                <a:lnTo>
                  <a:pt x="2180310" y="217411"/>
                </a:lnTo>
                <a:lnTo>
                  <a:pt x="2180310" y="237528"/>
                </a:lnTo>
                <a:lnTo>
                  <a:pt x="2384717" y="237528"/>
                </a:lnTo>
                <a:lnTo>
                  <a:pt x="2384717" y="217411"/>
                </a:lnTo>
                <a:close/>
              </a:path>
              <a:path w="5277485" h="455294">
                <a:moveTo>
                  <a:pt x="2384717" y="0"/>
                </a:moveTo>
                <a:lnTo>
                  <a:pt x="2180310" y="0"/>
                </a:lnTo>
                <a:lnTo>
                  <a:pt x="2180310" y="20116"/>
                </a:lnTo>
                <a:lnTo>
                  <a:pt x="2384717" y="20116"/>
                </a:lnTo>
                <a:lnTo>
                  <a:pt x="2384717" y="0"/>
                </a:lnTo>
                <a:close/>
              </a:path>
              <a:path w="5277485" h="455294">
                <a:moveTo>
                  <a:pt x="2520988" y="217411"/>
                </a:moveTo>
                <a:lnTo>
                  <a:pt x="2452852" y="217411"/>
                </a:lnTo>
                <a:lnTo>
                  <a:pt x="2452852" y="237528"/>
                </a:lnTo>
                <a:lnTo>
                  <a:pt x="2520988" y="237528"/>
                </a:lnTo>
                <a:lnTo>
                  <a:pt x="2520988" y="217411"/>
                </a:lnTo>
                <a:close/>
              </a:path>
              <a:path w="5277485" h="455294">
                <a:moveTo>
                  <a:pt x="2520988" y="0"/>
                </a:moveTo>
                <a:lnTo>
                  <a:pt x="2452852" y="0"/>
                </a:lnTo>
                <a:lnTo>
                  <a:pt x="2452852" y="20116"/>
                </a:lnTo>
                <a:lnTo>
                  <a:pt x="2520988" y="20116"/>
                </a:lnTo>
                <a:lnTo>
                  <a:pt x="2520988" y="0"/>
                </a:lnTo>
                <a:close/>
              </a:path>
              <a:path w="5277485" h="455294">
                <a:moveTo>
                  <a:pt x="2657259" y="217411"/>
                </a:moveTo>
                <a:lnTo>
                  <a:pt x="2589123" y="217411"/>
                </a:lnTo>
                <a:lnTo>
                  <a:pt x="2589123" y="237528"/>
                </a:lnTo>
                <a:lnTo>
                  <a:pt x="2657259" y="237528"/>
                </a:lnTo>
                <a:lnTo>
                  <a:pt x="2657259" y="217411"/>
                </a:lnTo>
                <a:close/>
              </a:path>
              <a:path w="5277485" h="455294">
                <a:moveTo>
                  <a:pt x="2657259" y="0"/>
                </a:moveTo>
                <a:lnTo>
                  <a:pt x="2589123" y="0"/>
                </a:lnTo>
                <a:lnTo>
                  <a:pt x="2589123" y="20116"/>
                </a:lnTo>
                <a:lnTo>
                  <a:pt x="2657259" y="20116"/>
                </a:lnTo>
                <a:lnTo>
                  <a:pt x="2657259" y="0"/>
                </a:lnTo>
                <a:close/>
              </a:path>
              <a:path w="5277485" h="455294">
                <a:moveTo>
                  <a:pt x="2793530" y="217411"/>
                </a:moveTo>
                <a:lnTo>
                  <a:pt x="2725394" y="217411"/>
                </a:lnTo>
                <a:lnTo>
                  <a:pt x="2725394" y="237528"/>
                </a:lnTo>
                <a:lnTo>
                  <a:pt x="2793530" y="237528"/>
                </a:lnTo>
                <a:lnTo>
                  <a:pt x="2793530" y="217411"/>
                </a:lnTo>
                <a:close/>
              </a:path>
              <a:path w="5277485" h="455294">
                <a:moveTo>
                  <a:pt x="2793530" y="0"/>
                </a:moveTo>
                <a:lnTo>
                  <a:pt x="2725394" y="0"/>
                </a:lnTo>
                <a:lnTo>
                  <a:pt x="2725394" y="20116"/>
                </a:lnTo>
                <a:lnTo>
                  <a:pt x="2793530" y="20116"/>
                </a:lnTo>
                <a:lnTo>
                  <a:pt x="2793530" y="0"/>
                </a:lnTo>
                <a:close/>
              </a:path>
              <a:path w="5277485" h="455294">
                <a:moveTo>
                  <a:pt x="2929801" y="217411"/>
                </a:moveTo>
                <a:lnTo>
                  <a:pt x="2861665" y="217411"/>
                </a:lnTo>
                <a:lnTo>
                  <a:pt x="2861665" y="237528"/>
                </a:lnTo>
                <a:lnTo>
                  <a:pt x="2929801" y="237528"/>
                </a:lnTo>
                <a:lnTo>
                  <a:pt x="2929801" y="217411"/>
                </a:lnTo>
                <a:close/>
              </a:path>
              <a:path w="5277485" h="455294">
                <a:moveTo>
                  <a:pt x="2929801" y="0"/>
                </a:moveTo>
                <a:lnTo>
                  <a:pt x="2861665" y="0"/>
                </a:lnTo>
                <a:lnTo>
                  <a:pt x="2861665" y="20116"/>
                </a:lnTo>
                <a:lnTo>
                  <a:pt x="2929801" y="20116"/>
                </a:lnTo>
                <a:lnTo>
                  <a:pt x="2929801" y="0"/>
                </a:lnTo>
                <a:close/>
              </a:path>
              <a:path w="5277485" h="455294">
                <a:moveTo>
                  <a:pt x="3066072" y="217411"/>
                </a:moveTo>
                <a:lnTo>
                  <a:pt x="2997936" y="217411"/>
                </a:lnTo>
                <a:lnTo>
                  <a:pt x="2997936" y="237528"/>
                </a:lnTo>
                <a:lnTo>
                  <a:pt x="3066072" y="237528"/>
                </a:lnTo>
                <a:lnTo>
                  <a:pt x="3066072" y="217411"/>
                </a:lnTo>
                <a:close/>
              </a:path>
              <a:path w="5277485" h="455294">
                <a:moveTo>
                  <a:pt x="3066072" y="0"/>
                </a:moveTo>
                <a:lnTo>
                  <a:pt x="2997936" y="0"/>
                </a:lnTo>
                <a:lnTo>
                  <a:pt x="2997936" y="20116"/>
                </a:lnTo>
                <a:lnTo>
                  <a:pt x="3066072" y="20116"/>
                </a:lnTo>
                <a:lnTo>
                  <a:pt x="3066072" y="0"/>
                </a:lnTo>
                <a:close/>
              </a:path>
              <a:path w="5277485" h="455294">
                <a:moveTo>
                  <a:pt x="3202330" y="217411"/>
                </a:moveTo>
                <a:lnTo>
                  <a:pt x="3134207" y="217411"/>
                </a:lnTo>
                <a:lnTo>
                  <a:pt x="3134207" y="237528"/>
                </a:lnTo>
                <a:lnTo>
                  <a:pt x="3202330" y="237528"/>
                </a:lnTo>
                <a:lnTo>
                  <a:pt x="3202330" y="217411"/>
                </a:lnTo>
                <a:close/>
              </a:path>
              <a:path w="5277485" h="455294">
                <a:moveTo>
                  <a:pt x="3202330" y="0"/>
                </a:moveTo>
                <a:lnTo>
                  <a:pt x="3134207" y="0"/>
                </a:lnTo>
                <a:lnTo>
                  <a:pt x="3134207" y="20116"/>
                </a:lnTo>
                <a:lnTo>
                  <a:pt x="3202330" y="20116"/>
                </a:lnTo>
                <a:lnTo>
                  <a:pt x="3202330" y="0"/>
                </a:lnTo>
                <a:close/>
              </a:path>
              <a:path w="5277485" h="455294">
                <a:moveTo>
                  <a:pt x="3338601" y="217411"/>
                </a:moveTo>
                <a:lnTo>
                  <a:pt x="3270466" y="217411"/>
                </a:lnTo>
                <a:lnTo>
                  <a:pt x="3270466" y="237528"/>
                </a:lnTo>
                <a:lnTo>
                  <a:pt x="3338601" y="237528"/>
                </a:lnTo>
                <a:lnTo>
                  <a:pt x="3338601" y="217411"/>
                </a:lnTo>
                <a:close/>
              </a:path>
              <a:path w="5277485" h="455294">
                <a:moveTo>
                  <a:pt x="3338601" y="0"/>
                </a:moveTo>
                <a:lnTo>
                  <a:pt x="3270466" y="0"/>
                </a:lnTo>
                <a:lnTo>
                  <a:pt x="3270466" y="20116"/>
                </a:lnTo>
                <a:lnTo>
                  <a:pt x="3338601" y="20116"/>
                </a:lnTo>
                <a:lnTo>
                  <a:pt x="3338601" y="0"/>
                </a:lnTo>
                <a:close/>
              </a:path>
              <a:path w="5277485" h="455294">
                <a:moveTo>
                  <a:pt x="3474872" y="217411"/>
                </a:moveTo>
                <a:lnTo>
                  <a:pt x="3406737" y="217411"/>
                </a:lnTo>
                <a:lnTo>
                  <a:pt x="3406737" y="237528"/>
                </a:lnTo>
                <a:lnTo>
                  <a:pt x="3474872" y="237528"/>
                </a:lnTo>
                <a:lnTo>
                  <a:pt x="3474872" y="217411"/>
                </a:lnTo>
                <a:close/>
              </a:path>
              <a:path w="5277485" h="455294">
                <a:moveTo>
                  <a:pt x="3474872" y="0"/>
                </a:moveTo>
                <a:lnTo>
                  <a:pt x="3406737" y="0"/>
                </a:lnTo>
                <a:lnTo>
                  <a:pt x="3406737" y="20116"/>
                </a:lnTo>
                <a:lnTo>
                  <a:pt x="3474872" y="20116"/>
                </a:lnTo>
                <a:lnTo>
                  <a:pt x="3474872" y="0"/>
                </a:lnTo>
                <a:close/>
              </a:path>
              <a:path w="5277485" h="455294">
                <a:moveTo>
                  <a:pt x="3611143" y="217411"/>
                </a:moveTo>
                <a:lnTo>
                  <a:pt x="3543008" y="217411"/>
                </a:lnTo>
                <a:lnTo>
                  <a:pt x="3543008" y="237528"/>
                </a:lnTo>
                <a:lnTo>
                  <a:pt x="3611143" y="237528"/>
                </a:lnTo>
                <a:lnTo>
                  <a:pt x="3611143" y="217411"/>
                </a:lnTo>
                <a:close/>
              </a:path>
              <a:path w="5277485" h="455294">
                <a:moveTo>
                  <a:pt x="3611143" y="0"/>
                </a:moveTo>
                <a:lnTo>
                  <a:pt x="3543008" y="0"/>
                </a:lnTo>
                <a:lnTo>
                  <a:pt x="3543008" y="20116"/>
                </a:lnTo>
                <a:lnTo>
                  <a:pt x="3611143" y="20116"/>
                </a:lnTo>
                <a:lnTo>
                  <a:pt x="3611143" y="0"/>
                </a:lnTo>
                <a:close/>
              </a:path>
              <a:path w="5277485" h="455294">
                <a:moveTo>
                  <a:pt x="3747414" y="217411"/>
                </a:moveTo>
                <a:lnTo>
                  <a:pt x="3679279" y="217411"/>
                </a:lnTo>
                <a:lnTo>
                  <a:pt x="3679279" y="237528"/>
                </a:lnTo>
                <a:lnTo>
                  <a:pt x="3747414" y="237528"/>
                </a:lnTo>
                <a:lnTo>
                  <a:pt x="3747414" y="217411"/>
                </a:lnTo>
                <a:close/>
              </a:path>
              <a:path w="5277485" h="455294">
                <a:moveTo>
                  <a:pt x="3747414" y="0"/>
                </a:moveTo>
                <a:lnTo>
                  <a:pt x="3679279" y="0"/>
                </a:lnTo>
                <a:lnTo>
                  <a:pt x="3679279" y="20116"/>
                </a:lnTo>
                <a:lnTo>
                  <a:pt x="3747414" y="20116"/>
                </a:lnTo>
                <a:lnTo>
                  <a:pt x="3747414" y="0"/>
                </a:lnTo>
                <a:close/>
              </a:path>
              <a:path w="5277485" h="455294">
                <a:moveTo>
                  <a:pt x="3883685" y="217411"/>
                </a:moveTo>
                <a:lnTo>
                  <a:pt x="3815550" y="217411"/>
                </a:lnTo>
                <a:lnTo>
                  <a:pt x="3815550" y="237528"/>
                </a:lnTo>
                <a:lnTo>
                  <a:pt x="3883685" y="237528"/>
                </a:lnTo>
                <a:lnTo>
                  <a:pt x="3883685" y="217411"/>
                </a:lnTo>
                <a:close/>
              </a:path>
              <a:path w="5277485" h="455294">
                <a:moveTo>
                  <a:pt x="3883685" y="0"/>
                </a:moveTo>
                <a:lnTo>
                  <a:pt x="3815550" y="0"/>
                </a:lnTo>
                <a:lnTo>
                  <a:pt x="3815550" y="20116"/>
                </a:lnTo>
                <a:lnTo>
                  <a:pt x="3883685" y="20116"/>
                </a:lnTo>
                <a:lnTo>
                  <a:pt x="3883685" y="0"/>
                </a:lnTo>
                <a:close/>
              </a:path>
              <a:path w="5277485" h="455294">
                <a:moveTo>
                  <a:pt x="4019956" y="217411"/>
                </a:moveTo>
                <a:lnTo>
                  <a:pt x="3951821" y="217411"/>
                </a:lnTo>
                <a:lnTo>
                  <a:pt x="3951821" y="237528"/>
                </a:lnTo>
                <a:lnTo>
                  <a:pt x="4019956" y="237528"/>
                </a:lnTo>
                <a:lnTo>
                  <a:pt x="4019956" y="217411"/>
                </a:lnTo>
                <a:close/>
              </a:path>
              <a:path w="5277485" h="455294">
                <a:moveTo>
                  <a:pt x="4088079" y="434809"/>
                </a:moveTo>
                <a:lnTo>
                  <a:pt x="4019956" y="434809"/>
                </a:lnTo>
                <a:lnTo>
                  <a:pt x="4019956" y="454926"/>
                </a:lnTo>
                <a:lnTo>
                  <a:pt x="4088079" y="454926"/>
                </a:lnTo>
                <a:lnTo>
                  <a:pt x="4088079" y="434809"/>
                </a:lnTo>
                <a:close/>
              </a:path>
              <a:path w="5277485" h="455294">
                <a:moveTo>
                  <a:pt x="4156227" y="217411"/>
                </a:moveTo>
                <a:lnTo>
                  <a:pt x="4088079" y="217411"/>
                </a:lnTo>
                <a:lnTo>
                  <a:pt x="4088079" y="237528"/>
                </a:lnTo>
                <a:lnTo>
                  <a:pt x="4156227" y="237528"/>
                </a:lnTo>
                <a:lnTo>
                  <a:pt x="4156227" y="217411"/>
                </a:lnTo>
                <a:close/>
              </a:path>
              <a:path w="5277485" h="455294">
                <a:moveTo>
                  <a:pt x="4156227" y="0"/>
                </a:moveTo>
                <a:lnTo>
                  <a:pt x="3951821" y="0"/>
                </a:lnTo>
                <a:lnTo>
                  <a:pt x="3951821" y="20116"/>
                </a:lnTo>
                <a:lnTo>
                  <a:pt x="4156227" y="20116"/>
                </a:lnTo>
                <a:lnTo>
                  <a:pt x="4156227" y="0"/>
                </a:lnTo>
                <a:close/>
              </a:path>
              <a:path w="5277485" h="455294">
                <a:moveTo>
                  <a:pt x="4224350" y="434809"/>
                </a:moveTo>
                <a:lnTo>
                  <a:pt x="4156214" y="434809"/>
                </a:lnTo>
                <a:lnTo>
                  <a:pt x="4156214" y="454926"/>
                </a:lnTo>
                <a:lnTo>
                  <a:pt x="4224350" y="454926"/>
                </a:lnTo>
                <a:lnTo>
                  <a:pt x="4224350" y="434809"/>
                </a:lnTo>
                <a:close/>
              </a:path>
              <a:path w="5277485" h="455294">
                <a:moveTo>
                  <a:pt x="4292498" y="217411"/>
                </a:moveTo>
                <a:lnTo>
                  <a:pt x="4224350" y="217411"/>
                </a:lnTo>
                <a:lnTo>
                  <a:pt x="4224350" y="237528"/>
                </a:lnTo>
                <a:lnTo>
                  <a:pt x="4292498" y="237528"/>
                </a:lnTo>
                <a:lnTo>
                  <a:pt x="4292498" y="217411"/>
                </a:lnTo>
                <a:close/>
              </a:path>
              <a:path w="5277485" h="455294">
                <a:moveTo>
                  <a:pt x="4360621" y="434809"/>
                </a:moveTo>
                <a:lnTo>
                  <a:pt x="4292485" y="434809"/>
                </a:lnTo>
                <a:lnTo>
                  <a:pt x="4292485" y="454926"/>
                </a:lnTo>
                <a:lnTo>
                  <a:pt x="4360621" y="454926"/>
                </a:lnTo>
                <a:lnTo>
                  <a:pt x="4360621" y="434809"/>
                </a:lnTo>
                <a:close/>
              </a:path>
              <a:path w="5277485" h="455294">
                <a:moveTo>
                  <a:pt x="4428756" y="217411"/>
                </a:moveTo>
                <a:lnTo>
                  <a:pt x="4360621" y="217411"/>
                </a:lnTo>
                <a:lnTo>
                  <a:pt x="4360621" y="237528"/>
                </a:lnTo>
                <a:lnTo>
                  <a:pt x="4428756" y="237528"/>
                </a:lnTo>
                <a:lnTo>
                  <a:pt x="4428756" y="217411"/>
                </a:lnTo>
                <a:close/>
              </a:path>
              <a:path w="5277485" h="455294">
                <a:moveTo>
                  <a:pt x="4496892" y="434809"/>
                </a:moveTo>
                <a:lnTo>
                  <a:pt x="4428756" y="434809"/>
                </a:lnTo>
                <a:lnTo>
                  <a:pt x="4428756" y="454926"/>
                </a:lnTo>
                <a:lnTo>
                  <a:pt x="4496892" y="454926"/>
                </a:lnTo>
                <a:lnTo>
                  <a:pt x="4496892" y="434809"/>
                </a:lnTo>
                <a:close/>
              </a:path>
              <a:path w="5277485" h="455294">
                <a:moveTo>
                  <a:pt x="4565040" y="217411"/>
                </a:moveTo>
                <a:lnTo>
                  <a:pt x="4496892" y="217411"/>
                </a:lnTo>
                <a:lnTo>
                  <a:pt x="4496892" y="237528"/>
                </a:lnTo>
                <a:lnTo>
                  <a:pt x="4565040" y="237528"/>
                </a:lnTo>
                <a:lnTo>
                  <a:pt x="4565040" y="217411"/>
                </a:lnTo>
                <a:close/>
              </a:path>
              <a:path w="5277485" h="455294">
                <a:moveTo>
                  <a:pt x="4633163" y="434809"/>
                </a:moveTo>
                <a:lnTo>
                  <a:pt x="4565027" y="434809"/>
                </a:lnTo>
                <a:lnTo>
                  <a:pt x="4565027" y="454926"/>
                </a:lnTo>
                <a:lnTo>
                  <a:pt x="4633163" y="454926"/>
                </a:lnTo>
                <a:lnTo>
                  <a:pt x="4633163" y="434809"/>
                </a:lnTo>
                <a:close/>
              </a:path>
              <a:path w="5277485" h="455294">
                <a:moveTo>
                  <a:pt x="4701298" y="217411"/>
                </a:moveTo>
                <a:lnTo>
                  <a:pt x="4633163" y="217411"/>
                </a:lnTo>
                <a:lnTo>
                  <a:pt x="4633163" y="237528"/>
                </a:lnTo>
                <a:lnTo>
                  <a:pt x="4701298" y="237528"/>
                </a:lnTo>
                <a:lnTo>
                  <a:pt x="4701298" y="217411"/>
                </a:lnTo>
                <a:close/>
              </a:path>
              <a:path w="5277485" h="455294">
                <a:moveTo>
                  <a:pt x="4769434" y="434809"/>
                </a:moveTo>
                <a:lnTo>
                  <a:pt x="4701298" y="434809"/>
                </a:lnTo>
                <a:lnTo>
                  <a:pt x="4701298" y="454926"/>
                </a:lnTo>
                <a:lnTo>
                  <a:pt x="4769434" y="454926"/>
                </a:lnTo>
                <a:lnTo>
                  <a:pt x="4769434" y="434809"/>
                </a:lnTo>
                <a:close/>
              </a:path>
              <a:path w="5277485" h="455294">
                <a:moveTo>
                  <a:pt x="4905705" y="434809"/>
                </a:moveTo>
                <a:lnTo>
                  <a:pt x="4837569" y="434809"/>
                </a:lnTo>
                <a:lnTo>
                  <a:pt x="4837569" y="454926"/>
                </a:lnTo>
                <a:lnTo>
                  <a:pt x="4905705" y="454926"/>
                </a:lnTo>
                <a:lnTo>
                  <a:pt x="4905705" y="434809"/>
                </a:lnTo>
                <a:close/>
              </a:path>
              <a:path w="5277485" h="455294">
                <a:moveTo>
                  <a:pt x="5041976" y="434809"/>
                </a:moveTo>
                <a:lnTo>
                  <a:pt x="4973840" y="434809"/>
                </a:lnTo>
                <a:lnTo>
                  <a:pt x="4973840" y="454926"/>
                </a:lnTo>
                <a:lnTo>
                  <a:pt x="5041976" y="454926"/>
                </a:lnTo>
                <a:lnTo>
                  <a:pt x="5041976" y="434809"/>
                </a:lnTo>
                <a:close/>
              </a:path>
              <a:path w="5277485" h="455294">
                <a:moveTo>
                  <a:pt x="5110111" y="217411"/>
                </a:moveTo>
                <a:lnTo>
                  <a:pt x="4769434" y="217411"/>
                </a:lnTo>
                <a:lnTo>
                  <a:pt x="4769434" y="237528"/>
                </a:lnTo>
                <a:lnTo>
                  <a:pt x="5110111" y="237528"/>
                </a:lnTo>
                <a:lnTo>
                  <a:pt x="5110111" y="217411"/>
                </a:lnTo>
                <a:close/>
              </a:path>
              <a:path w="5277485" h="455294">
                <a:moveTo>
                  <a:pt x="5178247" y="434809"/>
                </a:moveTo>
                <a:lnTo>
                  <a:pt x="5110111" y="434809"/>
                </a:lnTo>
                <a:lnTo>
                  <a:pt x="5110111" y="454926"/>
                </a:lnTo>
                <a:lnTo>
                  <a:pt x="5178247" y="454926"/>
                </a:lnTo>
                <a:lnTo>
                  <a:pt x="5178247" y="434809"/>
                </a:lnTo>
                <a:close/>
              </a:path>
              <a:path w="5277485" h="455294">
                <a:moveTo>
                  <a:pt x="5246382" y="217411"/>
                </a:moveTo>
                <a:lnTo>
                  <a:pt x="5178247" y="217411"/>
                </a:lnTo>
                <a:lnTo>
                  <a:pt x="5178247" y="237528"/>
                </a:lnTo>
                <a:lnTo>
                  <a:pt x="5246382" y="237528"/>
                </a:lnTo>
                <a:lnTo>
                  <a:pt x="5246382" y="217411"/>
                </a:lnTo>
                <a:close/>
              </a:path>
              <a:path w="5277485" h="455294">
                <a:moveTo>
                  <a:pt x="5277155" y="434809"/>
                </a:moveTo>
                <a:lnTo>
                  <a:pt x="5246370" y="434809"/>
                </a:lnTo>
                <a:lnTo>
                  <a:pt x="5246370" y="454926"/>
                </a:lnTo>
                <a:lnTo>
                  <a:pt x="5277155" y="454926"/>
                </a:lnTo>
                <a:lnTo>
                  <a:pt x="5277155" y="43480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8" name="bg object 45"/>
          <p:cNvSpPr/>
          <p:nvPr/>
        </p:nvSpPr>
        <p:spPr>
          <a:xfrm>
            <a:off x="1368360" y="17902440"/>
            <a:ext cx="7947720" cy="1340280"/>
          </a:xfrm>
          <a:custGeom>
            <a:avLst/>
            <a:gdLst>
              <a:gd name="textAreaLeft" fmla="*/ 0 w 7947720"/>
              <a:gd name="textAreaRight" fmla="*/ 7948080 w 7947720"/>
              <a:gd name="textAreaTop" fmla="*/ 0 h 1340280"/>
              <a:gd name="textAreaBottom" fmla="*/ 1340640 h 1340280"/>
            </a:gdLst>
            <a:ahLst/>
            <a:cxnLst/>
            <a:rect l="textAreaLeft" t="textAreaTop" r="textAreaRight" b="textAreaBottom"/>
            <a:pathLst>
              <a:path w="5277485" h="890270">
                <a:moveTo>
                  <a:pt x="68135" y="652221"/>
                </a:moveTo>
                <a:lnTo>
                  <a:pt x="0" y="652221"/>
                </a:lnTo>
                <a:lnTo>
                  <a:pt x="0" y="672350"/>
                </a:lnTo>
                <a:lnTo>
                  <a:pt x="68135" y="672350"/>
                </a:lnTo>
                <a:lnTo>
                  <a:pt x="68135" y="652221"/>
                </a:lnTo>
                <a:close/>
              </a:path>
              <a:path w="5277485" h="890270">
                <a:moveTo>
                  <a:pt x="68135" y="434809"/>
                </a:moveTo>
                <a:lnTo>
                  <a:pt x="0" y="434809"/>
                </a:lnTo>
                <a:lnTo>
                  <a:pt x="0" y="454926"/>
                </a:lnTo>
                <a:lnTo>
                  <a:pt x="68135" y="454926"/>
                </a:lnTo>
                <a:lnTo>
                  <a:pt x="68135" y="434809"/>
                </a:lnTo>
                <a:close/>
              </a:path>
              <a:path w="5277485" h="890270">
                <a:moveTo>
                  <a:pt x="68135" y="217398"/>
                </a:moveTo>
                <a:lnTo>
                  <a:pt x="0" y="217398"/>
                </a:lnTo>
                <a:lnTo>
                  <a:pt x="0" y="237528"/>
                </a:lnTo>
                <a:lnTo>
                  <a:pt x="68135" y="237528"/>
                </a:lnTo>
                <a:lnTo>
                  <a:pt x="68135" y="217398"/>
                </a:lnTo>
                <a:close/>
              </a:path>
              <a:path w="5277485" h="890270">
                <a:moveTo>
                  <a:pt x="340677" y="652221"/>
                </a:moveTo>
                <a:lnTo>
                  <a:pt x="136271" y="652221"/>
                </a:lnTo>
                <a:lnTo>
                  <a:pt x="136271" y="672350"/>
                </a:lnTo>
                <a:lnTo>
                  <a:pt x="340677" y="672350"/>
                </a:lnTo>
                <a:lnTo>
                  <a:pt x="340677" y="652221"/>
                </a:lnTo>
                <a:close/>
              </a:path>
              <a:path w="5277485" h="890270">
                <a:moveTo>
                  <a:pt x="340677" y="434809"/>
                </a:moveTo>
                <a:lnTo>
                  <a:pt x="136271" y="434809"/>
                </a:lnTo>
                <a:lnTo>
                  <a:pt x="136271" y="454926"/>
                </a:lnTo>
                <a:lnTo>
                  <a:pt x="340677" y="454926"/>
                </a:lnTo>
                <a:lnTo>
                  <a:pt x="340677" y="434809"/>
                </a:lnTo>
                <a:close/>
              </a:path>
              <a:path w="5277485" h="890270">
                <a:moveTo>
                  <a:pt x="476948" y="652221"/>
                </a:moveTo>
                <a:lnTo>
                  <a:pt x="408800" y="652221"/>
                </a:lnTo>
                <a:lnTo>
                  <a:pt x="408800" y="672350"/>
                </a:lnTo>
                <a:lnTo>
                  <a:pt x="476948" y="672350"/>
                </a:lnTo>
                <a:lnTo>
                  <a:pt x="476948" y="652221"/>
                </a:lnTo>
                <a:close/>
              </a:path>
              <a:path w="5277485" h="890270">
                <a:moveTo>
                  <a:pt x="613219" y="652221"/>
                </a:moveTo>
                <a:lnTo>
                  <a:pt x="545071" y="652221"/>
                </a:lnTo>
                <a:lnTo>
                  <a:pt x="545071" y="672350"/>
                </a:lnTo>
                <a:lnTo>
                  <a:pt x="613219" y="672350"/>
                </a:lnTo>
                <a:lnTo>
                  <a:pt x="613219" y="652221"/>
                </a:lnTo>
                <a:close/>
              </a:path>
              <a:path w="5277485" h="890270">
                <a:moveTo>
                  <a:pt x="613219" y="434809"/>
                </a:moveTo>
                <a:lnTo>
                  <a:pt x="408800" y="434809"/>
                </a:lnTo>
                <a:lnTo>
                  <a:pt x="408800" y="454926"/>
                </a:lnTo>
                <a:lnTo>
                  <a:pt x="613219" y="454926"/>
                </a:lnTo>
                <a:lnTo>
                  <a:pt x="613219" y="434809"/>
                </a:lnTo>
                <a:close/>
              </a:path>
              <a:path w="5277485" h="890270">
                <a:moveTo>
                  <a:pt x="613219" y="217398"/>
                </a:moveTo>
                <a:lnTo>
                  <a:pt x="136271" y="217398"/>
                </a:lnTo>
                <a:lnTo>
                  <a:pt x="136271" y="237528"/>
                </a:lnTo>
                <a:lnTo>
                  <a:pt x="613219" y="237528"/>
                </a:lnTo>
                <a:lnTo>
                  <a:pt x="613219" y="217398"/>
                </a:lnTo>
                <a:close/>
              </a:path>
              <a:path w="5277485" h="890270">
                <a:moveTo>
                  <a:pt x="749490" y="652221"/>
                </a:moveTo>
                <a:lnTo>
                  <a:pt x="681342" y="652221"/>
                </a:lnTo>
                <a:lnTo>
                  <a:pt x="681342" y="672350"/>
                </a:lnTo>
                <a:lnTo>
                  <a:pt x="749490" y="672350"/>
                </a:lnTo>
                <a:lnTo>
                  <a:pt x="749490" y="652221"/>
                </a:lnTo>
                <a:close/>
              </a:path>
              <a:path w="5277485" h="890270">
                <a:moveTo>
                  <a:pt x="1022019" y="652221"/>
                </a:moveTo>
                <a:lnTo>
                  <a:pt x="817626" y="652221"/>
                </a:lnTo>
                <a:lnTo>
                  <a:pt x="817626" y="672350"/>
                </a:lnTo>
                <a:lnTo>
                  <a:pt x="1022019" y="672350"/>
                </a:lnTo>
                <a:lnTo>
                  <a:pt x="1022019" y="652221"/>
                </a:lnTo>
                <a:close/>
              </a:path>
              <a:path w="5277485" h="890270">
                <a:moveTo>
                  <a:pt x="1022019" y="434809"/>
                </a:moveTo>
                <a:lnTo>
                  <a:pt x="681342" y="434809"/>
                </a:lnTo>
                <a:lnTo>
                  <a:pt x="681342" y="454926"/>
                </a:lnTo>
                <a:lnTo>
                  <a:pt x="1022019" y="454926"/>
                </a:lnTo>
                <a:lnTo>
                  <a:pt x="1022019" y="434809"/>
                </a:lnTo>
                <a:close/>
              </a:path>
              <a:path w="5277485" h="890270">
                <a:moveTo>
                  <a:pt x="1430832" y="652221"/>
                </a:moveTo>
                <a:lnTo>
                  <a:pt x="1090155" y="652221"/>
                </a:lnTo>
                <a:lnTo>
                  <a:pt x="1090155" y="672350"/>
                </a:lnTo>
                <a:lnTo>
                  <a:pt x="1430832" y="672350"/>
                </a:lnTo>
                <a:lnTo>
                  <a:pt x="1430832" y="652221"/>
                </a:lnTo>
                <a:close/>
              </a:path>
              <a:path w="5277485" h="890270">
                <a:moveTo>
                  <a:pt x="1567103" y="652221"/>
                </a:moveTo>
                <a:lnTo>
                  <a:pt x="1498955" y="652221"/>
                </a:lnTo>
                <a:lnTo>
                  <a:pt x="1498955" y="672350"/>
                </a:lnTo>
                <a:lnTo>
                  <a:pt x="1567103" y="672350"/>
                </a:lnTo>
                <a:lnTo>
                  <a:pt x="1567103" y="652221"/>
                </a:lnTo>
                <a:close/>
              </a:path>
              <a:path w="5277485" h="890270">
                <a:moveTo>
                  <a:pt x="1567103" y="434809"/>
                </a:moveTo>
                <a:lnTo>
                  <a:pt x="1090155" y="434809"/>
                </a:lnTo>
                <a:lnTo>
                  <a:pt x="1090155" y="454926"/>
                </a:lnTo>
                <a:lnTo>
                  <a:pt x="1567103" y="454926"/>
                </a:lnTo>
                <a:lnTo>
                  <a:pt x="1567103" y="434809"/>
                </a:lnTo>
                <a:close/>
              </a:path>
              <a:path w="5277485" h="890270">
                <a:moveTo>
                  <a:pt x="1703374" y="652221"/>
                </a:moveTo>
                <a:lnTo>
                  <a:pt x="1635226" y="652221"/>
                </a:lnTo>
                <a:lnTo>
                  <a:pt x="1635226" y="672350"/>
                </a:lnTo>
                <a:lnTo>
                  <a:pt x="1703374" y="672350"/>
                </a:lnTo>
                <a:lnTo>
                  <a:pt x="1703374" y="652221"/>
                </a:lnTo>
                <a:close/>
              </a:path>
              <a:path w="5277485" h="890270">
                <a:moveTo>
                  <a:pt x="1703374" y="434809"/>
                </a:moveTo>
                <a:lnTo>
                  <a:pt x="1635226" y="434809"/>
                </a:lnTo>
                <a:lnTo>
                  <a:pt x="1635226" y="454926"/>
                </a:lnTo>
                <a:lnTo>
                  <a:pt x="1703374" y="454926"/>
                </a:lnTo>
                <a:lnTo>
                  <a:pt x="1703374" y="434809"/>
                </a:lnTo>
                <a:close/>
              </a:path>
              <a:path w="5277485" h="890270">
                <a:moveTo>
                  <a:pt x="1703374" y="217398"/>
                </a:moveTo>
                <a:lnTo>
                  <a:pt x="681342" y="217398"/>
                </a:lnTo>
                <a:lnTo>
                  <a:pt x="681342" y="237528"/>
                </a:lnTo>
                <a:lnTo>
                  <a:pt x="1703374" y="237528"/>
                </a:lnTo>
                <a:lnTo>
                  <a:pt x="1703374" y="217398"/>
                </a:lnTo>
                <a:close/>
              </a:path>
              <a:path w="5277485" h="890270">
                <a:moveTo>
                  <a:pt x="1839645" y="652221"/>
                </a:moveTo>
                <a:lnTo>
                  <a:pt x="1771497" y="652221"/>
                </a:lnTo>
                <a:lnTo>
                  <a:pt x="1771497" y="672350"/>
                </a:lnTo>
                <a:lnTo>
                  <a:pt x="1839645" y="672350"/>
                </a:lnTo>
                <a:lnTo>
                  <a:pt x="1839645" y="652221"/>
                </a:lnTo>
                <a:close/>
              </a:path>
              <a:path w="5277485" h="890270">
                <a:moveTo>
                  <a:pt x="2384717" y="652221"/>
                </a:moveTo>
                <a:lnTo>
                  <a:pt x="1907768" y="652221"/>
                </a:lnTo>
                <a:lnTo>
                  <a:pt x="1907768" y="672350"/>
                </a:lnTo>
                <a:lnTo>
                  <a:pt x="2384717" y="672350"/>
                </a:lnTo>
                <a:lnTo>
                  <a:pt x="2384717" y="652221"/>
                </a:lnTo>
                <a:close/>
              </a:path>
              <a:path w="5277485" h="890270">
                <a:moveTo>
                  <a:pt x="2520988" y="652221"/>
                </a:moveTo>
                <a:lnTo>
                  <a:pt x="2452852" y="652221"/>
                </a:lnTo>
                <a:lnTo>
                  <a:pt x="2452852" y="672350"/>
                </a:lnTo>
                <a:lnTo>
                  <a:pt x="2520988" y="672350"/>
                </a:lnTo>
                <a:lnTo>
                  <a:pt x="2520988" y="652221"/>
                </a:lnTo>
                <a:close/>
              </a:path>
              <a:path w="5277485" h="890270">
                <a:moveTo>
                  <a:pt x="2520988" y="434809"/>
                </a:moveTo>
                <a:lnTo>
                  <a:pt x="1771497" y="434809"/>
                </a:lnTo>
                <a:lnTo>
                  <a:pt x="1771497" y="454926"/>
                </a:lnTo>
                <a:lnTo>
                  <a:pt x="2520988" y="454926"/>
                </a:lnTo>
                <a:lnTo>
                  <a:pt x="2520988" y="434809"/>
                </a:lnTo>
                <a:close/>
              </a:path>
              <a:path w="5277485" h="890270">
                <a:moveTo>
                  <a:pt x="2657259" y="652221"/>
                </a:moveTo>
                <a:lnTo>
                  <a:pt x="2589123" y="652221"/>
                </a:lnTo>
                <a:lnTo>
                  <a:pt x="2589123" y="672350"/>
                </a:lnTo>
                <a:lnTo>
                  <a:pt x="2657259" y="672350"/>
                </a:lnTo>
                <a:lnTo>
                  <a:pt x="2657259" y="652221"/>
                </a:lnTo>
                <a:close/>
              </a:path>
              <a:path w="5277485" h="890270">
                <a:moveTo>
                  <a:pt x="2929801" y="652221"/>
                </a:moveTo>
                <a:lnTo>
                  <a:pt x="2725394" y="652221"/>
                </a:lnTo>
                <a:lnTo>
                  <a:pt x="2725394" y="672350"/>
                </a:lnTo>
                <a:lnTo>
                  <a:pt x="2929801" y="672350"/>
                </a:lnTo>
                <a:lnTo>
                  <a:pt x="2929801" y="652221"/>
                </a:lnTo>
                <a:close/>
              </a:path>
              <a:path w="5277485" h="890270">
                <a:moveTo>
                  <a:pt x="2929801" y="434809"/>
                </a:moveTo>
                <a:lnTo>
                  <a:pt x="2589123" y="434809"/>
                </a:lnTo>
                <a:lnTo>
                  <a:pt x="2589123" y="454926"/>
                </a:lnTo>
                <a:lnTo>
                  <a:pt x="2929801" y="454926"/>
                </a:lnTo>
                <a:lnTo>
                  <a:pt x="2929801" y="434809"/>
                </a:lnTo>
                <a:close/>
              </a:path>
              <a:path w="5277485" h="890270">
                <a:moveTo>
                  <a:pt x="3066072" y="652221"/>
                </a:moveTo>
                <a:lnTo>
                  <a:pt x="2997936" y="652221"/>
                </a:lnTo>
                <a:lnTo>
                  <a:pt x="2997936" y="672350"/>
                </a:lnTo>
                <a:lnTo>
                  <a:pt x="3066072" y="672350"/>
                </a:lnTo>
                <a:lnTo>
                  <a:pt x="3066072" y="652221"/>
                </a:lnTo>
                <a:close/>
              </a:path>
              <a:path w="5277485" h="890270">
                <a:moveTo>
                  <a:pt x="3066072" y="434809"/>
                </a:moveTo>
                <a:lnTo>
                  <a:pt x="2997936" y="434809"/>
                </a:lnTo>
                <a:lnTo>
                  <a:pt x="2997936" y="454926"/>
                </a:lnTo>
                <a:lnTo>
                  <a:pt x="3066072" y="454926"/>
                </a:lnTo>
                <a:lnTo>
                  <a:pt x="3066072" y="434809"/>
                </a:lnTo>
                <a:close/>
              </a:path>
              <a:path w="5277485" h="890270">
                <a:moveTo>
                  <a:pt x="3066072" y="217398"/>
                </a:moveTo>
                <a:lnTo>
                  <a:pt x="1771497" y="217398"/>
                </a:lnTo>
                <a:lnTo>
                  <a:pt x="1771497" y="237528"/>
                </a:lnTo>
                <a:lnTo>
                  <a:pt x="3066072" y="237528"/>
                </a:lnTo>
                <a:lnTo>
                  <a:pt x="3066072" y="217398"/>
                </a:lnTo>
                <a:close/>
              </a:path>
              <a:path w="5277485" h="890270">
                <a:moveTo>
                  <a:pt x="3066072" y="0"/>
                </a:moveTo>
                <a:lnTo>
                  <a:pt x="0" y="0"/>
                </a:lnTo>
                <a:lnTo>
                  <a:pt x="0" y="20116"/>
                </a:lnTo>
                <a:lnTo>
                  <a:pt x="3066072" y="20116"/>
                </a:lnTo>
                <a:lnTo>
                  <a:pt x="3066072" y="0"/>
                </a:lnTo>
                <a:close/>
              </a:path>
              <a:path w="5277485" h="890270">
                <a:moveTo>
                  <a:pt x="3202330" y="652221"/>
                </a:moveTo>
                <a:lnTo>
                  <a:pt x="3134207" y="652221"/>
                </a:lnTo>
                <a:lnTo>
                  <a:pt x="3134207" y="672350"/>
                </a:lnTo>
                <a:lnTo>
                  <a:pt x="3202330" y="672350"/>
                </a:lnTo>
                <a:lnTo>
                  <a:pt x="3202330" y="652221"/>
                </a:lnTo>
                <a:close/>
              </a:path>
              <a:path w="5277485" h="890270">
                <a:moveTo>
                  <a:pt x="3338601" y="652221"/>
                </a:moveTo>
                <a:lnTo>
                  <a:pt x="3270466" y="652221"/>
                </a:lnTo>
                <a:lnTo>
                  <a:pt x="3270466" y="672350"/>
                </a:lnTo>
                <a:lnTo>
                  <a:pt x="3338601" y="672350"/>
                </a:lnTo>
                <a:lnTo>
                  <a:pt x="3338601" y="652221"/>
                </a:lnTo>
                <a:close/>
              </a:path>
              <a:path w="5277485" h="890270">
                <a:moveTo>
                  <a:pt x="3338601" y="434809"/>
                </a:moveTo>
                <a:lnTo>
                  <a:pt x="3134207" y="434809"/>
                </a:lnTo>
                <a:lnTo>
                  <a:pt x="3134207" y="454926"/>
                </a:lnTo>
                <a:lnTo>
                  <a:pt x="3338601" y="454926"/>
                </a:lnTo>
                <a:lnTo>
                  <a:pt x="3338601" y="434809"/>
                </a:lnTo>
                <a:close/>
              </a:path>
              <a:path w="5277485" h="890270">
                <a:moveTo>
                  <a:pt x="3338601" y="217398"/>
                </a:moveTo>
                <a:lnTo>
                  <a:pt x="3134207" y="217398"/>
                </a:lnTo>
                <a:lnTo>
                  <a:pt x="3134207" y="237528"/>
                </a:lnTo>
                <a:lnTo>
                  <a:pt x="3338601" y="237528"/>
                </a:lnTo>
                <a:lnTo>
                  <a:pt x="3338601" y="217398"/>
                </a:lnTo>
                <a:close/>
              </a:path>
              <a:path w="5277485" h="890270">
                <a:moveTo>
                  <a:pt x="3474872" y="652221"/>
                </a:moveTo>
                <a:lnTo>
                  <a:pt x="3406737" y="652221"/>
                </a:lnTo>
                <a:lnTo>
                  <a:pt x="3406737" y="672350"/>
                </a:lnTo>
                <a:lnTo>
                  <a:pt x="3474872" y="672350"/>
                </a:lnTo>
                <a:lnTo>
                  <a:pt x="3474872" y="652221"/>
                </a:lnTo>
                <a:close/>
              </a:path>
              <a:path w="5277485" h="890270">
                <a:moveTo>
                  <a:pt x="3474872" y="434809"/>
                </a:moveTo>
                <a:lnTo>
                  <a:pt x="3406737" y="434809"/>
                </a:lnTo>
                <a:lnTo>
                  <a:pt x="3406737" y="454926"/>
                </a:lnTo>
                <a:lnTo>
                  <a:pt x="3474872" y="454926"/>
                </a:lnTo>
                <a:lnTo>
                  <a:pt x="3474872" y="434809"/>
                </a:lnTo>
                <a:close/>
              </a:path>
              <a:path w="5277485" h="890270">
                <a:moveTo>
                  <a:pt x="3474872" y="217398"/>
                </a:moveTo>
                <a:lnTo>
                  <a:pt x="3406737" y="217398"/>
                </a:lnTo>
                <a:lnTo>
                  <a:pt x="3406737" y="237528"/>
                </a:lnTo>
                <a:lnTo>
                  <a:pt x="3474872" y="237528"/>
                </a:lnTo>
                <a:lnTo>
                  <a:pt x="3474872" y="217398"/>
                </a:lnTo>
                <a:close/>
              </a:path>
              <a:path w="5277485" h="890270">
                <a:moveTo>
                  <a:pt x="3474872" y="0"/>
                </a:moveTo>
                <a:lnTo>
                  <a:pt x="3134207" y="0"/>
                </a:lnTo>
                <a:lnTo>
                  <a:pt x="3134207" y="20116"/>
                </a:lnTo>
                <a:lnTo>
                  <a:pt x="3474872" y="20116"/>
                </a:lnTo>
                <a:lnTo>
                  <a:pt x="3474872" y="0"/>
                </a:lnTo>
                <a:close/>
              </a:path>
              <a:path w="5277485" h="890270">
                <a:moveTo>
                  <a:pt x="3747414" y="652221"/>
                </a:moveTo>
                <a:lnTo>
                  <a:pt x="3543008" y="652221"/>
                </a:lnTo>
                <a:lnTo>
                  <a:pt x="3543008" y="672350"/>
                </a:lnTo>
                <a:lnTo>
                  <a:pt x="3747414" y="672350"/>
                </a:lnTo>
                <a:lnTo>
                  <a:pt x="3747414" y="652221"/>
                </a:lnTo>
                <a:close/>
              </a:path>
              <a:path w="5277485" h="890270">
                <a:moveTo>
                  <a:pt x="3883685" y="652221"/>
                </a:moveTo>
                <a:lnTo>
                  <a:pt x="3815550" y="652221"/>
                </a:lnTo>
                <a:lnTo>
                  <a:pt x="3815550" y="672350"/>
                </a:lnTo>
                <a:lnTo>
                  <a:pt x="3883685" y="672350"/>
                </a:lnTo>
                <a:lnTo>
                  <a:pt x="3883685" y="652221"/>
                </a:lnTo>
                <a:close/>
              </a:path>
              <a:path w="5277485" h="890270">
                <a:moveTo>
                  <a:pt x="4156227" y="869619"/>
                </a:moveTo>
                <a:lnTo>
                  <a:pt x="3951821" y="869619"/>
                </a:lnTo>
                <a:lnTo>
                  <a:pt x="3951821" y="889736"/>
                </a:lnTo>
                <a:lnTo>
                  <a:pt x="4156227" y="889736"/>
                </a:lnTo>
                <a:lnTo>
                  <a:pt x="4156227" y="869619"/>
                </a:lnTo>
                <a:close/>
              </a:path>
              <a:path w="5277485" h="890270">
                <a:moveTo>
                  <a:pt x="4156227" y="652221"/>
                </a:moveTo>
                <a:lnTo>
                  <a:pt x="3951821" y="652221"/>
                </a:lnTo>
                <a:lnTo>
                  <a:pt x="3951821" y="672350"/>
                </a:lnTo>
                <a:lnTo>
                  <a:pt x="4156227" y="672350"/>
                </a:lnTo>
                <a:lnTo>
                  <a:pt x="4156227" y="652221"/>
                </a:lnTo>
                <a:close/>
              </a:path>
              <a:path w="5277485" h="890270">
                <a:moveTo>
                  <a:pt x="4156227" y="434809"/>
                </a:moveTo>
                <a:lnTo>
                  <a:pt x="3543008" y="434809"/>
                </a:lnTo>
                <a:lnTo>
                  <a:pt x="3543008" y="454926"/>
                </a:lnTo>
                <a:lnTo>
                  <a:pt x="4156227" y="454926"/>
                </a:lnTo>
                <a:lnTo>
                  <a:pt x="4156227" y="434809"/>
                </a:lnTo>
                <a:close/>
              </a:path>
              <a:path w="5277485" h="890270">
                <a:moveTo>
                  <a:pt x="4292498" y="869619"/>
                </a:moveTo>
                <a:lnTo>
                  <a:pt x="4224350" y="869619"/>
                </a:lnTo>
                <a:lnTo>
                  <a:pt x="4224350" y="889736"/>
                </a:lnTo>
                <a:lnTo>
                  <a:pt x="4292498" y="889736"/>
                </a:lnTo>
                <a:lnTo>
                  <a:pt x="4292498" y="869619"/>
                </a:lnTo>
                <a:close/>
              </a:path>
              <a:path w="5277485" h="890270">
                <a:moveTo>
                  <a:pt x="4292498" y="652221"/>
                </a:moveTo>
                <a:lnTo>
                  <a:pt x="4224350" y="652221"/>
                </a:lnTo>
                <a:lnTo>
                  <a:pt x="4224350" y="672350"/>
                </a:lnTo>
                <a:lnTo>
                  <a:pt x="4292498" y="672350"/>
                </a:lnTo>
                <a:lnTo>
                  <a:pt x="4292498" y="652221"/>
                </a:lnTo>
                <a:close/>
              </a:path>
              <a:path w="5277485" h="890270">
                <a:moveTo>
                  <a:pt x="4292498" y="434809"/>
                </a:moveTo>
                <a:lnTo>
                  <a:pt x="4224350" y="434809"/>
                </a:lnTo>
                <a:lnTo>
                  <a:pt x="4224350" y="454926"/>
                </a:lnTo>
                <a:lnTo>
                  <a:pt x="4292498" y="454926"/>
                </a:lnTo>
                <a:lnTo>
                  <a:pt x="4292498" y="434809"/>
                </a:lnTo>
                <a:close/>
              </a:path>
              <a:path w="5277485" h="890270">
                <a:moveTo>
                  <a:pt x="4292498" y="217398"/>
                </a:moveTo>
                <a:lnTo>
                  <a:pt x="3543008" y="217398"/>
                </a:lnTo>
                <a:lnTo>
                  <a:pt x="3543008" y="237528"/>
                </a:lnTo>
                <a:lnTo>
                  <a:pt x="4292498" y="237528"/>
                </a:lnTo>
                <a:lnTo>
                  <a:pt x="4292498" y="217398"/>
                </a:lnTo>
                <a:close/>
              </a:path>
              <a:path w="5277485" h="890270">
                <a:moveTo>
                  <a:pt x="4292498" y="0"/>
                </a:moveTo>
                <a:lnTo>
                  <a:pt x="3543008" y="0"/>
                </a:lnTo>
                <a:lnTo>
                  <a:pt x="3543008" y="20116"/>
                </a:lnTo>
                <a:lnTo>
                  <a:pt x="4292498" y="20116"/>
                </a:lnTo>
                <a:lnTo>
                  <a:pt x="4292498" y="0"/>
                </a:lnTo>
                <a:close/>
              </a:path>
              <a:path w="5277485" h="890270">
                <a:moveTo>
                  <a:pt x="4428756" y="869619"/>
                </a:moveTo>
                <a:lnTo>
                  <a:pt x="4360621" y="869619"/>
                </a:lnTo>
                <a:lnTo>
                  <a:pt x="4360621" y="889736"/>
                </a:lnTo>
                <a:lnTo>
                  <a:pt x="4428756" y="889736"/>
                </a:lnTo>
                <a:lnTo>
                  <a:pt x="4428756" y="869619"/>
                </a:lnTo>
                <a:close/>
              </a:path>
              <a:path w="5277485" h="890270">
                <a:moveTo>
                  <a:pt x="4428756" y="652221"/>
                </a:moveTo>
                <a:lnTo>
                  <a:pt x="4360621" y="652221"/>
                </a:lnTo>
                <a:lnTo>
                  <a:pt x="4360621" y="672350"/>
                </a:lnTo>
                <a:lnTo>
                  <a:pt x="4428756" y="672350"/>
                </a:lnTo>
                <a:lnTo>
                  <a:pt x="4428756" y="652221"/>
                </a:lnTo>
                <a:close/>
              </a:path>
              <a:path w="5277485" h="890270">
                <a:moveTo>
                  <a:pt x="4428756" y="434809"/>
                </a:moveTo>
                <a:lnTo>
                  <a:pt x="4360621" y="434809"/>
                </a:lnTo>
                <a:lnTo>
                  <a:pt x="4360621" y="454926"/>
                </a:lnTo>
                <a:lnTo>
                  <a:pt x="4428756" y="454926"/>
                </a:lnTo>
                <a:lnTo>
                  <a:pt x="4428756" y="434809"/>
                </a:lnTo>
                <a:close/>
              </a:path>
              <a:path w="5277485" h="890270">
                <a:moveTo>
                  <a:pt x="4428756" y="217398"/>
                </a:moveTo>
                <a:lnTo>
                  <a:pt x="4360621" y="217398"/>
                </a:lnTo>
                <a:lnTo>
                  <a:pt x="4360621" y="237528"/>
                </a:lnTo>
                <a:lnTo>
                  <a:pt x="4428756" y="237528"/>
                </a:lnTo>
                <a:lnTo>
                  <a:pt x="4428756" y="217398"/>
                </a:lnTo>
                <a:close/>
              </a:path>
              <a:path w="5277485" h="890270">
                <a:moveTo>
                  <a:pt x="4565040" y="869619"/>
                </a:moveTo>
                <a:lnTo>
                  <a:pt x="4496892" y="869619"/>
                </a:lnTo>
                <a:lnTo>
                  <a:pt x="4496892" y="889736"/>
                </a:lnTo>
                <a:lnTo>
                  <a:pt x="4565040" y="889736"/>
                </a:lnTo>
                <a:lnTo>
                  <a:pt x="4565040" y="869619"/>
                </a:lnTo>
                <a:close/>
              </a:path>
              <a:path w="5277485" h="890270">
                <a:moveTo>
                  <a:pt x="4565040" y="652221"/>
                </a:moveTo>
                <a:lnTo>
                  <a:pt x="4496892" y="652221"/>
                </a:lnTo>
                <a:lnTo>
                  <a:pt x="4496892" y="672350"/>
                </a:lnTo>
                <a:lnTo>
                  <a:pt x="4565040" y="672350"/>
                </a:lnTo>
                <a:lnTo>
                  <a:pt x="4565040" y="652221"/>
                </a:lnTo>
                <a:close/>
              </a:path>
              <a:path w="5277485" h="890270">
                <a:moveTo>
                  <a:pt x="5110111" y="869619"/>
                </a:moveTo>
                <a:lnTo>
                  <a:pt x="4633163" y="869619"/>
                </a:lnTo>
                <a:lnTo>
                  <a:pt x="4633163" y="889736"/>
                </a:lnTo>
                <a:lnTo>
                  <a:pt x="5110111" y="889736"/>
                </a:lnTo>
                <a:lnTo>
                  <a:pt x="5110111" y="869619"/>
                </a:lnTo>
                <a:close/>
              </a:path>
              <a:path w="5277485" h="890270">
                <a:moveTo>
                  <a:pt x="5246382" y="869619"/>
                </a:moveTo>
                <a:lnTo>
                  <a:pt x="5178247" y="869619"/>
                </a:lnTo>
                <a:lnTo>
                  <a:pt x="5178247" y="889736"/>
                </a:lnTo>
                <a:lnTo>
                  <a:pt x="5246382" y="889736"/>
                </a:lnTo>
                <a:lnTo>
                  <a:pt x="5246382" y="869619"/>
                </a:lnTo>
                <a:close/>
              </a:path>
              <a:path w="5277485" h="890270">
                <a:moveTo>
                  <a:pt x="5246382" y="652221"/>
                </a:moveTo>
                <a:lnTo>
                  <a:pt x="4633163" y="652221"/>
                </a:lnTo>
                <a:lnTo>
                  <a:pt x="4633163" y="672350"/>
                </a:lnTo>
                <a:lnTo>
                  <a:pt x="5246382" y="672350"/>
                </a:lnTo>
                <a:lnTo>
                  <a:pt x="5246382" y="652221"/>
                </a:lnTo>
                <a:close/>
              </a:path>
              <a:path w="5277485" h="890270">
                <a:moveTo>
                  <a:pt x="5246382" y="434809"/>
                </a:moveTo>
                <a:lnTo>
                  <a:pt x="4496892" y="434809"/>
                </a:lnTo>
                <a:lnTo>
                  <a:pt x="4496892" y="454926"/>
                </a:lnTo>
                <a:lnTo>
                  <a:pt x="5246382" y="454926"/>
                </a:lnTo>
                <a:lnTo>
                  <a:pt x="5246382" y="434809"/>
                </a:lnTo>
                <a:close/>
              </a:path>
              <a:path w="5277485" h="890270">
                <a:moveTo>
                  <a:pt x="5277155" y="217398"/>
                </a:moveTo>
                <a:lnTo>
                  <a:pt x="4496892" y="217398"/>
                </a:lnTo>
                <a:lnTo>
                  <a:pt x="4496892" y="237528"/>
                </a:lnTo>
                <a:lnTo>
                  <a:pt x="5277155" y="237528"/>
                </a:lnTo>
                <a:lnTo>
                  <a:pt x="5277155" y="217398"/>
                </a:lnTo>
                <a:close/>
              </a:path>
              <a:path w="5277485" h="890270">
                <a:moveTo>
                  <a:pt x="5277155" y="0"/>
                </a:moveTo>
                <a:lnTo>
                  <a:pt x="4360621" y="0"/>
                </a:lnTo>
                <a:lnTo>
                  <a:pt x="4360621" y="20116"/>
                </a:lnTo>
                <a:lnTo>
                  <a:pt x="5277155" y="20116"/>
                </a:lnTo>
                <a:lnTo>
                  <a:pt x="527715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9" name="bg object 46"/>
          <p:cNvSpPr/>
          <p:nvPr/>
        </p:nvSpPr>
        <p:spPr>
          <a:xfrm>
            <a:off x="1265400" y="17845560"/>
            <a:ext cx="307080" cy="1869840"/>
          </a:xfrm>
          <a:custGeom>
            <a:avLst/>
            <a:gdLst>
              <a:gd name="textAreaLeft" fmla="*/ 0 w 307080"/>
              <a:gd name="textAreaRight" fmla="*/ 307440 w 307080"/>
              <a:gd name="textAreaTop" fmla="*/ 0 h 1869840"/>
              <a:gd name="textAreaBottom" fmla="*/ 1870200 h 1869840"/>
            </a:gdLst>
            <a:ahLst/>
            <a:cxnLst/>
            <a:rect l="textAreaLeft" t="textAreaTop" r="textAreaRight" b="textAreaBottom"/>
            <a:pathLst>
              <a:path w="204469" h="1242059">
                <a:moveTo>
                  <a:pt x="68135" y="0"/>
                </a:moveTo>
                <a:lnTo>
                  <a:pt x="0" y="0"/>
                </a:lnTo>
                <a:lnTo>
                  <a:pt x="0" y="1241666"/>
                </a:lnTo>
                <a:lnTo>
                  <a:pt x="68135" y="1241666"/>
                </a:lnTo>
                <a:lnTo>
                  <a:pt x="68135" y="0"/>
                </a:lnTo>
                <a:close/>
              </a:path>
              <a:path w="204469" h="1242059">
                <a:moveTo>
                  <a:pt x="204406" y="228460"/>
                </a:moveTo>
                <a:lnTo>
                  <a:pt x="136271" y="228460"/>
                </a:lnTo>
                <a:lnTo>
                  <a:pt x="136271" y="1241666"/>
                </a:lnTo>
                <a:lnTo>
                  <a:pt x="204406" y="1241666"/>
                </a:lnTo>
                <a:lnTo>
                  <a:pt x="204406" y="22846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0" name="bg object 47"/>
          <p:cNvSpPr/>
          <p:nvPr/>
        </p:nvSpPr>
        <p:spPr>
          <a:xfrm>
            <a:off x="1675800" y="18930960"/>
            <a:ext cx="102960" cy="784440"/>
          </a:xfrm>
          <a:custGeom>
            <a:avLst/>
            <a:gdLst>
              <a:gd name="textAreaLeft" fmla="*/ 0 w 102960"/>
              <a:gd name="textAreaRight" fmla="*/ 103320 w 102960"/>
              <a:gd name="textAreaTop" fmla="*/ 0 h 784440"/>
              <a:gd name="textAreaBottom" fmla="*/ 784800 h 784440"/>
            </a:gdLst>
            <a:ahLst/>
            <a:cxnLst/>
            <a:rect l="textAreaLeft" t="textAreaTop" r="textAreaRight" b="textAreaBottom"/>
            <a:pathLst>
              <a:path w="68580" h="521334">
                <a:moveTo>
                  <a:pt x="68139" y="0"/>
                </a:moveTo>
                <a:lnTo>
                  <a:pt x="0" y="0"/>
                </a:lnTo>
                <a:lnTo>
                  <a:pt x="0" y="521125"/>
                </a:lnTo>
                <a:lnTo>
                  <a:pt x="68139" y="521125"/>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1" name="bg object 48"/>
          <p:cNvSpPr/>
          <p:nvPr/>
        </p:nvSpPr>
        <p:spPr>
          <a:xfrm>
            <a:off x="1881360" y="1829088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10"/>
                </a:lnTo>
                <a:lnTo>
                  <a:pt x="68131" y="106691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2" name="bg object 49"/>
          <p:cNvSpPr/>
          <p:nvPr/>
        </p:nvSpPr>
        <p:spPr>
          <a:xfrm>
            <a:off x="2086200" y="18603000"/>
            <a:ext cx="102960" cy="1293840"/>
          </a:xfrm>
          <a:custGeom>
            <a:avLst/>
            <a:gdLst>
              <a:gd name="textAreaLeft" fmla="*/ 0 w 102960"/>
              <a:gd name="textAreaRight" fmla="*/ 103320 w 102960"/>
              <a:gd name="textAreaTop" fmla="*/ 0 h 1293840"/>
              <a:gd name="textAreaBottom" fmla="*/ 1294200 h 1293840"/>
            </a:gdLst>
            <a:ahLst/>
            <a:cxnLst/>
            <a:rect l="textAreaLeft" t="textAreaTop" r="textAreaRight" b="textAreaBottom"/>
            <a:pathLst>
              <a:path w="68580" h="859790">
                <a:moveTo>
                  <a:pt x="68131" y="0"/>
                </a:moveTo>
                <a:lnTo>
                  <a:pt x="0" y="0"/>
                </a:lnTo>
                <a:lnTo>
                  <a:pt x="0" y="859564"/>
                </a:lnTo>
                <a:lnTo>
                  <a:pt x="68131" y="859564"/>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3" name="bg object 50"/>
          <p:cNvSpPr/>
          <p:nvPr/>
        </p:nvSpPr>
        <p:spPr>
          <a:xfrm>
            <a:off x="2291760" y="1793268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4" name="bg object 51"/>
          <p:cNvSpPr/>
          <p:nvPr/>
        </p:nvSpPr>
        <p:spPr>
          <a:xfrm>
            <a:off x="2496600" y="18706680"/>
            <a:ext cx="102960" cy="1190880"/>
          </a:xfrm>
          <a:custGeom>
            <a:avLst/>
            <a:gdLst>
              <a:gd name="textAreaLeft" fmla="*/ 0 w 102960"/>
              <a:gd name="textAreaRight" fmla="*/ 103320 w 102960"/>
              <a:gd name="textAreaTop" fmla="*/ 0 h 1190880"/>
              <a:gd name="textAreaBottom" fmla="*/ 1191240 h 1190880"/>
            </a:gdLst>
            <a:ahLst/>
            <a:cxnLst/>
            <a:rect l="textAreaLeft" t="textAreaTop" r="textAreaRight" b="textAreaBottom"/>
            <a:pathLst>
              <a:path w="68580" h="791209">
                <a:moveTo>
                  <a:pt x="68131" y="0"/>
                </a:moveTo>
                <a:lnTo>
                  <a:pt x="0" y="0"/>
                </a:lnTo>
                <a:lnTo>
                  <a:pt x="0" y="790902"/>
                </a:lnTo>
                <a:lnTo>
                  <a:pt x="68131" y="79090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5" name="bg object 52"/>
          <p:cNvSpPr/>
          <p:nvPr/>
        </p:nvSpPr>
        <p:spPr>
          <a:xfrm>
            <a:off x="2702160" y="1906704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9" y="0"/>
                </a:moveTo>
                <a:lnTo>
                  <a:pt x="0" y="0"/>
                </a:lnTo>
                <a:lnTo>
                  <a:pt x="0" y="551375"/>
                </a:lnTo>
                <a:lnTo>
                  <a:pt x="68139" y="551375"/>
                </a:lnTo>
                <a:lnTo>
                  <a:pt x="68139"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6" name="bg object 53"/>
          <p:cNvSpPr/>
          <p:nvPr/>
        </p:nvSpPr>
        <p:spPr>
          <a:xfrm>
            <a:off x="2907000" y="1829088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01"/>
                </a:lnTo>
                <a:lnTo>
                  <a:pt x="68131" y="1066901"/>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7" name="bg object 54"/>
          <p:cNvSpPr/>
          <p:nvPr/>
        </p:nvSpPr>
        <p:spPr>
          <a:xfrm>
            <a:off x="3112560" y="19405080"/>
            <a:ext cx="307080" cy="492480"/>
          </a:xfrm>
          <a:custGeom>
            <a:avLst/>
            <a:gdLst>
              <a:gd name="textAreaLeft" fmla="*/ 0 w 307080"/>
              <a:gd name="textAreaRight" fmla="*/ 307440 w 307080"/>
              <a:gd name="textAreaTop" fmla="*/ 0 h 492480"/>
              <a:gd name="textAreaBottom" fmla="*/ 492840 h 492480"/>
            </a:gdLst>
            <a:ahLst/>
            <a:cxnLst/>
            <a:rect l="textAreaLeft" t="textAreaTop" r="textAreaRight" b="textAreaBottom"/>
            <a:pathLst>
              <a:path w="204469" h="327659">
                <a:moveTo>
                  <a:pt x="68135" y="0"/>
                </a:moveTo>
                <a:lnTo>
                  <a:pt x="0" y="0"/>
                </a:lnTo>
                <a:lnTo>
                  <a:pt x="0" y="327088"/>
                </a:lnTo>
                <a:lnTo>
                  <a:pt x="68135" y="327088"/>
                </a:lnTo>
                <a:lnTo>
                  <a:pt x="68135" y="0"/>
                </a:lnTo>
                <a:close/>
              </a:path>
              <a:path w="204469" h="327659">
                <a:moveTo>
                  <a:pt x="204406" y="119748"/>
                </a:moveTo>
                <a:lnTo>
                  <a:pt x="136271" y="119748"/>
                </a:lnTo>
                <a:lnTo>
                  <a:pt x="136271" y="327088"/>
                </a:lnTo>
                <a:lnTo>
                  <a:pt x="204406" y="327088"/>
                </a:lnTo>
                <a:lnTo>
                  <a:pt x="204406" y="119748"/>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8" name="bg object 55"/>
          <p:cNvSpPr/>
          <p:nvPr/>
        </p:nvSpPr>
        <p:spPr>
          <a:xfrm>
            <a:off x="3522960" y="18856800"/>
            <a:ext cx="102960" cy="1040760"/>
          </a:xfrm>
          <a:custGeom>
            <a:avLst/>
            <a:gdLst>
              <a:gd name="textAreaLeft" fmla="*/ 0 w 102960"/>
              <a:gd name="textAreaRight" fmla="*/ 103320 w 102960"/>
              <a:gd name="textAreaTop" fmla="*/ 0 h 1040760"/>
              <a:gd name="textAreaBottom" fmla="*/ 1041120 h 1040760"/>
            </a:gdLst>
            <a:ahLst/>
            <a:cxnLst/>
            <a:rect l="textAreaLeft" t="textAreaTop" r="textAreaRight" b="textAreaBottom"/>
            <a:pathLst>
              <a:path w="68580" h="691515">
                <a:moveTo>
                  <a:pt x="68131" y="0"/>
                </a:moveTo>
                <a:lnTo>
                  <a:pt x="0" y="0"/>
                </a:lnTo>
                <a:lnTo>
                  <a:pt x="0" y="691213"/>
                </a:lnTo>
                <a:lnTo>
                  <a:pt x="68131" y="69121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9" name="bg object 56"/>
          <p:cNvSpPr/>
          <p:nvPr/>
        </p:nvSpPr>
        <p:spPr>
          <a:xfrm>
            <a:off x="3728520" y="18371520"/>
            <a:ext cx="102960" cy="1525680"/>
          </a:xfrm>
          <a:custGeom>
            <a:avLst/>
            <a:gdLst>
              <a:gd name="textAreaLeft" fmla="*/ 0 w 102960"/>
              <a:gd name="textAreaRight" fmla="*/ 103320 w 102960"/>
              <a:gd name="textAreaTop" fmla="*/ 0 h 1525680"/>
              <a:gd name="textAreaBottom" fmla="*/ 1526040 h 1525680"/>
            </a:gdLst>
            <a:ahLst/>
            <a:cxnLst/>
            <a:rect l="textAreaLeft" t="textAreaTop" r="textAreaRight" b="textAreaBottom"/>
            <a:pathLst>
              <a:path w="68580" h="1013459">
                <a:moveTo>
                  <a:pt x="68131" y="0"/>
                </a:moveTo>
                <a:lnTo>
                  <a:pt x="0" y="0"/>
                </a:lnTo>
                <a:lnTo>
                  <a:pt x="0" y="1013199"/>
                </a:lnTo>
                <a:lnTo>
                  <a:pt x="68131" y="1013199"/>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0" name="bg object 57"/>
          <p:cNvSpPr/>
          <p:nvPr/>
        </p:nvSpPr>
        <p:spPr>
          <a:xfrm>
            <a:off x="3933360" y="1793268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1" name="bg object 58"/>
          <p:cNvSpPr/>
          <p:nvPr/>
        </p:nvSpPr>
        <p:spPr>
          <a:xfrm>
            <a:off x="4138920" y="18682200"/>
            <a:ext cx="102960" cy="1215720"/>
          </a:xfrm>
          <a:custGeom>
            <a:avLst/>
            <a:gdLst>
              <a:gd name="textAreaLeft" fmla="*/ 0 w 102960"/>
              <a:gd name="textAreaRight" fmla="*/ 103320 w 102960"/>
              <a:gd name="textAreaTop" fmla="*/ 0 h 1215720"/>
              <a:gd name="textAreaBottom" fmla="*/ 1216080 h 1215720"/>
            </a:gdLst>
            <a:ahLst/>
            <a:cxnLst/>
            <a:rect l="textAreaLeft" t="textAreaTop" r="textAreaRight" b="textAreaBottom"/>
            <a:pathLst>
              <a:path w="68580" h="807719">
                <a:moveTo>
                  <a:pt x="68131" y="0"/>
                </a:moveTo>
                <a:lnTo>
                  <a:pt x="0" y="0"/>
                </a:lnTo>
                <a:lnTo>
                  <a:pt x="0" y="807102"/>
                </a:lnTo>
                <a:lnTo>
                  <a:pt x="68131" y="807102"/>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2" name="bg object 59"/>
          <p:cNvSpPr/>
          <p:nvPr/>
        </p:nvSpPr>
        <p:spPr>
          <a:xfrm>
            <a:off x="4343760" y="19447560"/>
            <a:ext cx="102960" cy="450000"/>
          </a:xfrm>
          <a:custGeom>
            <a:avLst/>
            <a:gdLst>
              <a:gd name="textAreaLeft" fmla="*/ 0 w 102960"/>
              <a:gd name="textAreaRight" fmla="*/ 103320 w 102960"/>
              <a:gd name="textAreaTop" fmla="*/ 0 h 450000"/>
              <a:gd name="textAreaBottom" fmla="*/ 450360 h 450000"/>
            </a:gdLst>
            <a:ahLst/>
            <a:cxnLst/>
            <a:rect l="textAreaLeft" t="textAreaTop" r="textAreaRight" b="textAreaBottom"/>
            <a:pathLst>
              <a:path w="68580" h="299084">
                <a:moveTo>
                  <a:pt x="68131" y="0"/>
                </a:moveTo>
                <a:lnTo>
                  <a:pt x="0" y="0"/>
                </a:lnTo>
                <a:lnTo>
                  <a:pt x="0" y="298600"/>
                </a:lnTo>
                <a:lnTo>
                  <a:pt x="68131" y="29860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3" name="bg object 60"/>
          <p:cNvSpPr/>
          <p:nvPr/>
        </p:nvSpPr>
        <p:spPr>
          <a:xfrm>
            <a:off x="4549320" y="1906704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1" y="0"/>
                </a:moveTo>
                <a:lnTo>
                  <a:pt x="0" y="0"/>
                </a:lnTo>
                <a:lnTo>
                  <a:pt x="0" y="551375"/>
                </a:lnTo>
                <a:lnTo>
                  <a:pt x="68131" y="55137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4" name="bg object 61"/>
          <p:cNvSpPr/>
          <p:nvPr/>
        </p:nvSpPr>
        <p:spPr>
          <a:xfrm>
            <a:off x="4754160" y="19642320"/>
            <a:ext cx="102960" cy="254880"/>
          </a:xfrm>
          <a:custGeom>
            <a:avLst/>
            <a:gdLst>
              <a:gd name="textAreaLeft" fmla="*/ 0 w 102960"/>
              <a:gd name="textAreaRight" fmla="*/ 103320 w 102960"/>
              <a:gd name="textAreaTop" fmla="*/ 0 h 254880"/>
              <a:gd name="textAreaBottom" fmla="*/ 255240 h 254880"/>
            </a:gdLst>
            <a:ahLst/>
            <a:cxnLst/>
            <a:rect l="textAreaLeft" t="textAreaTop" r="textAreaRight" b="textAreaBottom"/>
            <a:pathLst>
              <a:path w="68580" h="169544">
                <a:moveTo>
                  <a:pt x="68131" y="0"/>
                </a:moveTo>
                <a:lnTo>
                  <a:pt x="0" y="0"/>
                </a:lnTo>
                <a:lnTo>
                  <a:pt x="0" y="169421"/>
                </a:lnTo>
                <a:lnTo>
                  <a:pt x="68131" y="169421"/>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5" name="bg object 62"/>
          <p:cNvSpPr/>
          <p:nvPr/>
        </p:nvSpPr>
        <p:spPr>
          <a:xfrm>
            <a:off x="4959720" y="18618120"/>
            <a:ext cx="102960" cy="1279080"/>
          </a:xfrm>
          <a:custGeom>
            <a:avLst/>
            <a:gdLst>
              <a:gd name="textAreaLeft" fmla="*/ 0 w 102960"/>
              <a:gd name="textAreaRight" fmla="*/ 103320 w 102960"/>
              <a:gd name="textAreaTop" fmla="*/ 0 h 1279080"/>
              <a:gd name="textAreaBottom" fmla="*/ 1279440 h 1279080"/>
            </a:gdLst>
            <a:ahLst/>
            <a:cxnLst/>
            <a:rect l="textAreaLeft" t="textAreaTop" r="textAreaRight" b="textAreaBottom"/>
            <a:pathLst>
              <a:path w="68579" h="849630">
                <a:moveTo>
                  <a:pt x="68131" y="0"/>
                </a:moveTo>
                <a:lnTo>
                  <a:pt x="0" y="0"/>
                </a:lnTo>
                <a:lnTo>
                  <a:pt x="0" y="849503"/>
                </a:lnTo>
                <a:lnTo>
                  <a:pt x="68131" y="84950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6" name="bg object 63"/>
          <p:cNvSpPr/>
          <p:nvPr/>
        </p:nvSpPr>
        <p:spPr>
          <a:xfrm>
            <a:off x="5164560" y="18270720"/>
            <a:ext cx="102960" cy="1596600"/>
          </a:xfrm>
          <a:custGeom>
            <a:avLst/>
            <a:gdLst>
              <a:gd name="textAreaLeft" fmla="*/ 0 w 102960"/>
              <a:gd name="textAreaRight" fmla="*/ 103320 w 102960"/>
              <a:gd name="textAreaTop" fmla="*/ 0 h 1596600"/>
              <a:gd name="textAreaBottom" fmla="*/ 1596960 h 1596600"/>
            </a:gdLst>
            <a:ahLst/>
            <a:cxnLst/>
            <a:rect l="textAreaLeft" t="textAreaTop" r="textAreaRight" b="textAreaBottom"/>
            <a:pathLst>
              <a:path w="68579" h="1060450">
                <a:moveTo>
                  <a:pt x="68131" y="0"/>
                </a:moveTo>
                <a:lnTo>
                  <a:pt x="0" y="0"/>
                </a:lnTo>
                <a:lnTo>
                  <a:pt x="0" y="1060155"/>
                </a:lnTo>
                <a:lnTo>
                  <a:pt x="68131" y="106015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7" name="bg object 64"/>
          <p:cNvSpPr/>
          <p:nvPr/>
        </p:nvSpPr>
        <p:spPr>
          <a:xfrm>
            <a:off x="5370120" y="18791640"/>
            <a:ext cx="102960" cy="1074960"/>
          </a:xfrm>
          <a:custGeom>
            <a:avLst/>
            <a:gdLst>
              <a:gd name="textAreaLeft" fmla="*/ 0 w 102960"/>
              <a:gd name="textAreaRight" fmla="*/ 103320 w 102960"/>
              <a:gd name="textAreaTop" fmla="*/ 0 h 1074960"/>
              <a:gd name="textAreaBottom" fmla="*/ 1075320 h 1074960"/>
            </a:gdLst>
            <a:ahLst/>
            <a:cxnLst/>
            <a:rect l="textAreaLeft" t="textAreaTop" r="textAreaRight" b="textAreaBottom"/>
            <a:pathLst>
              <a:path w="68579" h="714375">
                <a:moveTo>
                  <a:pt x="68131" y="0"/>
                </a:moveTo>
                <a:lnTo>
                  <a:pt x="0" y="0"/>
                </a:lnTo>
                <a:lnTo>
                  <a:pt x="0" y="714118"/>
                </a:lnTo>
                <a:lnTo>
                  <a:pt x="68131" y="714118"/>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8" name="bg object 65"/>
          <p:cNvSpPr/>
          <p:nvPr/>
        </p:nvSpPr>
        <p:spPr>
          <a:xfrm>
            <a:off x="5575320" y="18442800"/>
            <a:ext cx="307080" cy="1424160"/>
          </a:xfrm>
          <a:custGeom>
            <a:avLst/>
            <a:gdLst>
              <a:gd name="textAreaLeft" fmla="*/ 0 w 307080"/>
              <a:gd name="textAreaRight" fmla="*/ 307440 w 307080"/>
              <a:gd name="textAreaTop" fmla="*/ 0 h 1424160"/>
              <a:gd name="textAreaBottom" fmla="*/ 1424520 h 1424160"/>
            </a:gdLst>
            <a:ahLst/>
            <a:cxnLst/>
            <a:rect l="textAreaLeft" t="textAreaTop" r="textAreaRight" b="textAreaBottom"/>
            <a:pathLst>
              <a:path w="204470" h="946150">
                <a:moveTo>
                  <a:pt x="68135" y="404863"/>
                </a:moveTo>
                <a:lnTo>
                  <a:pt x="0" y="404863"/>
                </a:lnTo>
                <a:lnTo>
                  <a:pt x="0" y="946111"/>
                </a:lnTo>
                <a:lnTo>
                  <a:pt x="68135" y="946111"/>
                </a:lnTo>
                <a:lnTo>
                  <a:pt x="68135" y="404863"/>
                </a:lnTo>
                <a:close/>
              </a:path>
              <a:path w="204470" h="946150">
                <a:moveTo>
                  <a:pt x="204406" y="0"/>
                </a:moveTo>
                <a:lnTo>
                  <a:pt x="136271" y="0"/>
                </a:lnTo>
                <a:lnTo>
                  <a:pt x="136271" y="946111"/>
                </a:lnTo>
                <a:lnTo>
                  <a:pt x="204406" y="946111"/>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9" name="bg object 66"/>
          <p:cNvSpPr/>
          <p:nvPr/>
        </p:nvSpPr>
        <p:spPr>
          <a:xfrm>
            <a:off x="5985360" y="17902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0" name="bg object 67"/>
          <p:cNvSpPr/>
          <p:nvPr/>
        </p:nvSpPr>
        <p:spPr>
          <a:xfrm>
            <a:off x="6190920" y="18706680"/>
            <a:ext cx="102960" cy="1159920"/>
          </a:xfrm>
          <a:custGeom>
            <a:avLst/>
            <a:gdLst>
              <a:gd name="textAreaLeft" fmla="*/ 0 w 102960"/>
              <a:gd name="textAreaRight" fmla="*/ 103320 w 102960"/>
              <a:gd name="textAreaTop" fmla="*/ 0 h 1159920"/>
              <a:gd name="textAreaBottom" fmla="*/ 1160280 h 1159920"/>
            </a:gdLst>
            <a:ahLst/>
            <a:cxnLst/>
            <a:rect l="textAreaLeft" t="textAreaTop" r="textAreaRight" b="textAreaBottom"/>
            <a:pathLst>
              <a:path w="68579" h="770890">
                <a:moveTo>
                  <a:pt x="68131" y="0"/>
                </a:moveTo>
                <a:lnTo>
                  <a:pt x="0" y="0"/>
                </a:lnTo>
                <a:lnTo>
                  <a:pt x="0" y="770763"/>
                </a:lnTo>
                <a:lnTo>
                  <a:pt x="68131" y="77076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1" name="bg object 68"/>
          <p:cNvSpPr/>
          <p:nvPr/>
        </p:nvSpPr>
        <p:spPr>
          <a:xfrm>
            <a:off x="6396120" y="17902440"/>
            <a:ext cx="718200" cy="1964880"/>
          </a:xfrm>
          <a:custGeom>
            <a:avLst/>
            <a:gdLst>
              <a:gd name="textAreaLeft" fmla="*/ 0 w 718200"/>
              <a:gd name="textAreaRight" fmla="*/ 718560 w 718200"/>
              <a:gd name="textAreaTop" fmla="*/ 0 h 1964880"/>
              <a:gd name="textAreaBottom" fmla="*/ 1965240 h 1964880"/>
            </a:gdLst>
            <a:ahLst/>
            <a:cxnLst/>
            <a:rect l="textAreaLeft" t="textAreaTop" r="textAreaRight" b="textAreaBottom"/>
            <a:pathLst>
              <a:path w="477520" h="1304925">
                <a:moveTo>
                  <a:pt x="68135" y="130238"/>
                </a:moveTo>
                <a:lnTo>
                  <a:pt x="0" y="130238"/>
                </a:lnTo>
                <a:lnTo>
                  <a:pt x="0" y="1304429"/>
                </a:lnTo>
                <a:lnTo>
                  <a:pt x="68135" y="1304429"/>
                </a:lnTo>
                <a:lnTo>
                  <a:pt x="68135" y="130238"/>
                </a:lnTo>
                <a:close/>
              </a:path>
              <a:path w="477520" h="1304925">
                <a:moveTo>
                  <a:pt x="204406" y="0"/>
                </a:moveTo>
                <a:lnTo>
                  <a:pt x="136271" y="0"/>
                </a:lnTo>
                <a:lnTo>
                  <a:pt x="136271" y="1304429"/>
                </a:lnTo>
                <a:lnTo>
                  <a:pt x="204406" y="1304429"/>
                </a:lnTo>
                <a:lnTo>
                  <a:pt x="204406" y="0"/>
                </a:lnTo>
                <a:close/>
              </a:path>
              <a:path w="477520" h="1304925">
                <a:moveTo>
                  <a:pt x="340677" y="865695"/>
                </a:moveTo>
                <a:lnTo>
                  <a:pt x="272542" y="865695"/>
                </a:lnTo>
                <a:lnTo>
                  <a:pt x="272542" y="1304429"/>
                </a:lnTo>
                <a:lnTo>
                  <a:pt x="340677" y="1304429"/>
                </a:lnTo>
                <a:lnTo>
                  <a:pt x="340677" y="865695"/>
                </a:lnTo>
                <a:close/>
              </a:path>
              <a:path w="477520" h="1304925">
                <a:moveTo>
                  <a:pt x="476948" y="454926"/>
                </a:moveTo>
                <a:lnTo>
                  <a:pt x="408813" y="454926"/>
                </a:lnTo>
                <a:lnTo>
                  <a:pt x="408813" y="1304429"/>
                </a:lnTo>
                <a:lnTo>
                  <a:pt x="476948" y="1304429"/>
                </a:lnTo>
                <a:lnTo>
                  <a:pt x="476948" y="454926"/>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2" name="bg object 69"/>
          <p:cNvSpPr/>
          <p:nvPr/>
        </p:nvSpPr>
        <p:spPr>
          <a:xfrm>
            <a:off x="7217280" y="1888488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10"/>
                </a:lnTo>
                <a:lnTo>
                  <a:pt x="68131" y="652210"/>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3" name="bg object 70"/>
          <p:cNvSpPr/>
          <p:nvPr/>
        </p:nvSpPr>
        <p:spPr>
          <a:xfrm>
            <a:off x="7422480" y="18340920"/>
            <a:ext cx="307080" cy="1525680"/>
          </a:xfrm>
          <a:custGeom>
            <a:avLst/>
            <a:gdLst>
              <a:gd name="textAreaLeft" fmla="*/ 0 w 307080"/>
              <a:gd name="textAreaRight" fmla="*/ 307440 w 307080"/>
              <a:gd name="textAreaTop" fmla="*/ 0 h 1525680"/>
              <a:gd name="textAreaBottom" fmla="*/ 1526040 h 1525680"/>
            </a:gdLst>
            <a:ahLst/>
            <a:cxnLst/>
            <a:rect l="textAreaLeft" t="textAreaTop" r="textAreaRight" b="textAreaBottom"/>
            <a:pathLst>
              <a:path w="204470" h="1013459">
                <a:moveTo>
                  <a:pt x="68122" y="636016"/>
                </a:moveTo>
                <a:lnTo>
                  <a:pt x="0" y="636016"/>
                </a:lnTo>
                <a:lnTo>
                  <a:pt x="0" y="1013206"/>
                </a:lnTo>
                <a:lnTo>
                  <a:pt x="68122" y="1013206"/>
                </a:lnTo>
                <a:lnTo>
                  <a:pt x="68122" y="636016"/>
                </a:lnTo>
                <a:close/>
              </a:path>
              <a:path w="204470" h="1013459">
                <a:moveTo>
                  <a:pt x="204393" y="0"/>
                </a:moveTo>
                <a:lnTo>
                  <a:pt x="136271" y="0"/>
                </a:lnTo>
                <a:lnTo>
                  <a:pt x="136271" y="1013206"/>
                </a:lnTo>
                <a:lnTo>
                  <a:pt x="204393" y="1013206"/>
                </a:lnTo>
                <a:lnTo>
                  <a:pt x="2043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4" name="bg object 71"/>
          <p:cNvSpPr/>
          <p:nvPr/>
        </p:nvSpPr>
        <p:spPr>
          <a:xfrm>
            <a:off x="7832880" y="17902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5" name="bg object 72"/>
          <p:cNvSpPr/>
          <p:nvPr/>
        </p:nvSpPr>
        <p:spPr>
          <a:xfrm>
            <a:off x="8038080" y="18145800"/>
            <a:ext cx="102960" cy="1721880"/>
          </a:xfrm>
          <a:custGeom>
            <a:avLst/>
            <a:gdLst>
              <a:gd name="textAreaLeft" fmla="*/ 0 w 102960"/>
              <a:gd name="textAreaRight" fmla="*/ 103320 w 102960"/>
              <a:gd name="textAreaTop" fmla="*/ 0 h 1721880"/>
              <a:gd name="textAreaBottom" fmla="*/ 1722240 h 1721880"/>
            </a:gdLst>
            <a:ahLst/>
            <a:cxnLst/>
            <a:rect l="textAreaLeft" t="textAreaTop" r="textAreaRight" b="textAreaBottom"/>
            <a:pathLst>
              <a:path w="68579" h="1143634">
                <a:moveTo>
                  <a:pt x="68139" y="0"/>
                </a:moveTo>
                <a:lnTo>
                  <a:pt x="0" y="0"/>
                </a:lnTo>
                <a:lnTo>
                  <a:pt x="0" y="1143070"/>
                </a:lnTo>
                <a:lnTo>
                  <a:pt x="68139" y="1143070"/>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6" name="bg object 73"/>
          <p:cNvSpPr/>
          <p:nvPr/>
        </p:nvSpPr>
        <p:spPr>
          <a:xfrm>
            <a:off x="8242920" y="18621720"/>
            <a:ext cx="102960" cy="1245240"/>
          </a:xfrm>
          <a:custGeom>
            <a:avLst/>
            <a:gdLst>
              <a:gd name="textAreaLeft" fmla="*/ 0 w 102960"/>
              <a:gd name="textAreaRight" fmla="*/ 103320 w 102960"/>
              <a:gd name="textAreaTop" fmla="*/ 0 h 1245240"/>
              <a:gd name="textAreaBottom" fmla="*/ 1245600 h 1245240"/>
            </a:gdLst>
            <a:ahLst/>
            <a:cxnLst/>
            <a:rect l="textAreaLeft" t="textAreaTop" r="textAreaRight" b="textAreaBottom"/>
            <a:pathLst>
              <a:path w="68579" h="827405">
                <a:moveTo>
                  <a:pt x="68131" y="0"/>
                </a:moveTo>
                <a:lnTo>
                  <a:pt x="0" y="0"/>
                </a:lnTo>
                <a:lnTo>
                  <a:pt x="0" y="827223"/>
                </a:lnTo>
                <a:lnTo>
                  <a:pt x="68131" y="82722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7" name="bg object 74"/>
          <p:cNvSpPr/>
          <p:nvPr/>
        </p:nvSpPr>
        <p:spPr>
          <a:xfrm>
            <a:off x="8448480" y="19271520"/>
            <a:ext cx="102960" cy="595440"/>
          </a:xfrm>
          <a:custGeom>
            <a:avLst/>
            <a:gdLst>
              <a:gd name="textAreaLeft" fmla="*/ 0 w 102960"/>
              <a:gd name="textAreaRight" fmla="*/ 103320 w 102960"/>
              <a:gd name="textAreaTop" fmla="*/ 0 h 595440"/>
              <a:gd name="textAreaBottom" fmla="*/ 595800 h 595440"/>
            </a:gdLst>
            <a:ahLst/>
            <a:cxnLst/>
            <a:rect l="textAreaLeft" t="textAreaTop" r="textAreaRight" b="textAreaBottom"/>
            <a:pathLst>
              <a:path w="68579" h="395605">
                <a:moveTo>
                  <a:pt x="68131" y="0"/>
                </a:moveTo>
                <a:lnTo>
                  <a:pt x="0" y="0"/>
                </a:lnTo>
                <a:lnTo>
                  <a:pt x="0" y="395446"/>
                </a:lnTo>
                <a:lnTo>
                  <a:pt x="68131" y="39544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8" name="bg object 75"/>
          <p:cNvSpPr/>
          <p:nvPr/>
        </p:nvSpPr>
        <p:spPr>
          <a:xfrm>
            <a:off x="8653680" y="19553040"/>
            <a:ext cx="307080" cy="313560"/>
          </a:xfrm>
          <a:custGeom>
            <a:avLst/>
            <a:gdLst>
              <a:gd name="textAreaLeft" fmla="*/ 0 w 307080"/>
              <a:gd name="textAreaRight" fmla="*/ 307440 w 307080"/>
              <a:gd name="textAreaTop" fmla="*/ 0 h 313560"/>
              <a:gd name="textAreaBottom" fmla="*/ 313920 h 313560"/>
            </a:gdLst>
            <a:ahLst/>
            <a:cxnLst/>
            <a:rect l="textAreaLeft" t="textAreaTop" r="textAreaRight" b="textAreaBottom"/>
            <a:pathLst>
              <a:path w="204470" h="208915">
                <a:moveTo>
                  <a:pt x="68135" y="0"/>
                </a:moveTo>
                <a:lnTo>
                  <a:pt x="0" y="0"/>
                </a:lnTo>
                <a:lnTo>
                  <a:pt x="0" y="208724"/>
                </a:lnTo>
                <a:lnTo>
                  <a:pt x="68135" y="208724"/>
                </a:lnTo>
                <a:lnTo>
                  <a:pt x="68135" y="0"/>
                </a:lnTo>
                <a:close/>
              </a:path>
              <a:path w="204470" h="208915">
                <a:moveTo>
                  <a:pt x="204406" y="105054"/>
                </a:moveTo>
                <a:lnTo>
                  <a:pt x="136271" y="105054"/>
                </a:lnTo>
                <a:lnTo>
                  <a:pt x="136271" y="208724"/>
                </a:lnTo>
                <a:lnTo>
                  <a:pt x="204406" y="208724"/>
                </a:lnTo>
                <a:lnTo>
                  <a:pt x="204406" y="105054"/>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9" name="bg object 76"/>
          <p:cNvSpPr/>
          <p:nvPr/>
        </p:nvSpPr>
        <p:spPr>
          <a:xfrm>
            <a:off x="9064080" y="1919736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79" h="445134">
                <a:moveTo>
                  <a:pt x="68131" y="0"/>
                </a:moveTo>
                <a:lnTo>
                  <a:pt x="0" y="0"/>
                </a:lnTo>
                <a:lnTo>
                  <a:pt x="0" y="444873"/>
                </a:lnTo>
                <a:lnTo>
                  <a:pt x="68131" y="44487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0" name="bg object 77"/>
          <p:cNvSpPr/>
          <p:nvPr/>
        </p:nvSpPr>
        <p:spPr>
          <a:xfrm>
            <a:off x="9269280" y="1855728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79" h="869950">
                <a:moveTo>
                  <a:pt x="68131" y="0"/>
                </a:moveTo>
                <a:lnTo>
                  <a:pt x="0" y="0"/>
                </a:lnTo>
                <a:lnTo>
                  <a:pt x="0" y="869625"/>
                </a:lnTo>
                <a:lnTo>
                  <a:pt x="68131" y="86962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31" name="bg object 78"/>
          <p:cNvSpPr/>
          <p:nvPr/>
        </p:nvSpPr>
        <p:spPr>
          <a:xfrm>
            <a:off x="9167040" y="19867320"/>
            <a:ext cx="102960" cy="267120"/>
          </a:xfrm>
          <a:custGeom>
            <a:avLst/>
            <a:gdLst>
              <a:gd name="textAreaLeft" fmla="*/ 0 w 102960"/>
              <a:gd name="textAreaRight" fmla="*/ 103320 w 102960"/>
              <a:gd name="textAreaTop" fmla="*/ 0 h 267120"/>
              <a:gd name="textAreaBottom" fmla="*/ 267480 h 267120"/>
            </a:gdLst>
            <a:ahLst/>
            <a:cxnLst/>
            <a:rect l="textAreaLeft" t="textAreaTop" r="textAreaRight" b="textAreaBottom"/>
            <a:pathLst>
              <a:path w="68579" h="177800">
                <a:moveTo>
                  <a:pt x="68131" y="0"/>
                </a:moveTo>
                <a:lnTo>
                  <a:pt x="0" y="0"/>
                </a:lnTo>
                <a:lnTo>
                  <a:pt x="0" y="177618"/>
                </a:lnTo>
                <a:lnTo>
                  <a:pt x="68131" y="17761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32" name="bg object 79"/>
          <p:cNvSpPr/>
          <p:nvPr/>
        </p:nvSpPr>
        <p:spPr>
          <a:xfrm>
            <a:off x="8756280" y="19867320"/>
            <a:ext cx="307080" cy="1607040"/>
          </a:xfrm>
          <a:custGeom>
            <a:avLst/>
            <a:gdLst>
              <a:gd name="textAreaLeft" fmla="*/ 0 w 307080"/>
              <a:gd name="textAreaRight" fmla="*/ 307440 w 307080"/>
              <a:gd name="textAreaTop" fmla="*/ 0 h 1607040"/>
              <a:gd name="textAreaBottom" fmla="*/ 1607400 h 1607040"/>
            </a:gdLst>
            <a:ahLst/>
            <a:cxnLst/>
            <a:rect l="textAreaLeft" t="textAreaTop" r="textAreaRight" b="textAreaBottom"/>
            <a:pathLst>
              <a:path w="204470" h="1067434">
                <a:moveTo>
                  <a:pt x="68135" y="0"/>
                </a:moveTo>
                <a:lnTo>
                  <a:pt x="0" y="0"/>
                </a:lnTo>
                <a:lnTo>
                  <a:pt x="0" y="1066914"/>
                </a:lnTo>
                <a:lnTo>
                  <a:pt x="68135" y="1066914"/>
                </a:lnTo>
                <a:lnTo>
                  <a:pt x="68135" y="0"/>
                </a:lnTo>
                <a:close/>
              </a:path>
              <a:path w="204470" h="1067434">
                <a:moveTo>
                  <a:pt x="204406" y="12"/>
                </a:moveTo>
                <a:lnTo>
                  <a:pt x="136271" y="12"/>
                </a:lnTo>
                <a:lnTo>
                  <a:pt x="136271" y="583323"/>
                </a:lnTo>
                <a:lnTo>
                  <a:pt x="204406" y="583323"/>
                </a:lnTo>
                <a:lnTo>
                  <a:pt x="204406" y="12"/>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33" name="bg object 80"/>
          <p:cNvSpPr/>
          <p:nvPr/>
        </p:nvSpPr>
        <p:spPr>
          <a:xfrm>
            <a:off x="8551080" y="19867320"/>
            <a:ext cx="102960" cy="850320"/>
          </a:xfrm>
          <a:custGeom>
            <a:avLst/>
            <a:gdLst>
              <a:gd name="textAreaLeft" fmla="*/ 0 w 102960"/>
              <a:gd name="textAreaRight" fmla="*/ 103320 w 102960"/>
              <a:gd name="textAreaTop" fmla="*/ 0 h 850320"/>
              <a:gd name="textAreaBottom" fmla="*/ 850680 h 850320"/>
            </a:gdLst>
            <a:ahLst/>
            <a:cxnLst/>
            <a:rect l="textAreaLeft" t="textAreaTop" r="textAreaRight" b="textAreaBottom"/>
            <a:pathLst>
              <a:path w="68579" h="565150">
                <a:moveTo>
                  <a:pt x="68139" y="0"/>
                </a:moveTo>
                <a:lnTo>
                  <a:pt x="0" y="0"/>
                </a:lnTo>
                <a:lnTo>
                  <a:pt x="0" y="565003"/>
                </a:lnTo>
                <a:lnTo>
                  <a:pt x="68139" y="565003"/>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34" name="bg object 81"/>
          <p:cNvSpPr/>
          <p:nvPr/>
        </p:nvSpPr>
        <p:spPr>
          <a:xfrm>
            <a:off x="8345520" y="19867320"/>
            <a:ext cx="102960" cy="1340280"/>
          </a:xfrm>
          <a:custGeom>
            <a:avLst/>
            <a:gdLst>
              <a:gd name="textAreaLeft" fmla="*/ 0 w 102960"/>
              <a:gd name="textAreaRight" fmla="*/ 103320 w 102960"/>
              <a:gd name="textAreaTop" fmla="*/ 0 h 1340280"/>
              <a:gd name="textAreaBottom" fmla="*/ 1340640 h 1340280"/>
            </a:gdLst>
            <a:ahLst/>
            <a:cxnLst/>
            <a:rect l="textAreaLeft" t="textAreaTop" r="textAreaRight" b="textAreaBottom"/>
            <a:pathLst>
              <a:path w="68579" h="890269">
                <a:moveTo>
                  <a:pt x="68131" y="0"/>
                </a:moveTo>
                <a:lnTo>
                  <a:pt x="0" y="0"/>
                </a:lnTo>
                <a:lnTo>
                  <a:pt x="0" y="889738"/>
                </a:lnTo>
                <a:lnTo>
                  <a:pt x="68131" y="889738"/>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5" name="bg object 82"/>
          <p:cNvSpPr/>
          <p:nvPr/>
        </p:nvSpPr>
        <p:spPr>
          <a:xfrm>
            <a:off x="7935120" y="19867320"/>
            <a:ext cx="307080" cy="1964880"/>
          </a:xfrm>
          <a:custGeom>
            <a:avLst/>
            <a:gdLst>
              <a:gd name="textAreaLeft" fmla="*/ 0 w 307080"/>
              <a:gd name="textAreaRight" fmla="*/ 307440 w 307080"/>
              <a:gd name="textAreaTop" fmla="*/ 0 h 1964880"/>
              <a:gd name="textAreaBottom" fmla="*/ 1965240 h 1964880"/>
            </a:gdLst>
            <a:ahLst/>
            <a:cxnLst/>
            <a:rect l="textAreaLeft" t="textAreaTop" r="textAreaRight" b="textAreaBottom"/>
            <a:pathLst>
              <a:path w="204470" h="1304925">
                <a:moveTo>
                  <a:pt x="68135" y="12"/>
                </a:moveTo>
                <a:lnTo>
                  <a:pt x="0" y="12"/>
                </a:lnTo>
                <a:lnTo>
                  <a:pt x="0" y="1130020"/>
                </a:lnTo>
                <a:lnTo>
                  <a:pt x="68135" y="1130020"/>
                </a:lnTo>
                <a:lnTo>
                  <a:pt x="68135" y="12"/>
                </a:lnTo>
                <a:close/>
              </a:path>
              <a:path w="204470" h="1304925">
                <a:moveTo>
                  <a:pt x="204406" y="0"/>
                </a:moveTo>
                <a:lnTo>
                  <a:pt x="136271" y="0"/>
                </a:lnTo>
                <a:lnTo>
                  <a:pt x="136271" y="1304429"/>
                </a:lnTo>
                <a:lnTo>
                  <a:pt x="204406" y="1304429"/>
                </a:lnTo>
                <a:lnTo>
                  <a:pt x="204406"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36" name="bg object 83"/>
          <p:cNvSpPr/>
          <p:nvPr/>
        </p:nvSpPr>
        <p:spPr>
          <a:xfrm>
            <a:off x="7730280" y="1986732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27"/>
                </a:lnTo>
                <a:lnTo>
                  <a:pt x="68131" y="652227"/>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7" name="bg object 84"/>
          <p:cNvSpPr/>
          <p:nvPr/>
        </p:nvSpPr>
        <p:spPr>
          <a:xfrm>
            <a:off x="7524720" y="19867320"/>
            <a:ext cx="102960" cy="685440"/>
          </a:xfrm>
          <a:custGeom>
            <a:avLst/>
            <a:gdLst>
              <a:gd name="textAreaLeft" fmla="*/ 0 w 102960"/>
              <a:gd name="textAreaRight" fmla="*/ 103320 w 102960"/>
              <a:gd name="textAreaTop" fmla="*/ 0 h 685440"/>
              <a:gd name="textAreaBottom" fmla="*/ 685800 h 685440"/>
            </a:gdLst>
            <a:ahLst/>
            <a:cxnLst/>
            <a:rect l="textAreaLeft" t="textAreaTop" r="textAreaRight" b="textAreaBottom"/>
            <a:pathLst>
              <a:path w="68579" h="455294">
                <a:moveTo>
                  <a:pt x="68131" y="0"/>
                </a:moveTo>
                <a:lnTo>
                  <a:pt x="0" y="0"/>
                </a:lnTo>
                <a:lnTo>
                  <a:pt x="0" y="454951"/>
                </a:lnTo>
                <a:lnTo>
                  <a:pt x="68131" y="454951"/>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8" name="bg object 85"/>
          <p:cNvSpPr/>
          <p:nvPr/>
        </p:nvSpPr>
        <p:spPr>
          <a:xfrm>
            <a:off x="7319880" y="19867320"/>
            <a:ext cx="102960" cy="221040"/>
          </a:xfrm>
          <a:custGeom>
            <a:avLst/>
            <a:gdLst>
              <a:gd name="textAreaLeft" fmla="*/ 0 w 102960"/>
              <a:gd name="textAreaRight" fmla="*/ 103320 w 102960"/>
              <a:gd name="textAreaTop" fmla="*/ 0 h 221040"/>
              <a:gd name="textAreaBottom" fmla="*/ 221400 h 221040"/>
            </a:gdLst>
            <a:ahLst/>
            <a:cxnLst/>
            <a:rect l="textAreaLeft" t="textAreaTop" r="textAreaRight" b="textAreaBottom"/>
            <a:pathLst>
              <a:path w="68579" h="147319">
                <a:moveTo>
                  <a:pt x="68131" y="0"/>
                </a:moveTo>
                <a:lnTo>
                  <a:pt x="0" y="0"/>
                </a:lnTo>
                <a:lnTo>
                  <a:pt x="0" y="146905"/>
                </a:lnTo>
                <a:lnTo>
                  <a:pt x="68131" y="146905"/>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9" name="bg object 86"/>
          <p:cNvSpPr/>
          <p:nvPr/>
        </p:nvSpPr>
        <p:spPr>
          <a:xfrm>
            <a:off x="7114320" y="1986732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79" h="1039494">
                <a:moveTo>
                  <a:pt x="68131" y="0"/>
                </a:moveTo>
                <a:lnTo>
                  <a:pt x="0" y="0"/>
                </a:lnTo>
                <a:lnTo>
                  <a:pt x="0" y="1039452"/>
                </a:lnTo>
                <a:lnTo>
                  <a:pt x="68131" y="1039452"/>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40" name="bg object 87"/>
          <p:cNvSpPr/>
          <p:nvPr/>
        </p:nvSpPr>
        <p:spPr>
          <a:xfrm>
            <a:off x="6909480" y="19867320"/>
            <a:ext cx="102960" cy="783000"/>
          </a:xfrm>
          <a:custGeom>
            <a:avLst/>
            <a:gdLst>
              <a:gd name="textAreaLeft" fmla="*/ 0 w 102960"/>
              <a:gd name="textAreaRight" fmla="*/ 103320 w 102960"/>
              <a:gd name="textAreaTop" fmla="*/ 0 h 783000"/>
              <a:gd name="textAreaBottom" fmla="*/ 783360 h 783000"/>
            </a:gdLst>
            <a:ahLst/>
            <a:cxnLst/>
            <a:rect l="textAreaLeft" t="textAreaTop" r="textAreaRight" b="textAreaBottom"/>
            <a:pathLst>
              <a:path w="68579" h="520065">
                <a:moveTo>
                  <a:pt x="68131" y="0"/>
                </a:moveTo>
                <a:lnTo>
                  <a:pt x="0" y="0"/>
                </a:lnTo>
                <a:lnTo>
                  <a:pt x="0" y="519726"/>
                </a:lnTo>
                <a:lnTo>
                  <a:pt x="68131" y="51972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1" name="bg object 88"/>
          <p:cNvSpPr/>
          <p:nvPr/>
        </p:nvSpPr>
        <p:spPr>
          <a:xfrm>
            <a:off x="6499080" y="19867320"/>
            <a:ext cx="307080" cy="1340280"/>
          </a:xfrm>
          <a:custGeom>
            <a:avLst/>
            <a:gdLst>
              <a:gd name="textAreaLeft" fmla="*/ 0 w 307080"/>
              <a:gd name="textAreaRight" fmla="*/ 307440 w 307080"/>
              <a:gd name="textAreaTop" fmla="*/ 0 h 1340280"/>
              <a:gd name="textAreaBottom" fmla="*/ 1340640 h 1340280"/>
            </a:gdLst>
            <a:ahLst/>
            <a:cxnLst/>
            <a:rect l="textAreaLeft" t="textAreaTop" r="textAreaRight" b="textAreaBottom"/>
            <a:pathLst>
              <a:path w="204470" h="890269">
                <a:moveTo>
                  <a:pt x="68135" y="0"/>
                </a:moveTo>
                <a:lnTo>
                  <a:pt x="0" y="0"/>
                </a:lnTo>
                <a:lnTo>
                  <a:pt x="0" y="354177"/>
                </a:lnTo>
                <a:lnTo>
                  <a:pt x="68135" y="354177"/>
                </a:lnTo>
                <a:lnTo>
                  <a:pt x="68135" y="0"/>
                </a:lnTo>
                <a:close/>
              </a:path>
              <a:path w="204470" h="890269">
                <a:moveTo>
                  <a:pt x="204406" y="0"/>
                </a:moveTo>
                <a:lnTo>
                  <a:pt x="136271" y="0"/>
                </a:lnTo>
                <a:lnTo>
                  <a:pt x="136271" y="889736"/>
                </a:lnTo>
                <a:lnTo>
                  <a:pt x="204406" y="889736"/>
                </a:lnTo>
                <a:lnTo>
                  <a:pt x="204406"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2" name="bg object 89"/>
          <p:cNvSpPr/>
          <p:nvPr/>
        </p:nvSpPr>
        <p:spPr>
          <a:xfrm>
            <a:off x="6293520" y="1986732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43" name="bg object 90"/>
          <p:cNvSpPr/>
          <p:nvPr/>
        </p:nvSpPr>
        <p:spPr>
          <a:xfrm>
            <a:off x="6088320" y="19867320"/>
            <a:ext cx="102960" cy="1466280"/>
          </a:xfrm>
          <a:custGeom>
            <a:avLst/>
            <a:gdLst>
              <a:gd name="textAreaLeft" fmla="*/ 0 w 102960"/>
              <a:gd name="textAreaRight" fmla="*/ 103320 w 102960"/>
              <a:gd name="textAreaTop" fmla="*/ 0 h 1466280"/>
              <a:gd name="textAreaBottom" fmla="*/ 1466640 h 1466280"/>
            </a:gdLst>
            <a:ahLst/>
            <a:cxnLst/>
            <a:rect l="textAreaLeft" t="textAreaTop" r="textAreaRight" b="textAreaBottom"/>
            <a:pathLst>
              <a:path w="68579" h="974090">
                <a:moveTo>
                  <a:pt x="68131" y="0"/>
                </a:moveTo>
                <a:lnTo>
                  <a:pt x="0" y="0"/>
                </a:lnTo>
                <a:lnTo>
                  <a:pt x="0" y="973563"/>
                </a:lnTo>
                <a:lnTo>
                  <a:pt x="68131" y="973563"/>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4" name="bg object 91"/>
          <p:cNvSpPr/>
          <p:nvPr/>
        </p:nvSpPr>
        <p:spPr>
          <a:xfrm>
            <a:off x="5883120" y="1986732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79" h="549909">
                <a:moveTo>
                  <a:pt x="68131" y="0"/>
                </a:moveTo>
                <a:lnTo>
                  <a:pt x="0" y="0"/>
                </a:lnTo>
                <a:lnTo>
                  <a:pt x="0" y="549773"/>
                </a:lnTo>
                <a:lnTo>
                  <a:pt x="68131" y="54977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45" name="bg object 92"/>
          <p:cNvSpPr/>
          <p:nvPr/>
        </p:nvSpPr>
        <p:spPr>
          <a:xfrm>
            <a:off x="5472720" y="19867320"/>
            <a:ext cx="307080" cy="1520280"/>
          </a:xfrm>
          <a:custGeom>
            <a:avLst/>
            <a:gdLst>
              <a:gd name="textAreaLeft" fmla="*/ 0 w 307080"/>
              <a:gd name="textAreaRight" fmla="*/ 307440 w 307080"/>
              <a:gd name="textAreaTop" fmla="*/ 0 h 1520280"/>
              <a:gd name="textAreaBottom" fmla="*/ 1520640 h 1520280"/>
            </a:gdLst>
            <a:ahLst/>
            <a:cxnLst/>
            <a:rect l="textAreaLeft" t="textAreaTop" r="textAreaRight" b="textAreaBottom"/>
            <a:pathLst>
              <a:path w="204470" h="1009650">
                <a:moveTo>
                  <a:pt x="68122" y="0"/>
                </a:moveTo>
                <a:lnTo>
                  <a:pt x="0" y="0"/>
                </a:lnTo>
                <a:lnTo>
                  <a:pt x="0" y="708329"/>
                </a:lnTo>
                <a:lnTo>
                  <a:pt x="68122" y="708329"/>
                </a:lnTo>
                <a:lnTo>
                  <a:pt x="68122" y="0"/>
                </a:lnTo>
                <a:close/>
              </a:path>
              <a:path w="204470" h="1009650">
                <a:moveTo>
                  <a:pt x="204393" y="0"/>
                </a:moveTo>
                <a:lnTo>
                  <a:pt x="136271" y="0"/>
                </a:lnTo>
                <a:lnTo>
                  <a:pt x="136271" y="1009269"/>
                </a:lnTo>
                <a:lnTo>
                  <a:pt x="204393" y="1009269"/>
                </a:lnTo>
                <a:lnTo>
                  <a:pt x="2043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6" name="bg object 93"/>
          <p:cNvSpPr/>
          <p:nvPr/>
        </p:nvSpPr>
        <p:spPr>
          <a:xfrm>
            <a:off x="5062320" y="19867320"/>
            <a:ext cx="307080" cy="609480"/>
          </a:xfrm>
          <a:custGeom>
            <a:avLst/>
            <a:gdLst>
              <a:gd name="textAreaLeft" fmla="*/ 0 w 307080"/>
              <a:gd name="textAreaRight" fmla="*/ 307440 w 307080"/>
              <a:gd name="textAreaTop" fmla="*/ 0 h 609480"/>
              <a:gd name="textAreaBottom" fmla="*/ 609840 h 609480"/>
            </a:gdLst>
            <a:ahLst/>
            <a:cxnLst/>
            <a:rect l="textAreaLeft" t="textAreaTop" r="textAreaRight" b="textAreaBottom"/>
            <a:pathLst>
              <a:path w="204470" h="405130">
                <a:moveTo>
                  <a:pt x="68122" y="20116"/>
                </a:moveTo>
                <a:lnTo>
                  <a:pt x="0" y="20116"/>
                </a:lnTo>
                <a:lnTo>
                  <a:pt x="0" y="197739"/>
                </a:lnTo>
                <a:lnTo>
                  <a:pt x="68122" y="197739"/>
                </a:lnTo>
                <a:lnTo>
                  <a:pt x="68122" y="20116"/>
                </a:lnTo>
                <a:close/>
              </a:path>
              <a:path w="204470" h="405130">
                <a:moveTo>
                  <a:pt x="204393" y="0"/>
                </a:moveTo>
                <a:lnTo>
                  <a:pt x="136271" y="0"/>
                </a:lnTo>
                <a:lnTo>
                  <a:pt x="136271" y="404622"/>
                </a:lnTo>
                <a:lnTo>
                  <a:pt x="204393" y="404622"/>
                </a:lnTo>
                <a:lnTo>
                  <a:pt x="2043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7" name="bg object 94"/>
          <p:cNvSpPr/>
          <p:nvPr/>
        </p:nvSpPr>
        <p:spPr>
          <a:xfrm>
            <a:off x="4857120" y="19897920"/>
            <a:ext cx="102960" cy="1212480"/>
          </a:xfrm>
          <a:custGeom>
            <a:avLst/>
            <a:gdLst>
              <a:gd name="textAreaLeft" fmla="*/ 0 w 102960"/>
              <a:gd name="textAreaRight" fmla="*/ 103320 w 102960"/>
              <a:gd name="textAreaTop" fmla="*/ 0 h 1212480"/>
              <a:gd name="textAreaBottom" fmla="*/ 1212840 h 1212480"/>
            </a:gdLst>
            <a:ahLst/>
            <a:cxnLst/>
            <a:rect l="textAreaLeft" t="textAreaTop" r="textAreaRight" b="textAreaBottom"/>
            <a:pathLst>
              <a:path w="68579" h="805815">
                <a:moveTo>
                  <a:pt x="68139" y="0"/>
                </a:moveTo>
                <a:lnTo>
                  <a:pt x="0" y="0"/>
                </a:lnTo>
                <a:lnTo>
                  <a:pt x="0" y="805786"/>
                </a:lnTo>
                <a:lnTo>
                  <a:pt x="68139" y="805786"/>
                </a:lnTo>
                <a:lnTo>
                  <a:pt x="68139"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8" name="bg object 95"/>
          <p:cNvSpPr/>
          <p:nvPr/>
        </p:nvSpPr>
        <p:spPr>
          <a:xfrm>
            <a:off x="4651560" y="1989792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80" h="445134">
                <a:moveTo>
                  <a:pt x="68139" y="0"/>
                </a:moveTo>
                <a:lnTo>
                  <a:pt x="0" y="0"/>
                </a:lnTo>
                <a:lnTo>
                  <a:pt x="0" y="444890"/>
                </a:lnTo>
                <a:lnTo>
                  <a:pt x="68139" y="444890"/>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9" name="bg object 96"/>
          <p:cNvSpPr/>
          <p:nvPr/>
        </p:nvSpPr>
        <p:spPr>
          <a:xfrm>
            <a:off x="4241520" y="19897560"/>
            <a:ext cx="307080" cy="1520280"/>
          </a:xfrm>
          <a:custGeom>
            <a:avLst/>
            <a:gdLst>
              <a:gd name="textAreaLeft" fmla="*/ 0 w 307080"/>
              <a:gd name="textAreaRight" fmla="*/ 307440 w 307080"/>
              <a:gd name="textAreaTop" fmla="*/ 0 h 1520280"/>
              <a:gd name="textAreaBottom" fmla="*/ 1520640 h 1520280"/>
            </a:gdLst>
            <a:ahLst/>
            <a:cxnLst/>
            <a:rect l="textAreaLeft" t="textAreaTop" r="textAreaRight" b="textAreaBottom"/>
            <a:pathLst>
              <a:path w="204469" h="1009650">
                <a:moveTo>
                  <a:pt x="68135" y="0"/>
                </a:moveTo>
                <a:lnTo>
                  <a:pt x="0" y="0"/>
                </a:lnTo>
                <a:lnTo>
                  <a:pt x="0" y="583323"/>
                </a:lnTo>
                <a:lnTo>
                  <a:pt x="68135" y="583323"/>
                </a:lnTo>
                <a:lnTo>
                  <a:pt x="68135" y="0"/>
                </a:lnTo>
                <a:close/>
              </a:path>
              <a:path w="204469" h="1009650">
                <a:moveTo>
                  <a:pt x="204406" y="0"/>
                </a:moveTo>
                <a:lnTo>
                  <a:pt x="136271" y="0"/>
                </a:lnTo>
                <a:lnTo>
                  <a:pt x="136271" y="1009269"/>
                </a:lnTo>
                <a:lnTo>
                  <a:pt x="204406" y="1009269"/>
                </a:lnTo>
                <a:lnTo>
                  <a:pt x="204406"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0" name="bg object 97"/>
          <p:cNvSpPr/>
          <p:nvPr/>
        </p:nvSpPr>
        <p:spPr>
          <a:xfrm>
            <a:off x="4035960" y="1989792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80" h="869950">
                <a:moveTo>
                  <a:pt x="68131" y="0"/>
                </a:moveTo>
                <a:lnTo>
                  <a:pt x="0" y="0"/>
                </a:lnTo>
                <a:lnTo>
                  <a:pt x="0" y="869616"/>
                </a:lnTo>
                <a:lnTo>
                  <a:pt x="68131" y="869616"/>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51" name="bg object 98"/>
          <p:cNvSpPr/>
          <p:nvPr/>
        </p:nvSpPr>
        <p:spPr>
          <a:xfrm>
            <a:off x="3830760" y="19897560"/>
            <a:ext cx="102960" cy="1789560"/>
          </a:xfrm>
          <a:custGeom>
            <a:avLst/>
            <a:gdLst>
              <a:gd name="textAreaLeft" fmla="*/ 0 w 102960"/>
              <a:gd name="textAreaRight" fmla="*/ 103320 w 102960"/>
              <a:gd name="textAreaTop" fmla="*/ 0 h 1789560"/>
              <a:gd name="textAreaBottom" fmla="*/ 1789920 h 1789560"/>
            </a:gdLst>
            <a:ahLst/>
            <a:cxnLst/>
            <a:rect l="textAreaLeft" t="textAreaTop" r="textAreaRight" b="textAreaBottom"/>
            <a:pathLst>
              <a:path w="68580" h="1188719">
                <a:moveTo>
                  <a:pt x="68131" y="0"/>
                </a:moveTo>
                <a:lnTo>
                  <a:pt x="0" y="0"/>
                </a:lnTo>
                <a:lnTo>
                  <a:pt x="0" y="1188187"/>
                </a:lnTo>
                <a:lnTo>
                  <a:pt x="68131" y="118818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2" name="bg object 99"/>
          <p:cNvSpPr/>
          <p:nvPr/>
        </p:nvSpPr>
        <p:spPr>
          <a:xfrm>
            <a:off x="3420720" y="19897560"/>
            <a:ext cx="307080" cy="1122120"/>
          </a:xfrm>
          <a:custGeom>
            <a:avLst/>
            <a:gdLst>
              <a:gd name="textAreaLeft" fmla="*/ 0 w 307080"/>
              <a:gd name="textAreaRight" fmla="*/ 307440 w 307080"/>
              <a:gd name="textAreaTop" fmla="*/ 0 h 1122120"/>
              <a:gd name="textAreaBottom" fmla="*/ 1122480 h 1122120"/>
            </a:gdLst>
            <a:ahLst/>
            <a:cxnLst/>
            <a:rect l="textAreaLeft" t="textAreaTop" r="textAreaRight" b="textAreaBottom"/>
            <a:pathLst>
              <a:path w="204469" h="745490">
                <a:moveTo>
                  <a:pt x="68135" y="0"/>
                </a:moveTo>
                <a:lnTo>
                  <a:pt x="0" y="0"/>
                </a:lnTo>
                <a:lnTo>
                  <a:pt x="0" y="118757"/>
                </a:lnTo>
                <a:lnTo>
                  <a:pt x="68135" y="118757"/>
                </a:lnTo>
                <a:lnTo>
                  <a:pt x="68135" y="0"/>
                </a:lnTo>
                <a:close/>
              </a:path>
              <a:path w="204469" h="745490">
                <a:moveTo>
                  <a:pt x="204406" y="0"/>
                </a:moveTo>
                <a:lnTo>
                  <a:pt x="136258" y="0"/>
                </a:lnTo>
                <a:lnTo>
                  <a:pt x="136258" y="745413"/>
                </a:lnTo>
                <a:lnTo>
                  <a:pt x="204406" y="745413"/>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53" name="bg object 100"/>
          <p:cNvSpPr/>
          <p:nvPr/>
        </p:nvSpPr>
        <p:spPr>
          <a:xfrm>
            <a:off x="3214800" y="19897920"/>
            <a:ext cx="102960" cy="357480"/>
          </a:xfrm>
          <a:custGeom>
            <a:avLst/>
            <a:gdLst>
              <a:gd name="textAreaLeft" fmla="*/ 0 w 102960"/>
              <a:gd name="textAreaRight" fmla="*/ 103320 w 102960"/>
              <a:gd name="textAreaTop" fmla="*/ 0 h 357480"/>
              <a:gd name="textAreaBottom" fmla="*/ 357840 h 357480"/>
            </a:gdLst>
            <a:ahLst/>
            <a:cxnLst/>
            <a:rect l="textAreaLeft" t="textAreaTop" r="textAreaRight" b="textAreaBottom"/>
            <a:pathLst>
              <a:path w="68580" h="238125">
                <a:moveTo>
                  <a:pt x="68131" y="0"/>
                </a:moveTo>
                <a:lnTo>
                  <a:pt x="0" y="0"/>
                </a:lnTo>
                <a:lnTo>
                  <a:pt x="0" y="237519"/>
                </a:lnTo>
                <a:lnTo>
                  <a:pt x="68131" y="23751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4" name="bg object 101"/>
          <p:cNvSpPr/>
          <p:nvPr/>
        </p:nvSpPr>
        <p:spPr>
          <a:xfrm>
            <a:off x="3010320" y="19897920"/>
            <a:ext cx="102960" cy="833040"/>
          </a:xfrm>
          <a:custGeom>
            <a:avLst/>
            <a:gdLst>
              <a:gd name="textAreaLeft" fmla="*/ 0 w 102960"/>
              <a:gd name="textAreaRight" fmla="*/ 103320 w 102960"/>
              <a:gd name="textAreaTop" fmla="*/ 0 h 833040"/>
              <a:gd name="textAreaBottom" fmla="*/ 833400 h 833040"/>
            </a:gdLst>
            <a:ahLst/>
            <a:cxnLst/>
            <a:rect l="textAreaLeft" t="textAreaTop" r="textAreaRight" b="textAreaBottom"/>
            <a:pathLst>
              <a:path w="68580" h="553719">
                <a:moveTo>
                  <a:pt x="68131" y="0"/>
                </a:moveTo>
                <a:lnTo>
                  <a:pt x="0" y="0"/>
                </a:lnTo>
                <a:lnTo>
                  <a:pt x="0" y="553568"/>
                </a:lnTo>
                <a:lnTo>
                  <a:pt x="68131" y="55356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5" name="bg object 102"/>
          <p:cNvSpPr/>
          <p:nvPr/>
        </p:nvSpPr>
        <p:spPr>
          <a:xfrm>
            <a:off x="2804400" y="19897920"/>
            <a:ext cx="102960" cy="1847880"/>
          </a:xfrm>
          <a:custGeom>
            <a:avLst/>
            <a:gdLst>
              <a:gd name="textAreaLeft" fmla="*/ 0 w 102960"/>
              <a:gd name="textAreaRight" fmla="*/ 103320 w 102960"/>
              <a:gd name="textAreaTop" fmla="*/ 0 h 1847880"/>
              <a:gd name="textAreaBottom" fmla="*/ 1848240 h 1847880"/>
            </a:gdLst>
            <a:ahLst/>
            <a:cxnLst/>
            <a:rect l="textAreaLeft" t="textAreaTop" r="textAreaRight" b="textAreaBottom"/>
            <a:pathLst>
              <a:path w="68580" h="1227455">
                <a:moveTo>
                  <a:pt x="68131" y="0"/>
                </a:moveTo>
                <a:lnTo>
                  <a:pt x="0" y="0"/>
                </a:lnTo>
                <a:lnTo>
                  <a:pt x="0" y="1227055"/>
                </a:lnTo>
                <a:lnTo>
                  <a:pt x="68131" y="122705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6" name="bg object 103"/>
          <p:cNvSpPr/>
          <p:nvPr/>
        </p:nvSpPr>
        <p:spPr>
          <a:xfrm>
            <a:off x="2394000" y="19897560"/>
            <a:ext cx="307440" cy="1167840"/>
          </a:xfrm>
          <a:custGeom>
            <a:avLst/>
            <a:gdLst>
              <a:gd name="textAreaLeft" fmla="*/ 0 w 307440"/>
              <a:gd name="textAreaRight" fmla="*/ 307800 w 307440"/>
              <a:gd name="textAreaTop" fmla="*/ 0 h 1167840"/>
              <a:gd name="textAreaBottom" fmla="*/ 1168200 h 1167840"/>
            </a:gdLst>
            <a:ahLst/>
            <a:cxnLst/>
            <a:rect l="textAreaLeft" t="textAreaTop" r="textAreaRight" b="textAreaBottom"/>
            <a:pathLst>
              <a:path w="204469" h="775969">
                <a:moveTo>
                  <a:pt x="68135" y="0"/>
                </a:moveTo>
                <a:lnTo>
                  <a:pt x="0" y="0"/>
                </a:lnTo>
                <a:lnTo>
                  <a:pt x="0" y="775601"/>
                </a:lnTo>
                <a:lnTo>
                  <a:pt x="68135" y="775601"/>
                </a:lnTo>
                <a:lnTo>
                  <a:pt x="68135" y="0"/>
                </a:lnTo>
                <a:close/>
              </a:path>
              <a:path w="204469" h="775969">
                <a:moveTo>
                  <a:pt x="204406" y="0"/>
                </a:moveTo>
                <a:lnTo>
                  <a:pt x="136283" y="0"/>
                </a:lnTo>
                <a:lnTo>
                  <a:pt x="136283" y="355244"/>
                </a:lnTo>
                <a:lnTo>
                  <a:pt x="204406" y="355244"/>
                </a:lnTo>
                <a:lnTo>
                  <a:pt x="204406"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57" name="bg object 104"/>
          <p:cNvSpPr/>
          <p:nvPr/>
        </p:nvSpPr>
        <p:spPr>
          <a:xfrm>
            <a:off x="2189160" y="19897920"/>
            <a:ext cx="102960" cy="1666800"/>
          </a:xfrm>
          <a:custGeom>
            <a:avLst/>
            <a:gdLst>
              <a:gd name="textAreaLeft" fmla="*/ 0 w 102960"/>
              <a:gd name="textAreaRight" fmla="*/ 103320 w 102960"/>
              <a:gd name="textAreaTop" fmla="*/ 0 h 1666800"/>
              <a:gd name="textAreaBottom" fmla="*/ 1667160 h 1666800"/>
            </a:gdLst>
            <a:ahLst/>
            <a:cxnLst/>
            <a:rect l="textAreaLeft" t="textAreaTop" r="textAreaRight" b="textAreaBottom"/>
            <a:pathLst>
              <a:path w="68580" h="1107440">
                <a:moveTo>
                  <a:pt x="68131" y="0"/>
                </a:moveTo>
                <a:lnTo>
                  <a:pt x="0" y="0"/>
                </a:lnTo>
                <a:lnTo>
                  <a:pt x="0" y="1107153"/>
                </a:lnTo>
                <a:lnTo>
                  <a:pt x="68131" y="110715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8" name="bg object 105"/>
          <p:cNvSpPr/>
          <p:nvPr/>
        </p:nvSpPr>
        <p:spPr>
          <a:xfrm>
            <a:off x="1983960" y="1989792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80" h="549909">
                <a:moveTo>
                  <a:pt x="68131" y="0"/>
                </a:moveTo>
                <a:lnTo>
                  <a:pt x="0" y="0"/>
                </a:lnTo>
                <a:lnTo>
                  <a:pt x="0" y="549773"/>
                </a:lnTo>
                <a:lnTo>
                  <a:pt x="68131" y="54977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9" name="bg object 106"/>
          <p:cNvSpPr/>
          <p:nvPr/>
        </p:nvSpPr>
        <p:spPr>
          <a:xfrm>
            <a:off x="1778760" y="1971540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80" h="1039494">
                <a:moveTo>
                  <a:pt x="68131" y="0"/>
                </a:moveTo>
                <a:lnTo>
                  <a:pt x="0" y="0"/>
                </a:lnTo>
                <a:lnTo>
                  <a:pt x="0" y="1039452"/>
                </a:lnTo>
                <a:lnTo>
                  <a:pt x="68131" y="103945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0" name="bg object 107"/>
          <p:cNvSpPr/>
          <p:nvPr/>
        </p:nvSpPr>
        <p:spPr>
          <a:xfrm>
            <a:off x="1573200" y="19715760"/>
            <a:ext cx="102960" cy="534960"/>
          </a:xfrm>
          <a:custGeom>
            <a:avLst/>
            <a:gdLst>
              <a:gd name="textAreaLeft" fmla="*/ 0 w 102960"/>
              <a:gd name="textAreaRight" fmla="*/ 103320 w 102960"/>
              <a:gd name="textAreaTop" fmla="*/ 0 h 534960"/>
              <a:gd name="textAreaBottom" fmla="*/ 535320 h 534960"/>
            </a:gdLst>
            <a:ahLst/>
            <a:cxnLst/>
            <a:rect l="textAreaLeft" t="textAreaTop" r="textAreaRight" b="textAreaBottom"/>
            <a:pathLst>
              <a:path w="68580" h="355600">
                <a:moveTo>
                  <a:pt x="68131" y="0"/>
                </a:moveTo>
                <a:lnTo>
                  <a:pt x="0" y="0"/>
                </a:lnTo>
                <a:lnTo>
                  <a:pt x="0" y="355237"/>
                </a:lnTo>
                <a:lnTo>
                  <a:pt x="68131" y="35523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61" name="bg object 108"/>
          <p:cNvSpPr/>
          <p:nvPr/>
        </p:nvSpPr>
        <p:spPr>
          <a:xfrm>
            <a:off x="1368360" y="19715400"/>
            <a:ext cx="102960" cy="1258920"/>
          </a:xfrm>
          <a:custGeom>
            <a:avLst/>
            <a:gdLst>
              <a:gd name="textAreaLeft" fmla="*/ 0 w 102960"/>
              <a:gd name="textAreaRight" fmla="*/ 103320 w 102960"/>
              <a:gd name="textAreaTop" fmla="*/ 0 h 1258920"/>
              <a:gd name="textAreaBottom" fmla="*/ 1259280 h 1258920"/>
            </a:gdLst>
            <a:ahLst/>
            <a:cxnLst/>
            <a:rect l="textAreaLeft" t="textAreaTop" r="textAreaRight" b="textAreaBottom"/>
            <a:pathLst>
              <a:path w="68580" h="836294">
                <a:moveTo>
                  <a:pt x="68131" y="0"/>
                </a:moveTo>
                <a:lnTo>
                  <a:pt x="0" y="0"/>
                </a:lnTo>
                <a:lnTo>
                  <a:pt x="0" y="836036"/>
                </a:lnTo>
                <a:lnTo>
                  <a:pt x="68131" y="836036"/>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62" name="bg object 109"/>
          <p:cNvSpPr/>
          <p:nvPr/>
        </p:nvSpPr>
        <p:spPr>
          <a:xfrm>
            <a:off x="1234800" y="17845560"/>
            <a:ext cx="8080560" cy="4031280"/>
          </a:xfrm>
          <a:custGeom>
            <a:avLst/>
            <a:gdLst>
              <a:gd name="textAreaLeft" fmla="*/ 0 w 8080560"/>
              <a:gd name="textAreaRight" fmla="*/ 8080920 w 8080560"/>
              <a:gd name="textAreaTop" fmla="*/ 0 h 4031280"/>
              <a:gd name="textAreaBottom" fmla="*/ 4031640 h 4031280"/>
            </a:gdLst>
            <a:ahLst/>
            <a:cxnLst/>
            <a:rect l="textAreaLeft" t="textAreaTop" r="textAreaRight" b="textAreaBottom"/>
            <a:pathLst>
              <a:path w="5365750" h="2677159">
                <a:moveTo>
                  <a:pt x="5365420" y="2636520"/>
                </a:moveTo>
                <a:lnTo>
                  <a:pt x="40259" y="2636520"/>
                </a:lnTo>
                <a:lnTo>
                  <a:pt x="40259" y="0"/>
                </a:lnTo>
                <a:lnTo>
                  <a:pt x="0" y="0"/>
                </a:lnTo>
                <a:lnTo>
                  <a:pt x="0" y="2636520"/>
                </a:lnTo>
                <a:lnTo>
                  <a:pt x="0" y="2677160"/>
                </a:lnTo>
                <a:lnTo>
                  <a:pt x="5365420" y="2677160"/>
                </a:lnTo>
                <a:lnTo>
                  <a:pt x="5365420" y="263652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63" name="bg object 110"/>
          <p:cNvSpPr/>
          <p:nvPr/>
        </p:nvSpPr>
        <p:spPr>
          <a:xfrm>
            <a:off x="11487240" y="1807200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8" y="2514600"/>
                </a:moveTo>
                <a:lnTo>
                  <a:pt x="111637" y="2514600"/>
                </a:lnTo>
                <a:lnTo>
                  <a:pt x="111637" y="2616200"/>
                </a:lnTo>
                <a:lnTo>
                  <a:pt x="117878" y="2616200"/>
                </a:lnTo>
                <a:lnTo>
                  <a:pt x="117878" y="2514600"/>
                </a:lnTo>
                <a:close/>
              </a:path>
              <a:path w="2616834" h="2616200">
                <a:moveTo>
                  <a:pt x="243490" y="2514600"/>
                </a:moveTo>
                <a:lnTo>
                  <a:pt x="237257" y="2514600"/>
                </a:lnTo>
                <a:lnTo>
                  <a:pt x="237257" y="2616200"/>
                </a:lnTo>
                <a:lnTo>
                  <a:pt x="243490" y="2616200"/>
                </a:lnTo>
                <a:lnTo>
                  <a:pt x="243490" y="2514600"/>
                </a:lnTo>
                <a:close/>
              </a:path>
              <a:path w="2616834" h="2616200">
                <a:moveTo>
                  <a:pt x="369118" y="2514600"/>
                </a:moveTo>
                <a:lnTo>
                  <a:pt x="362878" y="2514600"/>
                </a:lnTo>
                <a:lnTo>
                  <a:pt x="362878" y="2616200"/>
                </a:lnTo>
                <a:lnTo>
                  <a:pt x="369118" y="2616200"/>
                </a:lnTo>
                <a:lnTo>
                  <a:pt x="369118" y="2514600"/>
                </a:lnTo>
                <a:close/>
              </a:path>
              <a:path w="2616834" h="2616200">
                <a:moveTo>
                  <a:pt x="494730" y="2514600"/>
                </a:moveTo>
                <a:lnTo>
                  <a:pt x="488498" y="2514600"/>
                </a:lnTo>
                <a:lnTo>
                  <a:pt x="488498" y="2616200"/>
                </a:lnTo>
                <a:lnTo>
                  <a:pt x="494730" y="2616200"/>
                </a:lnTo>
                <a:lnTo>
                  <a:pt x="494730" y="2514600"/>
                </a:lnTo>
                <a:close/>
              </a:path>
              <a:path w="2616834" h="2616200">
                <a:moveTo>
                  <a:pt x="620350" y="2514600"/>
                </a:moveTo>
                <a:lnTo>
                  <a:pt x="614109" y="2514600"/>
                </a:lnTo>
                <a:lnTo>
                  <a:pt x="614109" y="2616200"/>
                </a:lnTo>
                <a:lnTo>
                  <a:pt x="620350" y="2616200"/>
                </a:lnTo>
                <a:lnTo>
                  <a:pt x="620350" y="2514600"/>
                </a:lnTo>
                <a:close/>
              </a:path>
              <a:path w="2616834" h="2616200">
                <a:moveTo>
                  <a:pt x="745961" y="2514600"/>
                </a:moveTo>
                <a:lnTo>
                  <a:pt x="739721" y="2514600"/>
                </a:lnTo>
                <a:lnTo>
                  <a:pt x="739721" y="2616200"/>
                </a:lnTo>
                <a:lnTo>
                  <a:pt x="745961" y="2616200"/>
                </a:lnTo>
                <a:lnTo>
                  <a:pt x="745961" y="2514600"/>
                </a:lnTo>
                <a:close/>
              </a:path>
              <a:path w="2616834" h="2616200">
                <a:moveTo>
                  <a:pt x="871590" y="2514600"/>
                </a:moveTo>
                <a:lnTo>
                  <a:pt x="865349" y="2514600"/>
                </a:lnTo>
                <a:lnTo>
                  <a:pt x="865349" y="2616200"/>
                </a:lnTo>
                <a:lnTo>
                  <a:pt x="871590" y="2616200"/>
                </a:lnTo>
                <a:lnTo>
                  <a:pt x="871590" y="2514600"/>
                </a:lnTo>
                <a:close/>
              </a:path>
              <a:path w="2616834" h="2616200">
                <a:moveTo>
                  <a:pt x="997201" y="2514600"/>
                </a:moveTo>
                <a:lnTo>
                  <a:pt x="990969" y="2514600"/>
                </a:lnTo>
                <a:lnTo>
                  <a:pt x="990969" y="2616200"/>
                </a:lnTo>
                <a:lnTo>
                  <a:pt x="997201" y="2616200"/>
                </a:lnTo>
                <a:lnTo>
                  <a:pt x="997201" y="2514600"/>
                </a:lnTo>
                <a:close/>
              </a:path>
              <a:path w="2616834" h="2616200">
                <a:moveTo>
                  <a:pt x="1122813" y="2514600"/>
                </a:moveTo>
                <a:lnTo>
                  <a:pt x="1116581" y="2514600"/>
                </a:lnTo>
                <a:lnTo>
                  <a:pt x="1116581" y="2616200"/>
                </a:lnTo>
                <a:lnTo>
                  <a:pt x="1122813" y="2616200"/>
                </a:lnTo>
                <a:lnTo>
                  <a:pt x="1122813" y="2514600"/>
                </a:lnTo>
                <a:close/>
              </a:path>
              <a:path w="2616834" h="2616200">
                <a:moveTo>
                  <a:pt x="1248433" y="2514600"/>
                </a:moveTo>
                <a:lnTo>
                  <a:pt x="1242193" y="2514600"/>
                </a:lnTo>
                <a:lnTo>
                  <a:pt x="1242193" y="2616200"/>
                </a:lnTo>
                <a:lnTo>
                  <a:pt x="1248433" y="2616200"/>
                </a:lnTo>
                <a:lnTo>
                  <a:pt x="1248433" y="2514600"/>
                </a:lnTo>
                <a:close/>
              </a:path>
              <a:path w="2616834" h="2616200">
                <a:moveTo>
                  <a:pt x="1374053" y="2514600"/>
                </a:moveTo>
                <a:lnTo>
                  <a:pt x="1367821" y="2514600"/>
                </a:lnTo>
                <a:lnTo>
                  <a:pt x="1367821" y="2616200"/>
                </a:lnTo>
                <a:lnTo>
                  <a:pt x="1374053" y="2616200"/>
                </a:lnTo>
                <a:lnTo>
                  <a:pt x="1374053" y="2514600"/>
                </a:lnTo>
                <a:close/>
              </a:path>
              <a:path w="2616834" h="2616200">
                <a:moveTo>
                  <a:pt x="1499673" y="2514600"/>
                </a:moveTo>
                <a:lnTo>
                  <a:pt x="1493433" y="2514600"/>
                </a:lnTo>
                <a:lnTo>
                  <a:pt x="1493433" y="2616200"/>
                </a:lnTo>
                <a:lnTo>
                  <a:pt x="1499673" y="2616200"/>
                </a:lnTo>
                <a:lnTo>
                  <a:pt x="1499673" y="2514600"/>
                </a:lnTo>
                <a:close/>
              </a:path>
              <a:path w="2616834" h="2616200">
                <a:moveTo>
                  <a:pt x="1625285" y="2514600"/>
                </a:moveTo>
                <a:lnTo>
                  <a:pt x="1619053" y="2514600"/>
                </a:lnTo>
                <a:lnTo>
                  <a:pt x="1619053" y="2616200"/>
                </a:lnTo>
                <a:lnTo>
                  <a:pt x="1625285" y="2616200"/>
                </a:lnTo>
                <a:lnTo>
                  <a:pt x="1625285" y="2514600"/>
                </a:lnTo>
                <a:close/>
              </a:path>
              <a:path w="2616834" h="2616200">
                <a:moveTo>
                  <a:pt x="1750913" y="2514600"/>
                </a:moveTo>
                <a:lnTo>
                  <a:pt x="1744673" y="2514600"/>
                </a:lnTo>
                <a:lnTo>
                  <a:pt x="1744673" y="2616200"/>
                </a:lnTo>
                <a:lnTo>
                  <a:pt x="1750913" y="2616200"/>
                </a:lnTo>
                <a:lnTo>
                  <a:pt x="1750913" y="2514600"/>
                </a:lnTo>
                <a:close/>
              </a:path>
              <a:path w="2616834" h="2616200">
                <a:moveTo>
                  <a:pt x="1876525" y="2514600"/>
                </a:moveTo>
                <a:lnTo>
                  <a:pt x="1870284" y="2514600"/>
                </a:lnTo>
                <a:lnTo>
                  <a:pt x="1870284" y="2616200"/>
                </a:lnTo>
                <a:lnTo>
                  <a:pt x="1876525" y="2616200"/>
                </a:lnTo>
                <a:lnTo>
                  <a:pt x="1876525" y="2514600"/>
                </a:lnTo>
                <a:close/>
              </a:path>
              <a:path w="2616834" h="2616200">
                <a:moveTo>
                  <a:pt x="2002137" y="2514600"/>
                </a:moveTo>
                <a:lnTo>
                  <a:pt x="1995905" y="2514600"/>
                </a:lnTo>
                <a:lnTo>
                  <a:pt x="1995905" y="2616200"/>
                </a:lnTo>
                <a:lnTo>
                  <a:pt x="2002137" y="2616200"/>
                </a:lnTo>
                <a:lnTo>
                  <a:pt x="2002137" y="2514600"/>
                </a:lnTo>
                <a:close/>
              </a:path>
              <a:path w="2616834" h="2616200">
                <a:moveTo>
                  <a:pt x="2127757" y="2514600"/>
                </a:moveTo>
                <a:lnTo>
                  <a:pt x="2121516" y="2514600"/>
                </a:lnTo>
                <a:lnTo>
                  <a:pt x="2121516" y="2616200"/>
                </a:lnTo>
                <a:lnTo>
                  <a:pt x="2127757" y="2616200"/>
                </a:lnTo>
                <a:lnTo>
                  <a:pt x="2127757" y="2514600"/>
                </a:lnTo>
                <a:close/>
              </a:path>
              <a:path w="2616834" h="2616200">
                <a:moveTo>
                  <a:pt x="2253385" y="2514600"/>
                </a:moveTo>
                <a:lnTo>
                  <a:pt x="2247145" y="2514600"/>
                </a:lnTo>
                <a:lnTo>
                  <a:pt x="2247145" y="2616200"/>
                </a:lnTo>
                <a:lnTo>
                  <a:pt x="2253385" y="2616200"/>
                </a:lnTo>
                <a:lnTo>
                  <a:pt x="2253385" y="2514600"/>
                </a:lnTo>
                <a:close/>
              </a:path>
              <a:path w="2616834" h="2616200">
                <a:moveTo>
                  <a:pt x="2378997" y="2514600"/>
                </a:moveTo>
                <a:lnTo>
                  <a:pt x="2372756" y="2514600"/>
                </a:lnTo>
                <a:lnTo>
                  <a:pt x="2372756" y="2616200"/>
                </a:lnTo>
                <a:lnTo>
                  <a:pt x="2378997" y="2616200"/>
                </a:lnTo>
                <a:lnTo>
                  <a:pt x="2378997" y="2514600"/>
                </a:lnTo>
                <a:close/>
              </a:path>
              <a:path w="2616834" h="2616200">
                <a:moveTo>
                  <a:pt x="2504608" y="2514600"/>
                </a:moveTo>
                <a:lnTo>
                  <a:pt x="2498368" y="2514600"/>
                </a:lnTo>
                <a:lnTo>
                  <a:pt x="2498368" y="2616200"/>
                </a:lnTo>
                <a:lnTo>
                  <a:pt x="2504608" y="2616200"/>
                </a:lnTo>
                <a:lnTo>
                  <a:pt x="2504608" y="2514600"/>
                </a:lnTo>
                <a:close/>
              </a:path>
              <a:path w="2616834" h="2616200">
                <a:moveTo>
                  <a:pt x="2616246" y="2501900"/>
                </a:moveTo>
                <a:lnTo>
                  <a:pt x="0" y="2501900"/>
                </a:lnTo>
                <a:lnTo>
                  <a:pt x="0" y="2514600"/>
                </a:lnTo>
                <a:lnTo>
                  <a:pt x="2616246" y="2514600"/>
                </a:lnTo>
                <a:lnTo>
                  <a:pt x="2616246" y="2501900"/>
                </a:lnTo>
                <a:close/>
              </a:path>
              <a:path w="2616834" h="2616200">
                <a:moveTo>
                  <a:pt x="117878" y="2387600"/>
                </a:moveTo>
                <a:lnTo>
                  <a:pt x="111637" y="2387600"/>
                </a:lnTo>
                <a:lnTo>
                  <a:pt x="111637" y="2501900"/>
                </a:lnTo>
                <a:lnTo>
                  <a:pt x="117878" y="2501900"/>
                </a:lnTo>
                <a:lnTo>
                  <a:pt x="117878" y="2387600"/>
                </a:lnTo>
                <a:close/>
              </a:path>
              <a:path w="2616834" h="2616200">
                <a:moveTo>
                  <a:pt x="243490" y="2387600"/>
                </a:moveTo>
                <a:lnTo>
                  <a:pt x="237257" y="2387600"/>
                </a:lnTo>
                <a:lnTo>
                  <a:pt x="237257" y="2501900"/>
                </a:lnTo>
                <a:lnTo>
                  <a:pt x="243490" y="2501900"/>
                </a:lnTo>
                <a:lnTo>
                  <a:pt x="243490" y="2387600"/>
                </a:lnTo>
                <a:close/>
              </a:path>
              <a:path w="2616834" h="2616200">
                <a:moveTo>
                  <a:pt x="369118" y="2387600"/>
                </a:moveTo>
                <a:lnTo>
                  <a:pt x="362878" y="2387600"/>
                </a:lnTo>
                <a:lnTo>
                  <a:pt x="362878" y="2501900"/>
                </a:lnTo>
                <a:lnTo>
                  <a:pt x="369118" y="2501900"/>
                </a:lnTo>
                <a:lnTo>
                  <a:pt x="369118" y="2387600"/>
                </a:lnTo>
                <a:close/>
              </a:path>
              <a:path w="2616834" h="2616200">
                <a:moveTo>
                  <a:pt x="494730" y="2387600"/>
                </a:moveTo>
                <a:lnTo>
                  <a:pt x="488498" y="2387600"/>
                </a:lnTo>
                <a:lnTo>
                  <a:pt x="488498" y="2501900"/>
                </a:lnTo>
                <a:lnTo>
                  <a:pt x="494730" y="2501900"/>
                </a:lnTo>
                <a:lnTo>
                  <a:pt x="494730" y="2387600"/>
                </a:lnTo>
                <a:close/>
              </a:path>
              <a:path w="2616834" h="2616200">
                <a:moveTo>
                  <a:pt x="620350" y="2387600"/>
                </a:moveTo>
                <a:lnTo>
                  <a:pt x="614109" y="2387600"/>
                </a:lnTo>
                <a:lnTo>
                  <a:pt x="614109" y="2501900"/>
                </a:lnTo>
                <a:lnTo>
                  <a:pt x="620350" y="2501900"/>
                </a:lnTo>
                <a:lnTo>
                  <a:pt x="620350" y="2387600"/>
                </a:lnTo>
                <a:close/>
              </a:path>
              <a:path w="2616834" h="2616200">
                <a:moveTo>
                  <a:pt x="745961" y="2387600"/>
                </a:moveTo>
                <a:lnTo>
                  <a:pt x="739729" y="2387600"/>
                </a:lnTo>
                <a:lnTo>
                  <a:pt x="739729" y="2501900"/>
                </a:lnTo>
                <a:lnTo>
                  <a:pt x="745961" y="2501900"/>
                </a:lnTo>
                <a:lnTo>
                  <a:pt x="745961" y="2387600"/>
                </a:lnTo>
                <a:close/>
              </a:path>
              <a:path w="2616834" h="2616200">
                <a:moveTo>
                  <a:pt x="871590" y="2387600"/>
                </a:moveTo>
                <a:lnTo>
                  <a:pt x="865349" y="2387600"/>
                </a:lnTo>
                <a:lnTo>
                  <a:pt x="865349" y="2501900"/>
                </a:lnTo>
                <a:lnTo>
                  <a:pt x="871590" y="2501900"/>
                </a:lnTo>
                <a:lnTo>
                  <a:pt x="871590" y="2387600"/>
                </a:lnTo>
                <a:close/>
              </a:path>
              <a:path w="2616834" h="2616200">
                <a:moveTo>
                  <a:pt x="997201" y="2387600"/>
                </a:moveTo>
                <a:lnTo>
                  <a:pt x="990969" y="2387600"/>
                </a:lnTo>
                <a:lnTo>
                  <a:pt x="990969" y="2501900"/>
                </a:lnTo>
                <a:lnTo>
                  <a:pt x="997201" y="2501900"/>
                </a:lnTo>
                <a:lnTo>
                  <a:pt x="997201" y="2387600"/>
                </a:lnTo>
                <a:close/>
              </a:path>
              <a:path w="2616834" h="2616200">
                <a:moveTo>
                  <a:pt x="1122813" y="2387600"/>
                </a:moveTo>
                <a:lnTo>
                  <a:pt x="1116581" y="2387600"/>
                </a:lnTo>
                <a:lnTo>
                  <a:pt x="1116581" y="2501900"/>
                </a:lnTo>
                <a:lnTo>
                  <a:pt x="1122813" y="2501900"/>
                </a:lnTo>
                <a:lnTo>
                  <a:pt x="1122813" y="2387600"/>
                </a:lnTo>
                <a:close/>
              </a:path>
              <a:path w="2616834" h="2616200">
                <a:moveTo>
                  <a:pt x="1248433" y="2387600"/>
                </a:moveTo>
                <a:lnTo>
                  <a:pt x="1242193" y="2387600"/>
                </a:lnTo>
                <a:lnTo>
                  <a:pt x="1242193" y="2501900"/>
                </a:lnTo>
                <a:lnTo>
                  <a:pt x="1248433" y="2501900"/>
                </a:lnTo>
                <a:lnTo>
                  <a:pt x="1248433" y="2387600"/>
                </a:lnTo>
                <a:close/>
              </a:path>
              <a:path w="2616834" h="2616200">
                <a:moveTo>
                  <a:pt x="1374053" y="2387600"/>
                </a:moveTo>
                <a:lnTo>
                  <a:pt x="1367821" y="2387600"/>
                </a:lnTo>
                <a:lnTo>
                  <a:pt x="1367821" y="2501900"/>
                </a:lnTo>
                <a:lnTo>
                  <a:pt x="1374053" y="2501900"/>
                </a:lnTo>
                <a:lnTo>
                  <a:pt x="1374053" y="2387600"/>
                </a:lnTo>
                <a:close/>
              </a:path>
              <a:path w="2616834" h="2616200">
                <a:moveTo>
                  <a:pt x="1499673" y="2387600"/>
                </a:moveTo>
                <a:lnTo>
                  <a:pt x="1493433" y="2387600"/>
                </a:lnTo>
                <a:lnTo>
                  <a:pt x="1493433" y="2501900"/>
                </a:lnTo>
                <a:lnTo>
                  <a:pt x="1499673" y="2501900"/>
                </a:lnTo>
                <a:lnTo>
                  <a:pt x="1499673" y="2387600"/>
                </a:lnTo>
                <a:close/>
              </a:path>
              <a:path w="2616834" h="2616200">
                <a:moveTo>
                  <a:pt x="1625285" y="2387600"/>
                </a:moveTo>
                <a:lnTo>
                  <a:pt x="1619053" y="2387600"/>
                </a:lnTo>
                <a:lnTo>
                  <a:pt x="1619053" y="2501900"/>
                </a:lnTo>
                <a:lnTo>
                  <a:pt x="1625285" y="2501900"/>
                </a:lnTo>
                <a:lnTo>
                  <a:pt x="1625285" y="2387600"/>
                </a:lnTo>
                <a:close/>
              </a:path>
              <a:path w="2616834" h="2616200">
                <a:moveTo>
                  <a:pt x="1750913" y="2387600"/>
                </a:moveTo>
                <a:lnTo>
                  <a:pt x="1744673" y="2387600"/>
                </a:lnTo>
                <a:lnTo>
                  <a:pt x="1744673" y="2501900"/>
                </a:lnTo>
                <a:lnTo>
                  <a:pt x="1750913" y="2501900"/>
                </a:lnTo>
                <a:lnTo>
                  <a:pt x="1750913" y="2387600"/>
                </a:lnTo>
                <a:close/>
              </a:path>
              <a:path w="2616834" h="2616200">
                <a:moveTo>
                  <a:pt x="1876525" y="2387600"/>
                </a:moveTo>
                <a:lnTo>
                  <a:pt x="1870293" y="2387600"/>
                </a:lnTo>
                <a:lnTo>
                  <a:pt x="1870293" y="2501900"/>
                </a:lnTo>
                <a:lnTo>
                  <a:pt x="1876525" y="2501900"/>
                </a:lnTo>
                <a:lnTo>
                  <a:pt x="1876525" y="2387600"/>
                </a:lnTo>
                <a:close/>
              </a:path>
              <a:path w="2616834" h="2616200">
                <a:moveTo>
                  <a:pt x="2002137" y="2387600"/>
                </a:moveTo>
                <a:lnTo>
                  <a:pt x="1995905" y="2387600"/>
                </a:lnTo>
                <a:lnTo>
                  <a:pt x="1995905" y="2501900"/>
                </a:lnTo>
                <a:lnTo>
                  <a:pt x="2002137" y="2501900"/>
                </a:lnTo>
                <a:lnTo>
                  <a:pt x="2002137" y="2387600"/>
                </a:lnTo>
                <a:close/>
              </a:path>
              <a:path w="2616834" h="2616200">
                <a:moveTo>
                  <a:pt x="2127757" y="2387600"/>
                </a:moveTo>
                <a:lnTo>
                  <a:pt x="2121516" y="2387600"/>
                </a:lnTo>
                <a:lnTo>
                  <a:pt x="2121516" y="2501900"/>
                </a:lnTo>
                <a:lnTo>
                  <a:pt x="2127757" y="2501900"/>
                </a:lnTo>
                <a:lnTo>
                  <a:pt x="2127757" y="2387600"/>
                </a:lnTo>
                <a:close/>
              </a:path>
              <a:path w="2616834" h="2616200">
                <a:moveTo>
                  <a:pt x="2253385" y="2387600"/>
                </a:moveTo>
                <a:lnTo>
                  <a:pt x="2247145" y="2387600"/>
                </a:lnTo>
                <a:lnTo>
                  <a:pt x="2247145" y="2501900"/>
                </a:lnTo>
                <a:lnTo>
                  <a:pt x="2253385" y="2501900"/>
                </a:lnTo>
                <a:lnTo>
                  <a:pt x="2253385" y="2387600"/>
                </a:lnTo>
                <a:close/>
              </a:path>
              <a:path w="2616834" h="2616200">
                <a:moveTo>
                  <a:pt x="2378988" y="2387600"/>
                </a:moveTo>
                <a:lnTo>
                  <a:pt x="2372765" y="2387600"/>
                </a:lnTo>
                <a:lnTo>
                  <a:pt x="2372765" y="2501900"/>
                </a:lnTo>
                <a:lnTo>
                  <a:pt x="2378988" y="2501900"/>
                </a:lnTo>
                <a:lnTo>
                  <a:pt x="2378988" y="2387600"/>
                </a:lnTo>
                <a:close/>
              </a:path>
              <a:path w="2616834" h="2616200">
                <a:moveTo>
                  <a:pt x="2504608" y="2387600"/>
                </a:moveTo>
                <a:lnTo>
                  <a:pt x="2498368" y="2387600"/>
                </a:lnTo>
                <a:lnTo>
                  <a:pt x="2498368" y="2501900"/>
                </a:lnTo>
                <a:lnTo>
                  <a:pt x="2504608" y="2501900"/>
                </a:lnTo>
                <a:lnTo>
                  <a:pt x="2504608" y="2387600"/>
                </a:lnTo>
                <a:close/>
              </a:path>
              <a:path w="2616834" h="2616200">
                <a:moveTo>
                  <a:pt x="2616246" y="2374900"/>
                </a:moveTo>
                <a:lnTo>
                  <a:pt x="0" y="2374900"/>
                </a:lnTo>
                <a:lnTo>
                  <a:pt x="0" y="2387600"/>
                </a:lnTo>
                <a:lnTo>
                  <a:pt x="2616246" y="2387600"/>
                </a:lnTo>
                <a:lnTo>
                  <a:pt x="2616246" y="2374900"/>
                </a:lnTo>
                <a:close/>
              </a:path>
              <a:path w="2616834" h="2616200">
                <a:moveTo>
                  <a:pt x="117878" y="2260600"/>
                </a:moveTo>
                <a:lnTo>
                  <a:pt x="111637" y="2260600"/>
                </a:lnTo>
                <a:lnTo>
                  <a:pt x="111637" y="2374900"/>
                </a:lnTo>
                <a:lnTo>
                  <a:pt x="117878" y="2374900"/>
                </a:lnTo>
                <a:lnTo>
                  <a:pt x="117878" y="2260600"/>
                </a:lnTo>
                <a:close/>
              </a:path>
              <a:path w="2616834" h="2616200">
                <a:moveTo>
                  <a:pt x="243490" y="2260600"/>
                </a:moveTo>
                <a:lnTo>
                  <a:pt x="237257" y="2260600"/>
                </a:lnTo>
                <a:lnTo>
                  <a:pt x="237257" y="2374900"/>
                </a:lnTo>
                <a:lnTo>
                  <a:pt x="243490" y="2374900"/>
                </a:lnTo>
                <a:lnTo>
                  <a:pt x="243490" y="2260600"/>
                </a:lnTo>
                <a:close/>
              </a:path>
              <a:path w="2616834" h="2616200">
                <a:moveTo>
                  <a:pt x="369118" y="2260600"/>
                </a:moveTo>
                <a:lnTo>
                  <a:pt x="362878" y="2260600"/>
                </a:lnTo>
                <a:lnTo>
                  <a:pt x="362878" y="2374900"/>
                </a:lnTo>
                <a:lnTo>
                  <a:pt x="369118" y="2374900"/>
                </a:lnTo>
                <a:lnTo>
                  <a:pt x="369118" y="2260600"/>
                </a:lnTo>
                <a:close/>
              </a:path>
              <a:path w="2616834" h="2616200">
                <a:moveTo>
                  <a:pt x="494730" y="2260600"/>
                </a:moveTo>
                <a:lnTo>
                  <a:pt x="488498" y="2260600"/>
                </a:lnTo>
                <a:lnTo>
                  <a:pt x="488498" y="2374900"/>
                </a:lnTo>
                <a:lnTo>
                  <a:pt x="494730" y="2374900"/>
                </a:lnTo>
                <a:lnTo>
                  <a:pt x="494730" y="2260600"/>
                </a:lnTo>
                <a:close/>
              </a:path>
              <a:path w="2616834" h="2616200">
                <a:moveTo>
                  <a:pt x="620350" y="2260600"/>
                </a:moveTo>
                <a:lnTo>
                  <a:pt x="614109" y="2260600"/>
                </a:lnTo>
                <a:lnTo>
                  <a:pt x="614109" y="2374900"/>
                </a:lnTo>
                <a:lnTo>
                  <a:pt x="620350" y="2374900"/>
                </a:lnTo>
                <a:lnTo>
                  <a:pt x="620350" y="2260600"/>
                </a:lnTo>
                <a:close/>
              </a:path>
              <a:path w="2616834" h="2616200">
                <a:moveTo>
                  <a:pt x="745961" y="2260600"/>
                </a:moveTo>
                <a:lnTo>
                  <a:pt x="739729" y="2260600"/>
                </a:lnTo>
                <a:lnTo>
                  <a:pt x="739729" y="2374900"/>
                </a:lnTo>
                <a:lnTo>
                  <a:pt x="745961" y="2374900"/>
                </a:lnTo>
                <a:lnTo>
                  <a:pt x="745961" y="2260600"/>
                </a:lnTo>
                <a:close/>
              </a:path>
              <a:path w="2616834" h="2616200">
                <a:moveTo>
                  <a:pt x="871590" y="2260600"/>
                </a:moveTo>
                <a:lnTo>
                  <a:pt x="865349" y="2260600"/>
                </a:lnTo>
                <a:lnTo>
                  <a:pt x="865349" y="2374900"/>
                </a:lnTo>
                <a:lnTo>
                  <a:pt x="871590" y="2374900"/>
                </a:lnTo>
                <a:lnTo>
                  <a:pt x="871590" y="2260600"/>
                </a:lnTo>
                <a:close/>
              </a:path>
              <a:path w="2616834" h="2616200">
                <a:moveTo>
                  <a:pt x="997201" y="2260600"/>
                </a:moveTo>
                <a:lnTo>
                  <a:pt x="990969" y="2260600"/>
                </a:lnTo>
                <a:lnTo>
                  <a:pt x="990969" y="2374900"/>
                </a:lnTo>
                <a:lnTo>
                  <a:pt x="997201" y="2374900"/>
                </a:lnTo>
                <a:lnTo>
                  <a:pt x="997201" y="2260600"/>
                </a:lnTo>
                <a:close/>
              </a:path>
              <a:path w="2616834" h="2616200">
                <a:moveTo>
                  <a:pt x="1122813" y="2260600"/>
                </a:moveTo>
                <a:lnTo>
                  <a:pt x="1116581" y="2260600"/>
                </a:lnTo>
                <a:lnTo>
                  <a:pt x="1116581" y="2374900"/>
                </a:lnTo>
                <a:lnTo>
                  <a:pt x="1122813" y="2374900"/>
                </a:lnTo>
                <a:lnTo>
                  <a:pt x="1122813" y="2260600"/>
                </a:lnTo>
                <a:close/>
              </a:path>
              <a:path w="2616834" h="2616200">
                <a:moveTo>
                  <a:pt x="1248433" y="2260600"/>
                </a:moveTo>
                <a:lnTo>
                  <a:pt x="1242193" y="2260600"/>
                </a:lnTo>
                <a:lnTo>
                  <a:pt x="1242193" y="2374900"/>
                </a:lnTo>
                <a:lnTo>
                  <a:pt x="1248433" y="2374900"/>
                </a:lnTo>
                <a:lnTo>
                  <a:pt x="1248433" y="2260600"/>
                </a:lnTo>
                <a:close/>
              </a:path>
              <a:path w="2616834" h="2616200">
                <a:moveTo>
                  <a:pt x="1374053" y="2260600"/>
                </a:moveTo>
                <a:lnTo>
                  <a:pt x="1367821" y="2260600"/>
                </a:lnTo>
                <a:lnTo>
                  <a:pt x="1367821" y="2374900"/>
                </a:lnTo>
                <a:lnTo>
                  <a:pt x="1374053" y="2374900"/>
                </a:lnTo>
                <a:lnTo>
                  <a:pt x="1374053" y="2260600"/>
                </a:lnTo>
                <a:close/>
              </a:path>
              <a:path w="2616834" h="2616200">
                <a:moveTo>
                  <a:pt x="1499673" y="2260600"/>
                </a:moveTo>
                <a:lnTo>
                  <a:pt x="1493433" y="2260600"/>
                </a:lnTo>
                <a:lnTo>
                  <a:pt x="1493433" y="2374900"/>
                </a:lnTo>
                <a:lnTo>
                  <a:pt x="1499673" y="2374900"/>
                </a:lnTo>
                <a:lnTo>
                  <a:pt x="1499673" y="2260600"/>
                </a:lnTo>
                <a:close/>
              </a:path>
              <a:path w="2616834" h="2616200">
                <a:moveTo>
                  <a:pt x="1625285" y="2260600"/>
                </a:moveTo>
                <a:lnTo>
                  <a:pt x="1619053" y="2260600"/>
                </a:lnTo>
                <a:lnTo>
                  <a:pt x="1619053" y="2374900"/>
                </a:lnTo>
                <a:lnTo>
                  <a:pt x="1625285" y="2374900"/>
                </a:lnTo>
                <a:lnTo>
                  <a:pt x="1625285" y="2260600"/>
                </a:lnTo>
                <a:close/>
              </a:path>
              <a:path w="2616834" h="2616200">
                <a:moveTo>
                  <a:pt x="1750913" y="2260600"/>
                </a:moveTo>
                <a:lnTo>
                  <a:pt x="1744673" y="2260600"/>
                </a:lnTo>
                <a:lnTo>
                  <a:pt x="1744673" y="2374900"/>
                </a:lnTo>
                <a:lnTo>
                  <a:pt x="1750913" y="2374900"/>
                </a:lnTo>
                <a:lnTo>
                  <a:pt x="1750913" y="2260600"/>
                </a:lnTo>
                <a:close/>
              </a:path>
              <a:path w="2616834" h="2616200">
                <a:moveTo>
                  <a:pt x="1876525" y="2260600"/>
                </a:moveTo>
                <a:lnTo>
                  <a:pt x="1870293" y="2260600"/>
                </a:lnTo>
                <a:lnTo>
                  <a:pt x="1870293" y="2374900"/>
                </a:lnTo>
                <a:lnTo>
                  <a:pt x="1876525" y="2374900"/>
                </a:lnTo>
                <a:lnTo>
                  <a:pt x="1876525" y="2260600"/>
                </a:lnTo>
                <a:close/>
              </a:path>
              <a:path w="2616834" h="2616200">
                <a:moveTo>
                  <a:pt x="2002137" y="2260600"/>
                </a:moveTo>
                <a:lnTo>
                  <a:pt x="1995905" y="2260600"/>
                </a:lnTo>
                <a:lnTo>
                  <a:pt x="1995905" y="2374900"/>
                </a:lnTo>
                <a:lnTo>
                  <a:pt x="2002137" y="2374900"/>
                </a:lnTo>
                <a:lnTo>
                  <a:pt x="2002137" y="2260600"/>
                </a:lnTo>
                <a:close/>
              </a:path>
              <a:path w="2616834" h="2616200">
                <a:moveTo>
                  <a:pt x="2127757" y="2260600"/>
                </a:moveTo>
                <a:lnTo>
                  <a:pt x="2121516" y="2260600"/>
                </a:lnTo>
                <a:lnTo>
                  <a:pt x="2121516" y="2374900"/>
                </a:lnTo>
                <a:lnTo>
                  <a:pt x="2127757" y="2374900"/>
                </a:lnTo>
                <a:lnTo>
                  <a:pt x="2127757" y="2260600"/>
                </a:lnTo>
                <a:close/>
              </a:path>
              <a:path w="2616834" h="2616200">
                <a:moveTo>
                  <a:pt x="2253385" y="2260600"/>
                </a:moveTo>
                <a:lnTo>
                  <a:pt x="2247145" y="2260600"/>
                </a:lnTo>
                <a:lnTo>
                  <a:pt x="2247145" y="2374900"/>
                </a:lnTo>
                <a:lnTo>
                  <a:pt x="2253385" y="2374900"/>
                </a:lnTo>
                <a:lnTo>
                  <a:pt x="2253385" y="2260600"/>
                </a:lnTo>
                <a:close/>
              </a:path>
              <a:path w="2616834" h="2616200">
                <a:moveTo>
                  <a:pt x="2378988" y="2260600"/>
                </a:moveTo>
                <a:lnTo>
                  <a:pt x="2372765" y="2260600"/>
                </a:lnTo>
                <a:lnTo>
                  <a:pt x="2372765" y="2374900"/>
                </a:lnTo>
                <a:lnTo>
                  <a:pt x="2378988" y="2374900"/>
                </a:lnTo>
                <a:lnTo>
                  <a:pt x="2378988" y="2260600"/>
                </a:lnTo>
                <a:close/>
              </a:path>
              <a:path w="2616834" h="2616200">
                <a:moveTo>
                  <a:pt x="2504608" y="2260600"/>
                </a:moveTo>
                <a:lnTo>
                  <a:pt x="2498368" y="2260600"/>
                </a:lnTo>
                <a:lnTo>
                  <a:pt x="2498368" y="2374900"/>
                </a:lnTo>
                <a:lnTo>
                  <a:pt x="2504608" y="2374900"/>
                </a:lnTo>
                <a:lnTo>
                  <a:pt x="2504608" y="2260600"/>
                </a:lnTo>
                <a:close/>
              </a:path>
              <a:path w="2616834" h="2616200">
                <a:moveTo>
                  <a:pt x="2614855" y="2247900"/>
                </a:moveTo>
                <a:lnTo>
                  <a:pt x="1391" y="2247900"/>
                </a:lnTo>
                <a:lnTo>
                  <a:pt x="0" y="2260600"/>
                </a:lnTo>
                <a:lnTo>
                  <a:pt x="2616246" y="2260600"/>
                </a:lnTo>
                <a:lnTo>
                  <a:pt x="2614855" y="2247900"/>
                </a:lnTo>
                <a:close/>
              </a:path>
              <a:path w="2616834" h="2616200">
                <a:moveTo>
                  <a:pt x="117878" y="1511300"/>
                </a:moveTo>
                <a:lnTo>
                  <a:pt x="111637" y="1511300"/>
                </a:lnTo>
                <a:lnTo>
                  <a:pt x="111637" y="2247900"/>
                </a:lnTo>
                <a:lnTo>
                  <a:pt x="117878" y="2247900"/>
                </a:lnTo>
                <a:lnTo>
                  <a:pt x="117878" y="1511300"/>
                </a:lnTo>
                <a:close/>
              </a:path>
              <a:path w="2616834" h="2616200">
                <a:moveTo>
                  <a:pt x="243490" y="1511300"/>
                </a:moveTo>
                <a:lnTo>
                  <a:pt x="237257" y="1511300"/>
                </a:lnTo>
                <a:lnTo>
                  <a:pt x="237257" y="2247900"/>
                </a:lnTo>
                <a:lnTo>
                  <a:pt x="243490" y="2247900"/>
                </a:lnTo>
                <a:lnTo>
                  <a:pt x="243490" y="1511300"/>
                </a:lnTo>
                <a:close/>
              </a:path>
              <a:path w="2616834" h="2616200">
                <a:moveTo>
                  <a:pt x="369118" y="1511300"/>
                </a:moveTo>
                <a:lnTo>
                  <a:pt x="362878" y="1511300"/>
                </a:lnTo>
                <a:lnTo>
                  <a:pt x="362878" y="2247900"/>
                </a:lnTo>
                <a:lnTo>
                  <a:pt x="369118" y="2247900"/>
                </a:lnTo>
                <a:lnTo>
                  <a:pt x="369118" y="1511300"/>
                </a:lnTo>
                <a:close/>
              </a:path>
              <a:path w="2616834" h="2616200">
                <a:moveTo>
                  <a:pt x="494730" y="1511300"/>
                </a:moveTo>
                <a:lnTo>
                  <a:pt x="488498" y="1511300"/>
                </a:lnTo>
                <a:lnTo>
                  <a:pt x="488498" y="2247900"/>
                </a:lnTo>
                <a:lnTo>
                  <a:pt x="494730" y="2247900"/>
                </a:lnTo>
                <a:lnTo>
                  <a:pt x="494730" y="1511300"/>
                </a:lnTo>
                <a:close/>
              </a:path>
              <a:path w="2616834" h="2616200">
                <a:moveTo>
                  <a:pt x="620341" y="1511300"/>
                </a:moveTo>
                <a:lnTo>
                  <a:pt x="614109" y="1511300"/>
                </a:lnTo>
                <a:lnTo>
                  <a:pt x="614109" y="2247900"/>
                </a:lnTo>
                <a:lnTo>
                  <a:pt x="620350" y="2247900"/>
                </a:lnTo>
                <a:lnTo>
                  <a:pt x="620341" y="1511300"/>
                </a:lnTo>
                <a:close/>
              </a:path>
              <a:path w="2616834" h="2616200">
                <a:moveTo>
                  <a:pt x="745961" y="1511300"/>
                </a:moveTo>
                <a:lnTo>
                  <a:pt x="739721" y="1511300"/>
                </a:lnTo>
                <a:lnTo>
                  <a:pt x="739729" y="2247900"/>
                </a:lnTo>
                <a:lnTo>
                  <a:pt x="745961" y="2247900"/>
                </a:lnTo>
                <a:lnTo>
                  <a:pt x="745961" y="1511300"/>
                </a:lnTo>
                <a:close/>
              </a:path>
              <a:path w="2616834" h="2616200">
                <a:moveTo>
                  <a:pt x="871590" y="1511300"/>
                </a:moveTo>
                <a:lnTo>
                  <a:pt x="865349" y="1511300"/>
                </a:lnTo>
                <a:lnTo>
                  <a:pt x="865349" y="2247900"/>
                </a:lnTo>
                <a:lnTo>
                  <a:pt x="871590" y="2247900"/>
                </a:lnTo>
                <a:lnTo>
                  <a:pt x="871590" y="1511300"/>
                </a:lnTo>
                <a:close/>
              </a:path>
              <a:path w="2616834" h="2616200">
                <a:moveTo>
                  <a:pt x="997201" y="1511300"/>
                </a:moveTo>
                <a:lnTo>
                  <a:pt x="990969" y="1511300"/>
                </a:lnTo>
                <a:lnTo>
                  <a:pt x="990969" y="2247900"/>
                </a:lnTo>
                <a:lnTo>
                  <a:pt x="997201" y="2247900"/>
                </a:lnTo>
                <a:lnTo>
                  <a:pt x="997201" y="1511300"/>
                </a:lnTo>
                <a:close/>
              </a:path>
              <a:path w="2616834" h="2616200">
                <a:moveTo>
                  <a:pt x="1122813" y="1511300"/>
                </a:moveTo>
                <a:lnTo>
                  <a:pt x="1116581" y="1511300"/>
                </a:lnTo>
                <a:lnTo>
                  <a:pt x="1116581" y="2247900"/>
                </a:lnTo>
                <a:lnTo>
                  <a:pt x="1122813" y="2247900"/>
                </a:lnTo>
                <a:lnTo>
                  <a:pt x="1122813" y="1511300"/>
                </a:lnTo>
                <a:close/>
              </a:path>
              <a:path w="2616834" h="2616200">
                <a:moveTo>
                  <a:pt x="1248433" y="1511300"/>
                </a:moveTo>
                <a:lnTo>
                  <a:pt x="1242193" y="1511300"/>
                </a:lnTo>
                <a:lnTo>
                  <a:pt x="1242193" y="2247900"/>
                </a:lnTo>
                <a:lnTo>
                  <a:pt x="1248433" y="2247900"/>
                </a:lnTo>
                <a:lnTo>
                  <a:pt x="1248433" y="1511300"/>
                </a:lnTo>
                <a:close/>
              </a:path>
              <a:path w="2616834" h="2616200">
                <a:moveTo>
                  <a:pt x="1374053" y="1511300"/>
                </a:moveTo>
                <a:lnTo>
                  <a:pt x="1367821" y="1511300"/>
                </a:lnTo>
                <a:lnTo>
                  <a:pt x="1367821" y="2247900"/>
                </a:lnTo>
                <a:lnTo>
                  <a:pt x="1374053" y="2247900"/>
                </a:lnTo>
                <a:lnTo>
                  <a:pt x="1374053" y="1511300"/>
                </a:lnTo>
                <a:close/>
              </a:path>
              <a:path w="2616834" h="2616200">
                <a:moveTo>
                  <a:pt x="1499673" y="1511300"/>
                </a:moveTo>
                <a:lnTo>
                  <a:pt x="1493433" y="1511300"/>
                </a:lnTo>
                <a:lnTo>
                  <a:pt x="1493433" y="2247900"/>
                </a:lnTo>
                <a:lnTo>
                  <a:pt x="1499673" y="2247900"/>
                </a:lnTo>
                <a:lnTo>
                  <a:pt x="1499673" y="1511300"/>
                </a:lnTo>
                <a:close/>
              </a:path>
              <a:path w="2616834" h="2616200">
                <a:moveTo>
                  <a:pt x="1625285" y="1511300"/>
                </a:moveTo>
                <a:lnTo>
                  <a:pt x="1619053" y="1511300"/>
                </a:lnTo>
                <a:lnTo>
                  <a:pt x="1619053" y="2247900"/>
                </a:lnTo>
                <a:lnTo>
                  <a:pt x="1625285" y="2247900"/>
                </a:lnTo>
                <a:lnTo>
                  <a:pt x="1625285" y="1511300"/>
                </a:lnTo>
                <a:close/>
              </a:path>
              <a:path w="2616834" h="2616200">
                <a:moveTo>
                  <a:pt x="1750913" y="1511300"/>
                </a:moveTo>
                <a:lnTo>
                  <a:pt x="1744673" y="1511300"/>
                </a:lnTo>
                <a:lnTo>
                  <a:pt x="1744673" y="2247900"/>
                </a:lnTo>
                <a:lnTo>
                  <a:pt x="1750913" y="2247900"/>
                </a:lnTo>
                <a:lnTo>
                  <a:pt x="1750913" y="1511300"/>
                </a:lnTo>
                <a:close/>
              </a:path>
              <a:path w="2616834" h="2616200">
                <a:moveTo>
                  <a:pt x="1876525" y="1511300"/>
                </a:moveTo>
                <a:lnTo>
                  <a:pt x="1870293" y="1511300"/>
                </a:lnTo>
                <a:lnTo>
                  <a:pt x="1870293" y="2247900"/>
                </a:lnTo>
                <a:lnTo>
                  <a:pt x="1876525" y="2247900"/>
                </a:lnTo>
                <a:lnTo>
                  <a:pt x="1876525" y="1511300"/>
                </a:lnTo>
                <a:close/>
              </a:path>
              <a:path w="2616834" h="2616200">
                <a:moveTo>
                  <a:pt x="2002137" y="1511300"/>
                </a:moveTo>
                <a:lnTo>
                  <a:pt x="1995905" y="1511300"/>
                </a:lnTo>
                <a:lnTo>
                  <a:pt x="1995905" y="2247900"/>
                </a:lnTo>
                <a:lnTo>
                  <a:pt x="2002137" y="2247900"/>
                </a:lnTo>
                <a:lnTo>
                  <a:pt x="2002137" y="1511300"/>
                </a:lnTo>
                <a:close/>
              </a:path>
              <a:path w="2616834" h="2616200">
                <a:moveTo>
                  <a:pt x="2127757" y="1511300"/>
                </a:moveTo>
                <a:lnTo>
                  <a:pt x="2121516" y="1511300"/>
                </a:lnTo>
                <a:lnTo>
                  <a:pt x="2121516" y="2247900"/>
                </a:lnTo>
                <a:lnTo>
                  <a:pt x="2127757" y="2247900"/>
                </a:lnTo>
                <a:lnTo>
                  <a:pt x="2127757" y="1511300"/>
                </a:lnTo>
                <a:close/>
              </a:path>
              <a:path w="2616834" h="2616200">
                <a:moveTo>
                  <a:pt x="2253385" y="1511300"/>
                </a:moveTo>
                <a:lnTo>
                  <a:pt x="2247145" y="1511300"/>
                </a:lnTo>
                <a:lnTo>
                  <a:pt x="2247145" y="2247900"/>
                </a:lnTo>
                <a:lnTo>
                  <a:pt x="2253385" y="2247900"/>
                </a:lnTo>
                <a:lnTo>
                  <a:pt x="2253385" y="1511300"/>
                </a:lnTo>
                <a:close/>
              </a:path>
              <a:path w="2616834" h="2616200">
                <a:moveTo>
                  <a:pt x="2378988" y="1511300"/>
                </a:moveTo>
                <a:lnTo>
                  <a:pt x="2372765" y="1511300"/>
                </a:lnTo>
                <a:lnTo>
                  <a:pt x="2372765" y="2247900"/>
                </a:lnTo>
                <a:lnTo>
                  <a:pt x="2378988" y="2247900"/>
                </a:lnTo>
                <a:lnTo>
                  <a:pt x="2378988" y="1511300"/>
                </a:lnTo>
                <a:close/>
              </a:path>
              <a:path w="2616834" h="2616200">
                <a:moveTo>
                  <a:pt x="2504608" y="1511300"/>
                </a:moveTo>
                <a:lnTo>
                  <a:pt x="2498368" y="1511300"/>
                </a:lnTo>
                <a:lnTo>
                  <a:pt x="2498368" y="2247900"/>
                </a:lnTo>
                <a:lnTo>
                  <a:pt x="2504608" y="2247900"/>
                </a:lnTo>
                <a:lnTo>
                  <a:pt x="2504608" y="1511300"/>
                </a:lnTo>
                <a:close/>
              </a:path>
              <a:path w="2616834" h="2616200">
                <a:moveTo>
                  <a:pt x="2616246" y="1498600"/>
                </a:moveTo>
                <a:lnTo>
                  <a:pt x="0" y="1498600"/>
                </a:lnTo>
                <a:lnTo>
                  <a:pt x="1391" y="1511300"/>
                </a:lnTo>
                <a:lnTo>
                  <a:pt x="2614855" y="1511300"/>
                </a:lnTo>
                <a:lnTo>
                  <a:pt x="2616246" y="1498600"/>
                </a:lnTo>
                <a:close/>
              </a:path>
              <a:path w="2616834" h="2616200">
                <a:moveTo>
                  <a:pt x="117878" y="1384300"/>
                </a:moveTo>
                <a:lnTo>
                  <a:pt x="111637" y="1384300"/>
                </a:lnTo>
                <a:lnTo>
                  <a:pt x="111637" y="1498600"/>
                </a:lnTo>
                <a:lnTo>
                  <a:pt x="117878" y="1498600"/>
                </a:lnTo>
                <a:lnTo>
                  <a:pt x="117878" y="1384300"/>
                </a:lnTo>
                <a:close/>
              </a:path>
              <a:path w="2616834" h="2616200">
                <a:moveTo>
                  <a:pt x="243490" y="1384300"/>
                </a:moveTo>
                <a:lnTo>
                  <a:pt x="237257" y="1384300"/>
                </a:lnTo>
                <a:lnTo>
                  <a:pt x="237257" y="1498600"/>
                </a:lnTo>
                <a:lnTo>
                  <a:pt x="243490" y="1498600"/>
                </a:lnTo>
                <a:lnTo>
                  <a:pt x="243490" y="1384300"/>
                </a:lnTo>
                <a:close/>
              </a:path>
              <a:path w="2616834" h="2616200">
                <a:moveTo>
                  <a:pt x="369118" y="1384300"/>
                </a:moveTo>
                <a:lnTo>
                  <a:pt x="362878" y="1384300"/>
                </a:lnTo>
                <a:lnTo>
                  <a:pt x="362878" y="1498600"/>
                </a:lnTo>
                <a:lnTo>
                  <a:pt x="369118" y="1498600"/>
                </a:lnTo>
                <a:lnTo>
                  <a:pt x="369118" y="1384300"/>
                </a:lnTo>
                <a:close/>
              </a:path>
              <a:path w="2616834" h="2616200">
                <a:moveTo>
                  <a:pt x="494730" y="1384300"/>
                </a:moveTo>
                <a:lnTo>
                  <a:pt x="488498" y="1384300"/>
                </a:lnTo>
                <a:lnTo>
                  <a:pt x="488498" y="1498600"/>
                </a:lnTo>
                <a:lnTo>
                  <a:pt x="494730" y="1498600"/>
                </a:lnTo>
                <a:lnTo>
                  <a:pt x="494730" y="1384300"/>
                </a:lnTo>
                <a:close/>
              </a:path>
              <a:path w="2616834" h="2616200">
                <a:moveTo>
                  <a:pt x="620341" y="1384300"/>
                </a:moveTo>
                <a:lnTo>
                  <a:pt x="614109" y="1384300"/>
                </a:lnTo>
                <a:lnTo>
                  <a:pt x="614109"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90" y="1384300"/>
                </a:moveTo>
                <a:lnTo>
                  <a:pt x="865349" y="1384300"/>
                </a:lnTo>
                <a:lnTo>
                  <a:pt x="865349" y="1498600"/>
                </a:lnTo>
                <a:lnTo>
                  <a:pt x="871590" y="1498600"/>
                </a:lnTo>
                <a:lnTo>
                  <a:pt x="871590" y="1384300"/>
                </a:lnTo>
                <a:close/>
              </a:path>
              <a:path w="2616834" h="2616200">
                <a:moveTo>
                  <a:pt x="997201" y="1384300"/>
                </a:moveTo>
                <a:lnTo>
                  <a:pt x="990969" y="1384300"/>
                </a:lnTo>
                <a:lnTo>
                  <a:pt x="990969" y="1498600"/>
                </a:lnTo>
                <a:lnTo>
                  <a:pt x="997201" y="1498600"/>
                </a:lnTo>
                <a:lnTo>
                  <a:pt x="997201" y="1384300"/>
                </a:lnTo>
                <a:close/>
              </a:path>
              <a:path w="2616834" h="2616200">
                <a:moveTo>
                  <a:pt x="1122813" y="1384300"/>
                </a:moveTo>
                <a:lnTo>
                  <a:pt x="1116581" y="1384300"/>
                </a:lnTo>
                <a:lnTo>
                  <a:pt x="1116581" y="1498600"/>
                </a:lnTo>
                <a:lnTo>
                  <a:pt x="1122813" y="1498600"/>
                </a:lnTo>
                <a:lnTo>
                  <a:pt x="1122813" y="1384300"/>
                </a:lnTo>
                <a:close/>
              </a:path>
              <a:path w="2616834" h="2616200">
                <a:moveTo>
                  <a:pt x="1248433" y="1384300"/>
                </a:moveTo>
                <a:lnTo>
                  <a:pt x="1242193" y="1384300"/>
                </a:lnTo>
                <a:lnTo>
                  <a:pt x="1242193" y="1498600"/>
                </a:lnTo>
                <a:lnTo>
                  <a:pt x="1248433" y="1498600"/>
                </a:lnTo>
                <a:lnTo>
                  <a:pt x="1248433" y="1384300"/>
                </a:lnTo>
                <a:close/>
              </a:path>
              <a:path w="2616834" h="2616200">
                <a:moveTo>
                  <a:pt x="1374053" y="1384300"/>
                </a:moveTo>
                <a:lnTo>
                  <a:pt x="1367821" y="1384300"/>
                </a:lnTo>
                <a:lnTo>
                  <a:pt x="1367821" y="1498600"/>
                </a:lnTo>
                <a:lnTo>
                  <a:pt x="1374053" y="1498600"/>
                </a:lnTo>
                <a:lnTo>
                  <a:pt x="1374053" y="1384300"/>
                </a:lnTo>
                <a:close/>
              </a:path>
              <a:path w="2616834" h="2616200">
                <a:moveTo>
                  <a:pt x="1499673" y="1384300"/>
                </a:moveTo>
                <a:lnTo>
                  <a:pt x="1493433" y="1384300"/>
                </a:lnTo>
                <a:lnTo>
                  <a:pt x="1493433" y="1498600"/>
                </a:lnTo>
                <a:lnTo>
                  <a:pt x="1499673" y="1498600"/>
                </a:lnTo>
                <a:lnTo>
                  <a:pt x="1499673" y="1384300"/>
                </a:lnTo>
                <a:close/>
              </a:path>
              <a:path w="2616834" h="2616200">
                <a:moveTo>
                  <a:pt x="1625285" y="1384300"/>
                </a:moveTo>
                <a:lnTo>
                  <a:pt x="1619053" y="1384300"/>
                </a:lnTo>
                <a:lnTo>
                  <a:pt x="1619053" y="1498600"/>
                </a:lnTo>
                <a:lnTo>
                  <a:pt x="1625285" y="1498600"/>
                </a:lnTo>
                <a:lnTo>
                  <a:pt x="1625285" y="1384300"/>
                </a:lnTo>
                <a:close/>
              </a:path>
              <a:path w="2616834" h="2616200">
                <a:moveTo>
                  <a:pt x="1750913" y="1384300"/>
                </a:moveTo>
                <a:lnTo>
                  <a:pt x="1744673" y="1384300"/>
                </a:lnTo>
                <a:lnTo>
                  <a:pt x="1744673" y="1498600"/>
                </a:lnTo>
                <a:lnTo>
                  <a:pt x="1750913" y="1498600"/>
                </a:lnTo>
                <a:lnTo>
                  <a:pt x="1750913" y="1384300"/>
                </a:lnTo>
                <a:close/>
              </a:path>
              <a:path w="2616834" h="2616200">
                <a:moveTo>
                  <a:pt x="1876525" y="1384300"/>
                </a:moveTo>
                <a:lnTo>
                  <a:pt x="1870293" y="1384300"/>
                </a:lnTo>
                <a:lnTo>
                  <a:pt x="1870293" y="1498600"/>
                </a:lnTo>
                <a:lnTo>
                  <a:pt x="1876525" y="1498600"/>
                </a:lnTo>
                <a:lnTo>
                  <a:pt x="1876525" y="1384300"/>
                </a:lnTo>
                <a:close/>
              </a:path>
              <a:path w="2616834" h="2616200">
                <a:moveTo>
                  <a:pt x="2002137" y="1384300"/>
                </a:moveTo>
                <a:lnTo>
                  <a:pt x="1995905" y="1384300"/>
                </a:lnTo>
                <a:lnTo>
                  <a:pt x="1995905" y="1498600"/>
                </a:lnTo>
                <a:lnTo>
                  <a:pt x="2002137" y="1498600"/>
                </a:lnTo>
                <a:lnTo>
                  <a:pt x="2002137" y="1384300"/>
                </a:lnTo>
                <a:close/>
              </a:path>
              <a:path w="2616834" h="2616200">
                <a:moveTo>
                  <a:pt x="2127757" y="1384300"/>
                </a:moveTo>
                <a:lnTo>
                  <a:pt x="2121516" y="1384300"/>
                </a:lnTo>
                <a:lnTo>
                  <a:pt x="2121516" y="1498600"/>
                </a:lnTo>
                <a:lnTo>
                  <a:pt x="2127757" y="1498600"/>
                </a:lnTo>
                <a:lnTo>
                  <a:pt x="2127757" y="1384300"/>
                </a:lnTo>
                <a:close/>
              </a:path>
              <a:path w="2616834" h="2616200">
                <a:moveTo>
                  <a:pt x="2253385" y="1384300"/>
                </a:moveTo>
                <a:lnTo>
                  <a:pt x="2247145" y="1384300"/>
                </a:lnTo>
                <a:lnTo>
                  <a:pt x="2247145" y="1498600"/>
                </a:lnTo>
                <a:lnTo>
                  <a:pt x="2253385" y="1498600"/>
                </a:lnTo>
                <a:lnTo>
                  <a:pt x="2253385" y="1384300"/>
                </a:lnTo>
                <a:close/>
              </a:path>
              <a:path w="2616834" h="2616200">
                <a:moveTo>
                  <a:pt x="2378988" y="1384300"/>
                </a:moveTo>
                <a:lnTo>
                  <a:pt x="2372765" y="1384300"/>
                </a:lnTo>
                <a:lnTo>
                  <a:pt x="2372765" y="1498600"/>
                </a:lnTo>
                <a:lnTo>
                  <a:pt x="2378988" y="1498600"/>
                </a:lnTo>
                <a:lnTo>
                  <a:pt x="2378988" y="1384300"/>
                </a:lnTo>
                <a:close/>
              </a:path>
              <a:path w="2616834" h="2616200">
                <a:moveTo>
                  <a:pt x="2504608" y="1384300"/>
                </a:moveTo>
                <a:lnTo>
                  <a:pt x="2498368" y="1384300"/>
                </a:lnTo>
                <a:lnTo>
                  <a:pt x="2498368" y="1498600"/>
                </a:lnTo>
                <a:lnTo>
                  <a:pt x="2504608" y="1498600"/>
                </a:lnTo>
                <a:lnTo>
                  <a:pt x="2504608" y="1384300"/>
                </a:lnTo>
                <a:close/>
              </a:path>
              <a:path w="2616834" h="2616200">
                <a:moveTo>
                  <a:pt x="2616246" y="1371600"/>
                </a:moveTo>
                <a:lnTo>
                  <a:pt x="0" y="1371600"/>
                </a:lnTo>
                <a:lnTo>
                  <a:pt x="0" y="1384300"/>
                </a:lnTo>
                <a:lnTo>
                  <a:pt x="2616246" y="1384300"/>
                </a:lnTo>
                <a:lnTo>
                  <a:pt x="2616246" y="1371600"/>
                </a:lnTo>
                <a:close/>
              </a:path>
              <a:path w="2616834" h="2616200">
                <a:moveTo>
                  <a:pt x="117878" y="1257300"/>
                </a:moveTo>
                <a:lnTo>
                  <a:pt x="111637" y="1257300"/>
                </a:lnTo>
                <a:lnTo>
                  <a:pt x="111637" y="1371600"/>
                </a:lnTo>
                <a:lnTo>
                  <a:pt x="117878" y="1371600"/>
                </a:lnTo>
                <a:lnTo>
                  <a:pt x="117878" y="1257300"/>
                </a:lnTo>
                <a:close/>
              </a:path>
              <a:path w="2616834" h="2616200">
                <a:moveTo>
                  <a:pt x="243490" y="1257300"/>
                </a:moveTo>
                <a:lnTo>
                  <a:pt x="237257" y="1257300"/>
                </a:lnTo>
                <a:lnTo>
                  <a:pt x="237257" y="1371600"/>
                </a:lnTo>
                <a:lnTo>
                  <a:pt x="243490" y="1371600"/>
                </a:lnTo>
                <a:lnTo>
                  <a:pt x="243490" y="1257300"/>
                </a:lnTo>
                <a:close/>
              </a:path>
              <a:path w="2616834" h="2616200">
                <a:moveTo>
                  <a:pt x="369118" y="1257300"/>
                </a:moveTo>
                <a:lnTo>
                  <a:pt x="362878" y="1257300"/>
                </a:lnTo>
                <a:lnTo>
                  <a:pt x="362878" y="1371600"/>
                </a:lnTo>
                <a:lnTo>
                  <a:pt x="369118" y="1371600"/>
                </a:lnTo>
                <a:lnTo>
                  <a:pt x="369118" y="1257300"/>
                </a:lnTo>
                <a:close/>
              </a:path>
              <a:path w="2616834" h="2616200">
                <a:moveTo>
                  <a:pt x="494730" y="1257300"/>
                </a:moveTo>
                <a:lnTo>
                  <a:pt x="488498" y="1257300"/>
                </a:lnTo>
                <a:lnTo>
                  <a:pt x="488498" y="1371600"/>
                </a:lnTo>
                <a:lnTo>
                  <a:pt x="494730" y="1371600"/>
                </a:lnTo>
                <a:lnTo>
                  <a:pt x="494730" y="1257300"/>
                </a:lnTo>
                <a:close/>
              </a:path>
              <a:path w="2616834" h="2616200">
                <a:moveTo>
                  <a:pt x="620341" y="1257300"/>
                </a:moveTo>
                <a:lnTo>
                  <a:pt x="614109" y="1257300"/>
                </a:lnTo>
                <a:lnTo>
                  <a:pt x="614109"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90" y="1257300"/>
                </a:moveTo>
                <a:lnTo>
                  <a:pt x="865349" y="1257300"/>
                </a:lnTo>
                <a:lnTo>
                  <a:pt x="865349" y="1371600"/>
                </a:lnTo>
                <a:lnTo>
                  <a:pt x="871590" y="1371600"/>
                </a:lnTo>
                <a:lnTo>
                  <a:pt x="871590" y="1257300"/>
                </a:lnTo>
                <a:close/>
              </a:path>
              <a:path w="2616834" h="2616200">
                <a:moveTo>
                  <a:pt x="997201" y="1257300"/>
                </a:moveTo>
                <a:lnTo>
                  <a:pt x="990969" y="1257300"/>
                </a:lnTo>
                <a:lnTo>
                  <a:pt x="990969" y="1371600"/>
                </a:lnTo>
                <a:lnTo>
                  <a:pt x="997201" y="1371600"/>
                </a:lnTo>
                <a:lnTo>
                  <a:pt x="997201" y="1257300"/>
                </a:lnTo>
                <a:close/>
              </a:path>
              <a:path w="2616834" h="2616200">
                <a:moveTo>
                  <a:pt x="1122813" y="1257300"/>
                </a:moveTo>
                <a:lnTo>
                  <a:pt x="1116581" y="1257300"/>
                </a:lnTo>
                <a:lnTo>
                  <a:pt x="1116581" y="1371600"/>
                </a:lnTo>
                <a:lnTo>
                  <a:pt x="1122813" y="1371600"/>
                </a:lnTo>
                <a:lnTo>
                  <a:pt x="1122813" y="1257300"/>
                </a:lnTo>
                <a:close/>
              </a:path>
              <a:path w="2616834" h="2616200">
                <a:moveTo>
                  <a:pt x="1248433" y="1257300"/>
                </a:moveTo>
                <a:lnTo>
                  <a:pt x="1242193" y="1257300"/>
                </a:lnTo>
                <a:lnTo>
                  <a:pt x="1242193" y="1371600"/>
                </a:lnTo>
                <a:lnTo>
                  <a:pt x="1248433" y="1371600"/>
                </a:lnTo>
                <a:lnTo>
                  <a:pt x="1248433" y="1257300"/>
                </a:lnTo>
                <a:close/>
              </a:path>
              <a:path w="2616834" h="2616200">
                <a:moveTo>
                  <a:pt x="1374053" y="1257300"/>
                </a:moveTo>
                <a:lnTo>
                  <a:pt x="1367821" y="1257300"/>
                </a:lnTo>
                <a:lnTo>
                  <a:pt x="1367821" y="1371600"/>
                </a:lnTo>
                <a:lnTo>
                  <a:pt x="1374053" y="1371600"/>
                </a:lnTo>
                <a:lnTo>
                  <a:pt x="1374053" y="1257300"/>
                </a:lnTo>
                <a:close/>
              </a:path>
              <a:path w="2616834" h="2616200">
                <a:moveTo>
                  <a:pt x="1499673" y="1257300"/>
                </a:moveTo>
                <a:lnTo>
                  <a:pt x="1493433" y="1257300"/>
                </a:lnTo>
                <a:lnTo>
                  <a:pt x="1493433" y="1371600"/>
                </a:lnTo>
                <a:lnTo>
                  <a:pt x="1499673" y="1371600"/>
                </a:lnTo>
                <a:lnTo>
                  <a:pt x="1499673" y="1257300"/>
                </a:lnTo>
                <a:close/>
              </a:path>
              <a:path w="2616834" h="2616200">
                <a:moveTo>
                  <a:pt x="1625285" y="1257300"/>
                </a:moveTo>
                <a:lnTo>
                  <a:pt x="1619053" y="1257300"/>
                </a:lnTo>
                <a:lnTo>
                  <a:pt x="1619053" y="1371600"/>
                </a:lnTo>
                <a:lnTo>
                  <a:pt x="1625285" y="1371600"/>
                </a:lnTo>
                <a:lnTo>
                  <a:pt x="1625285" y="1257300"/>
                </a:lnTo>
                <a:close/>
              </a:path>
              <a:path w="2616834" h="2616200">
                <a:moveTo>
                  <a:pt x="1750913" y="1257300"/>
                </a:moveTo>
                <a:lnTo>
                  <a:pt x="1744673" y="1257300"/>
                </a:lnTo>
                <a:lnTo>
                  <a:pt x="1744673" y="1371600"/>
                </a:lnTo>
                <a:lnTo>
                  <a:pt x="1750913" y="1371600"/>
                </a:lnTo>
                <a:lnTo>
                  <a:pt x="1750913" y="1257300"/>
                </a:lnTo>
                <a:close/>
              </a:path>
              <a:path w="2616834" h="2616200">
                <a:moveTo>
                  <a:pt x="1876525" y="1257300"/>
                </a:moveTo>
                <a:lnTo>
                  <a:pt x="1870293" y="1257300"/>
                </a:lnTo>
                <a:lnTo>
                  <a:pt x="1870293" y="1371600"/>
                </a:lnTo>
                <a:lnTo>
                  <a:pt x="1876525" y="1371600"/>
                </a:lnTo>
                <a:lnTo>
                  <a:pt x="1876525" y="1257300"/>
                </a:lnTo>
                <a:close/>
              </a:path>
              <a:path w="2616834" h="2616200">
                <a:moveTo>
                  <a:pt x="2002137" y="1257300"/>
                </a:moveTo>
                <a:lnTo>
                  <a:pt x="1995905" y="1257300"/>
                </a:lnTo>
                <a:lnTo>
                  <a:pt x="1995905" y="1371600"/>
                </a:lnTo>
                <a:lnTo>
                  <a:pt x="2002137" y="1371600"/>
                </a:lnTo>
                <a:lnTo>
                  <a:pt x="2002137" y="1257300"/>
                </a:lnTo>
                <a:close/>
              </a:path>
              <a:path w="2616834" h="2616200">
                <a:moveTo>
                  <a:pt x="2127757" y="1257300"/>
                </a:moveTo>
                <a:lnTo>
                  <a:pt x="2121516" y="1257300"/>
                </a:lnTo>
                <a:lnTo>
                  <a:pt x="2121516" y="1371600"/>
                </a:lnTo>
                <a:lnTo>
                  <a:pt x="2127757" y="1371600"/>
                </a:lnTo>
                <a:lnTo>
                  <a:pt x="2127757" y="1257300"/>
                </a:lnTo>
                <a:close/>
              </a:path>
              <a:path w="2616834" h="2616200">
                <a:moveTo>
                  <a:pt x="2253385" y="1257300"/>
                </a:moveTo>
                <a:lnTo>
                  <a:pt x="2247145" y="1257300"/>
                </a:lnTo>
                <a:lnTo>
                  <a:pt x="2247145" y="1371600"/>
                </a:lnTo>
                <a:lnTo>
                  <a:pt x="2253385" y="1371600"/>
                </a:lnTo>
                <a:lnTo>
                  <a:pt x="2253385" y="1257300"/>
                </a:lnTo>
                <a:close/>
              </a:path>
              <a:path w="2616834" h="2616200">
                <a:moveTo>
                  <a:pt x="2378988" y="1257300"/>
                </a:moveTo>
                <a:lnTo>
                  <a:pt x="2372765" y="1257300"/>
                </a:lnTo>
                <a:lnTo>
                  <a:pt x="2372765" y="1371600"/>
                </a:lnTo>
                <a:lnTo>
                  <a:pt x="2378988" y="1371600"/>
                </a:lnTo>
                <a:lnTo>
                  <a:pt x="2378988" y="1257300"/>
                </a:lnTo>
                <a:close/>
              </a:path>
              <a:path w="2616834" h="2616200">
                <a:moveTo>
                  <a:pt x="2504608" y="1257300"/>
                </a:moveTo>
                <a:lnTo>
                  <a:pt x="2498368" y="1257300"/>
                </a:lnTo>
                <a:lnTo>
                  <a:pt x="2498368" y="1371600"/>
                </a:lnTo>
                <a:lnTo>
                  <a:pt x="2504608" y="1371600"/>
                </a:lnTo>
                <a:lnTo>
                  <a:pt x="2504608" y="1257300"/>
                </a:lnTo>
                <a:close/>
              </a:path>
              <a:path w="2616834" h="2616200">
                <a:moveTo>
                  <a:pt x="2616246" y="1244600"/>
                </a:moveTo>
                <a:lnTo>
                  <a:pt x="0" y="1244600"/>
                </a:lnTo>
                <a:lnTo>
                  <a:pt x="0" y="1257300"/>
                </a:lnTo>
                <a:lnTo>
                  <a:pt x="2616246" y="1257300"/>
                </a:lnTo>
                <a:lnTo>
                  <a:pt x="2616246" y="1244600"/>
                </a:lnTo>
                <a:close/>
              </a:path>
              <a:path w="2616834" h="2616200">
                <a:moveTo>
                  <a:pt x="117878" y="1130300"/>
                </a:moveTo>
                <a:lnTo>
                  <a:pt x="111637" y="1130300"/>
                </a:lnTo>
                <a:lnTo>
                  <a:pt x="111637" y="1244600"/>
                </a:lnTo>
                <a:lnTo>
                  <a:pt x="117878" y="1244600"/>
                </a:lnTo>
                <a:lnTo>
                  <a:pt x="117878" y="1130300"/>
                </a:lnTo>
                <a:close/>
              </a:path>
              <a:path w="2616834" h="2616200">
                <a:moveTo>
                  <a:pt x="243490" y="1130300"/>
                </a:moveTo>
                <a:lnTo>
                  <a:pt x="237257" y="1130300"/>
                </a:lnTo>
                <a:lnTo>
                  <a:pt x="237257" y="1244600"/>
                </a:lnTo>
                <a:lnTo>
                  <a:pt x="243490" y="1244600"/>
                </a:lnTo>
                <a:lnTo>
                  <a:pt x="243490" y="1130300"/>
                </a:lnTo>
                <a:close/>
              </a:path>
              <a:path w="2616834" h="2616200">
                <a:moveTo>
                  <a:pt x="369118" y="1130300"/>
                </a:moveTo>
                <a:lnTo>
                  <a:pt x="362878" y="1130300"/>
                </a:lnTo>
                <a:lnTo>
                  <a:pt x="362878" y="1244600"/>
                </a:lnTo>
                <a:lnTo>
                  <a:pt x="369118" y="1244600"/>
                </a:lnTo>
                <a:lnTo>
                  <a:pt x="369118" y="1130300"/>
                </a:lnTo>
                <a:close/>
              </a:path>
              <a:path w="2616834" h="2616200">
                <a:moveTo>
                  <a:pt x="494730" y="1130300"/>
                </a:moveTo>
                <a:lnTo>
                  <a:pt x="488498" y="1130300"/>
                </a:lnTo>
                <a:lnTo>
                  <a:pt x="488498" y="1244600"/>
                </a:lnTo>
                <a:lnTo>
                  <a:pt x="494730" y="1244600"/>
                </a:lnTo>
                <a:lnTo>
                  <a:pt x="494730" y="1130300"/>
                </a:lnTo>
                <a:close/>
              </a:path>
              <a:path w="2616834" h="2616200">
                <a:moveTo>
                  <a:pt x="620341" y="1130300"/>
                </a:moveTo>
                <a:lnTo>
                  <a:pt x="614109" y="1130300"/>
                </a:lnTo>
                <a:lnTo>
                  <a:pt x="614109"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90" y="1130300"/>
                </a:moveTo>
                <a:lnTo>
                  <a:pt x="865349" y="1130300"/>
                </a:lnTo>
                <a:lnTo>
                  <a:pt x="865349" y="1244600"/>
                </a:lnTo>
                <a:lnTo>
                  <a:pt x="871590" y="1244600"/>
                </a:lnTo>
                <a:lnTo>
                  <a:pt x="871590" y="1130300"/>
                </a:lnTo>
                <a:close/>
              </a:path>
              <a:path w="2616834" h="2616200">
                <a:moveTo>
                  <a:pt x="997201" y="1130300"/>
                </a:moveTo>
                <a:lnTo>
                  <a:pt x="990969" y="1130300"/>
                </a:lnTo>
                <a:lnTo>
                  <a:pt x="990969" y="1244600"/>
                </a:lnTo>
                <a:lnTo>
                  <a:pt x="997201" y="1244600"/>
                </a:lnTo>
                <a:lnTo>
                  <a:pt x="997201" y="1130300"/>
                </a:lnTo>
                <a:close/>
              </a:path>
              <a:path w="2616834" h="2616200">
                <a:moveTo>
                  <a:pt x="1122813" y="1130300"/>
                </a:moveTo>
                <a:lnTo>
                  <a:pt x="1116581" y="1130300"/>
                </a:lnTo>
                <a:lnTo>
                  <a:pt x="1116581" y="1244600"/>
                </a:lnTo>
                <a:lnTo>
                  <a:pt x="1122813" y="1244600"/>
                </a:lnTo>
                <a:lnTo>
                  <a:pt x="1122813" y="1130300"/>
                </a:lnTo>
                <a:close/>
              </a:path>
              <a:path w="2616834" h="2616200">
                <a:moveTo>
                  <a:pt x="1248433" y="1130300"/>
                </a:moveTo>
                <a:lnTo>
                  <a:pt x="1242193" y="1130300"/>
                </a:lnTo>
                <a:lnTo>
                  <a:pt x="1242193" y="1244600"/>
                </a:lnTo>
                <a:lnTo>
                  <a:pt x="1248433" y="1244600"/>
                </a:lnTo>
                <a:lnTo>
                  <a:pt x="1248433" y="1130300"/>
                </a:lnTo>
                <a:close/>
              </a:path>
              <a:path w="2616834" h="2616200">
                <a:moveTo>
                  <a:pt x="1374053" y="1130300"/>
                </a:moveTo>
                <a:lnTo>
                  <a:pt x="1367821" y="1130300"/>
                </a:lnTo>
                <a:lnTo>
                  <a:pt x="1367821" y="1244600"/>
                </a:lnTo>
                <a:lnTo>
                  <a:pt x="1374053" y="1244600"/>
                </a:lnTo>
                <a:lnTo>
                  <a:pt x="1374053" y="1130300"/>
                </a:lnTo>
                <a:close/>
              </a:path>
              <a:path w="2616834" h="2616200">
                <a:moveTo>
                  <a:pt x="1499673" y="1130300"/>
                </a:moveTo>
                <a:lnTo>
                  <a:pt x="1493433" y="1130300"/>
                </a:lnTo>
                <a:lnTo>
                  <a:pt x="1493433" y="1244600"/>
                </a:lnTo>
                <a:lnTo>
                  <a:pt x="1499673" y="1244600"/>
                </a:lnTo>
                <a:lnTo>
                  <a:pt x="1499673" y="1130300"/>
                </a:lnTo>
                <a:close/>
              </a:path>
              <a:path w="2616834" h="2616200">
                <a:moveTo>
                  <a:pt x="1625285" y="1130300"/>
                </a:moveTo>
                <a:lnTo>
                  <a:pt x="1619053" y="1130300"/>
                </a:lnTo>
                <a:lnTo>
                  <a:pt x="1619053" y="1244600"/>
                </a:lnTo>
                <a:lnTo>
                  <a:pt x="1625285" y="1244600"/>
                </a:lnTo>
                <a:lnTo>
                  <a:pt x="1625285" y="1130300"/>
                </a:lnTo>
                <a:close/>
              </a:path>
              <a:path w="2616834" h="2616200">
                <a:moveTo>
                  <a:pt x="1750913" y="1130300"/>
                </a:moveTo>
                <a:lnTo>
                  <a:pt x="1744673" y="1130300"/>
                </a:lnTo>
                <a:lnTo>
                  <a:pt x="1744673" y="1244600"/>
                </a:lnTo>
                <a:lnTo>
                  <a:pt x="1750913" y="1244600"/>
                </a:lnTo>
                <a:lnTo>
                  <a:pt x="1750913" y="1130300"/>
                </a:lnTo>
                <a:close/>
              </a:path>
              <a:path w="2616834" h="2616200">
                <a:moveTo>
                  <a:pt x="1876525" y="1130300"/>
                </a:moveTo>
                <a:lnTo>
                  <a:pt x="1870293" y="1130300"/>
                </a:lnTo>
                <a:lnTo>
                  <a:pt x="1870293" y="1244600"/>
                </a:lnTo>
                <a:lnTo>
                  <a:pt x="1876525" y="1244600"/>
                </a:lnTo>
                <a:lnTo>
                  <a:pt x="1876525" y="1130300"/>
                </a:lnTo>
                <a:close/>
              </a:path>
              <a:path w="2616834" h="2616200">
                <a:moveTo>
                  <a:pt x="2002137" y="1130300"/>
                </a:moveTo>
                <a:lnTo>
                  <a:pt x="1995905" y="1130300"/>
                </a:lnTo>
                <a:lnTo>
                  <a:pt x="1995905" y="1244600"/>
                </a:lnTo>
                <a:lnTo>
                  <a:pt x="2002137" y="1244600"/>
                </a:lnTo>
                <a:lnTo>
                  <a:pt x="2002137" y="1130300"/>
                </a:lnTo>
                <a:close/>
              </a:path>
              <a:path w="2616834" h="2616200">
                <a:moveTo>
                  <a:pt x="2127757" y="1130300"/>
                </a:moveTo>
                <a:lnTo>
                  <a:pt x="2121516" y="1130300"/>
                </a:lnTo>
                <a:lnTo>
                  <a:pt x="2121516" y="1244600"/>
                </a:lnTo>
                <a:lnTo>
                  <a:pt x="2127757" y="1244600"/>
                </a:lnTo>
                <a:lnTo>
                  <a:pt x="2127757" y="1130300"/>
                </a:lnTo>
                <a:close/>
              </a:path>
              <a:path w="2616834" h="2616200">
                <a:moveTo>
                  <a:pt x="2253385" y="1130300"/>
                </a:moveTo>
                <a:lnTo>
                  <a:pt x="2247145" y="1130300"/>
                </a:lnTo>
                <a:lnTo>
                  <a:pt x="2247145" y="1244600"/>
                </a:lnTo>
                <a:lnTo>
                  <a:pt x="2253385" y="1244600"/>
                </a:lnTo>
                <a:lnTo>
                  <a:pt x="2253385" y="1130300"/>
                </a:lnTo>
                <a:close/>
              </a:path>
              <a:path w="2616834" h="2616200">
                <a:moveTo>
                  <a:pt x="2378988" y="1130300"/>
                </a:moveTo>
                <a:lnTo>
                  <a:pt x="2372765" y="1130300"/>
                </a:lnTo>
                <a:lnTo>
                  <a:pt x="2372765" y="1244600"/>
                </a:lnTo>
                <a:lnTo>
                  <a:pt x="2378988" y="1244600"/>
                </a:lnTo>
                <a:lnTo>
                  <a:pt x="2378988" y="1130300"/>
                </a:lnTo>
                <a:close/>
              </a:path>
              <a:path w="2616834" h="2616200">
                <a:moveTo>
                  <a:pt x="2504608" y="1130300"/>
                </a:moveTo>
                <a:lnTo>
                  <a:pt x="2498368" y="1130300"/>
                </a:lnTo>
                <a:lnTo>
                  <a:pt x="2498368" y="1244600"/>
                </a:lnTo>
                <a:lnTo>
                  <a:pt x="2504608" y="1244600"/>
                </a:lnTo>
                <a:lnTo>
                  <a:pt x="2504608" y="1130300"/>
                </a:lnTo>
                <a:close/>
              </a:path>
              <a:path w="2616834" h="2616200">
                <a:moveTo>
                  <a:pt x="2614855" y="1117600"/>
                </a:moveTo>
                <a:lnTo>
                  <a:pt x="1391" y="1117600"/>
                </a:lnTo>
                <a:lnTo>
                  <a:pt x="0" y="1130300"/>
                </a:lnTo>
                <a:lnTo>
                  <a:pt x="2616246" y="1130300"/>
                </a:lnTo>
                <a:lnTo>
                  <a:pt x="2614855" y="1117600"/>
                </a:lnTo>
                <a:close/>
              </a:path>
              <a:path w="2616834" h="2616200">
                <a:moveTo>
                  <a:pt x="117878" y="381000"/>
                </a:moveTo>
                <a:lnTo>
                  <a:pt x="111637" y="381000"/>
                </a:lnTo>
                <a:lnTo>
                  <a:pt x="111637" y="1117600"/>
                </a:lnTo>
                <a:lnTo>
                  <a:pt x="117878" y="1117600"/>
                </a:lnTo>
                <a:lnTo>
                  <a:pt x="117878" y="381000"/>
                </a:lnTo>
                <a:close/>
              </a:path>
              <a:path w="2616834" h="2616200">
                <a:moveTo>
                  <a:pt x="243490" y="381000"/>
                </a:moveTo>
                <a:lnTo>
                  <a:pt x="237257" y="381000"/>
                </a:lnTo>
                <a:lnTo>
                  <a:pt x="237257" y="1117600"/>
                </a:lnTo>
                <a:lnTo>
                  <a:pt x="243490" y="1117600"/>
                </a:lnTo>
                <a:lnTo>
                  <a:pt x="243490" y="381000"/>
                </a:lnTo>
                <a:close/>
              </a:path>
              <a:path w="2616834" h="2616200">
                <a:moveTo>
                  <a:pt x="369118" y="381000"/>
                </a:moveTo>
                <a:lnTo>
                  <a:pt x="362878" y="381000"/>
                </a:lnTo>
                <a:lnTo>
                  <a:pt x="362878" y="1117600"/>
                </a:lnTo>
                <a:lnTo>
                  <a:pt x="369118" y="1117600"/>
                </a:lnTo>
                <a:lnTo>
                  <a:pt x="369118" y="381000"/>
                </a:lnTo>
                <a:close/>
              </a:path>
              <a:path w="2616834" h="2616200">
                <a:moveTo>
                  <a:pt x="494730" y="381000"/>
                </a:moveTo>
                <a:lnTo>
                  <a:pt x="488498" y="381000"/>
                </a:lnTo>
                <a:lnTo>
                  <a:pt x="488498" y="1117600"/>
                </a:lnTo>
                <a:lnTo>
                  <a:pt x="494730" y="1117600"/>
                </a:lnTo>
                <a:lnTo>
                  <a:pt x="494730" y="381000"/>
                </a:lnTo>
                <a:close/>
              </a:path>
              <a:path w="2616834" h="2616200">
                <a:moveTo>
                  <a:pt x="620341" y="381000"/>
                </a:moveTo>
                <a:lnTo>
                  <a:pt x="614109" y="381000"/>
                </a:lnTo>
                <a:lnTo>
                  <a:pt x="614109"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90" y="381000"/>
                </a:moveTo>
                <a:lnTo>
                  <a:pt x="865349" y="381000"/>
                </a:lnTo>
                <a:lnTo>
                  <a:pt x="865349" y="1117600"/>
                </a:lnTo>
                <a:lnTo>
                  <a:pt x="871590" y="1117600"/>
                </a:lnTo>
                <a:lnTo>
                  <a:pt x="871590" y="381000"/>
                </a:lnTo>
                <a:close/>
              </a:path>
              <a:path w="2616834" h="2616200">
                <a:moveTo>
                  <a:pt x="997201" y="381000"/>
                </a:moveTo>
                <a:lnTo>
                  <a:pt x="990969" y="381000"/>
                </a:lnTo>
                <a:lnTo>
                  <a:pt x="990969" y="1117600"/>
                </a:lnTo>
                <a:lnTo>
                  <a:pt x="997201" y="1117600"/>
                </a:lnTo>
                <a:lnTo>
                  <a:pt x="997201" y="381000"/>
                </a:lnTo>
                <a:close/>
              </a:path>
              <a:path w="2616834" h="2616200">
                <a:moveTo>
                  <a:pt x="1122813" y="381000"/>
                </a:moveTo>
                <a:lnTo>
                  <a:pt x="1116581" y="381000"/>
                </a:lnTo>
                <a:lnTo>
                  <a:pt x="1116581" y="1117600"/>
                </a:lnTo>
                <a:lnTo>
                  <a:pt x="1122813" y="1117600"/>
                </a:lnTo>
                <a:lnTo>
                  <a:pt x="1122813" y="381000"/>
                </a:lnTo>
                <a:close/>
              </a:path>
              <a:path w="2616834" h="2616200">
                <a:moveTo>
                  <a:pt x="1248433" y="381000"/>
                </a:moveTo>
                <a:lnTo>
                  <a:pt x="1242193" y="381000"/>
                </a:lnTo>
                <a:lnTo>
                  <a:pt x="1242193" y="1117600"/>
                </a:lnTo>
                <a:lnTo>
                  <a:pt x="1248433" y="1117600"/>
                </a:lnTo>
                <a:lnTo>
                  <a:pt x="1248433" y="381000"/>
                </a:lnTo>
                <a:close/>
              </a:path>
              <a:path w="2616834" h="2616200">
                <a:moveTo>
                  <a:pt x="1374053" y="381000"/>
                </a:moveTo>
                <a:lnTo>
                  <a:pt x="1367821" y="381000"/>
                </a:lnTo>
                <a:lnTo>
                  <a:pt x="1367821" y="1117600"/>
                </a:lnTo>
                <a:lnTo>
                  <a:pt x="1374053" y="1117600"/>
                </a:lnTo>
                <a:lnTo>
                  <a:pt x="1374053" y="381000"/>
                </a:lnTo>
                <a:close/>
              </a:path>
              <a:path w="2616834" h="2616200">
                <a:moveTo>
                  <a:pt x="1499673" y="381000"/>
                </a:moveTo>
                <a:lnTo>
                  <a:pt x="1493433" y="381000"/>
                </a:lnTo>
                <a:lnTo>
                  <a:pt x="1493433" y="1117600"/>
                </a:lnTo>
                <a:lnTo>
                  <a:pt x="1499673" y="1117600"/>
                </a:lnTo>
                <a:lnTo>
                  <a:pt x="1499673" y="381000"/>
                </a:lnTo>
                <a:close/>
              </a:path>
              <a:path w="2616834" h="2616200">
                <a:moveTo>
                  <a:pt x="1625285" y="381000"/>
                </a:moveTo>
                <a:lnTo>
                  <a:pt x="1619053" y="381000"/>
                </a:lnTo>
                <a:lnTo>
                  <a:pt x="1619053" y="1117600"/>
                </a:lnTo>
                <a:lnTo>
                  <a:pt x="1625285" y="1117600"/>
                </a:lnTo>
                <a:lnTo>
                  <a:pt x="1625285" y="381000"/>
                </a:lnTo>
                <a:close/>
              </a:path>
              <a:path w="2616834" h="2616200">
                <a:moveTo>
                  <a:pt x="1750905" y="381000"/>
                </a:moveTo>
                <a:lnTo>
                  <a:pt x="1744673" y="381000"/>
                </a:lnTo>
                <a:lnTo>
                  <a:pt x="1744673" y="1117600"/>
                </a:lnTo>
                <a:lnTo>
                  <a:pt x="1750913" y="1117600"/>
                </a:lnTo>
                <a:lnTo>
                  <a:pt x="1750905" y="381000"/>
                </a:lnTo>
                <a:close/>
              </a:path>
              <a:path w="2616834" h="2616200">
                <a:moveTo>
                  <a:pt x="1876525" y="381000"/>
                </a:moveTo>
                <a:lnTo>
                  <a:pt x="1870284" y="381000"/>
                </a:lnTo>
                <a:lnTo>
                  <a:pt x="1870293" y="1117600"/>
                </a:lnTo>
                <a:lnTo>
                  <a:pt x="1876525" y="1117600"/>
                </a:lnTo>
                <a:lnTo>
                  <a:pt x="1876525" y="381000"/>
                </a:lnTo>
                <a:close/>
              </a:path>
              <a:path w="2616834" h="2616200">
                <a:moveTo>
                  <a:pt x="2002137" y="381000"/>
                </a:moveTo>
                <a:lnTo>
                  <a:pt x="1995905" y="381000"/>
                </a:lnTo>
                <a:lnTo>
                  <a:pt x="1995905" y="1117600"/>
                </a:lnTo>
                <a:lnTo>
                  <a:pt x="2002137" y="1117600"/>
                </a:lnTo>
                <a:lnTo>
                  <a:pt x="2002137" y="381000"/>
                </a:lnTo>
                <a:close/>
              </a:path>
              <a:path w="2616834" h="2616200">
                <a:moveTo>
                  <a:pt x="2127757" y="381000"/>
                </a:moveTo>
                <a:lnTo>
                  <a:pt x="2121516" y="381000"/>
                </a:lnTo>
                <a:lnTo>
                  <a:pt x="2121516" y="1117600"/>
                </a:lnTo>
                <a:lnTo>
                  <a:pt x="2127757" y="1117600"/>
                </a:lnTo>
                <a:lnTo>
                  <a:pt x="2127757" y="381000"/>
                </a:lnTo>
                <a:close/>
              </a:path>
              <a:path w="2616834" h="2616200">
                <a:moveTo>
                  <a:pt x="2253385" y="381000"/>
                </a:moveTo>
                <a:lnTo>
                  <a:pt x="2247145" y="381000"/>
                </a:lnTo>
                <a:lnTo>
                  <a:pt x="2247145" y="1117600"/>
                </a:lnTo>
                <a:lnTo>
                  <a:pt x="2253385" y="1117600"/>
                </a:lnTo>
                <a:lnTo>
                  <a:pt x="2253385" y="381000"/>
                </a:lnTo>
                <a:close/>
              </a:path>
              <a:path w="2616834" h="2616200">
                <a:moveTo>
                  <a:pt x="2378988" y="381000"/>
                </a:moveTo>
                <a:lnTo>
                  <a:pt x="2372765" y="381000"/>
                </a:lnTo>
                <a:lnTo>
                  <a:pt x="2372765" y="1117600"/>
                </a:lnTo>
                <a:lnTo>
                  <a:pt x="2378988" y="1117600"/>
                </a:lnTo>
                <a:lnTo>
                  <a:pt x="2378988" y="381000"/>
                </a:lnTo>
                <a:close/>
              </a:path>
              <a:path w="2616834" h="2616200">
                <a:moveTo>
                  <a:pt x="2504608" y="381000"/>
                </a:moveTo>
                <a:lnTo>
                  <a:pt x="2498368" y="381000"/>
                </a:lnTo>
                <a:lnTo>
                  <a:pt x="2498368" y="1117600"/>
                </a:lnTo>
                <a:lnTo>
                  <a:pt x="2504608" y="1117600"/>
                </a:lnTo>
                <a:lnTo>
                  <a:pt x="2504608" y="381000"/>
                </a:lnTo>
                <a:close/>
              </a:path>
              <a:path w="2616834" h="2616200">
                <a:moveTo>
                  <a:pt x="2616246" y="368300"/>
                </a:moveTo>
                <a:lnTo>
                  <a:pt x="0" y="368300"/>
                </a:lnTo>
                <a:lnTo>
                  <a:pt x="1391" y="381000"/>
                </a:lnTo>
                <a:lnTo>
                  <a:pt x="2614855" y="381000"/>
                </a:lnTo>
                <a:lnTo>
                  <a:pt x="2616246" y="368300"/>
                </a:lnTo>
                <a:close/>
              </a:path>
              <a:path w="2616834" h="2616200">
                <a:moveTo>
                  <a:pt x="117878" y="254000"/>
                </a:moveTo>
                <a:lnTo>
                  <a:pt x="111637" y="254000"/>
                </a:lnTo>
                <a:lnTo>
                  <a:pt x="111637" y="368300"/>
                </a:lnTo>
                <a:lnTo>
                  <a:pt x="117878" y="368300"/>
                </a:lnTo>
                <a:lnTo>
                  <a:pt x="117878" y="254000"/>
                </a:lnTo>
                <a:close/>
              </a:path>
              <a:path w="2616834" h="2616200">
                <a:moveTo>
                  <a:pt x="243490" y="254000"/>
                </a:moveTo>
                <a:lnTo>
                  <a:pt x="237257" y="254000"/>
                </a:lnTo>
                <a:lnTo>
                  <a:pt x="237257" y="368300"/>
                </a:lnTo>
                <a:lnTo>
                  <a:pt x="243490" y="368300"/>
                </a:lnTo>
                <a:lnTo>
                  <a:pt x="243490" y="254000"/>
                </a:lnTo>
                <a:close/>
              </a:path>
              <a:path w="2616834" h="2616200">
                <a:moveTo>
                  <a:pt x="369118" y="254000"/>
                </a:moveTo>
                <a:lnTo>
                  <a:pt x="362878" y="254000"/>
                </a:lnTo>
                <a:lnTo>
                  <a:pt x="362878" y="368300"/>
                </a:lnTo>
                <a:lnTo>
                  <a:pt x="369118" y="368300"/>
                </a:lnTo>
                <a:lnTo>
                  <a:pt x="369118" y="254000"/>
                </a:lnTo>
                <a:close/>
              </a:path>
              <a:path w="2616834" h="2616200">
                <a:moveTo>
                  <a:pt x="494730" y="254000"/>
                </a:moveTo>
                <a:lnTo>
                  <a:pt x="488498" y="254000"/>
                </a:lnTo>
                <a:lnTo>
                  <a:pt x="488498" y="368300"/>
                </a:lnTo>
                <a:lnTo>
                  <a:pt x="494730" y="368300"/>
                </a:lnTo>
                <a:lnTo>
                  <a:pt x="494730" y="254000"/>
                </a:lnTo>
                <a:close/>
              </a:path>
              <a:path w="2616834" h="2616200">
                <a:moveTo>
                  <a:pt x="620341" y="254000"/>
                </a:moveTo>
                <a:lnTo>
                  <a:pt x="614109" y="254000"/>
                </a:lnTo>
                <a:lnTo>
                  <a:pt x="614109"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90" y="254000"/>
                </a:moveTo>
                <a:lnTo>
                  <a:pt x="865349" y="254000"/>
                </a:lnTo>
                <a:lnTo>
                  <a:pt x="865349" y="368300"/>
                </a:lnTo>
                <a:lnTo>
                  <a:pt x="871590" y="368300"/>
                </a:lnTo>
                <a:lnTo>
                  <a:pt x="871590" y="254000"/>
                </a:lnTo>
                <a:close/>
              </a:path>
              <a:path w="2616834" h="2616200">
                <a:moveTo>
                  <a:pt x="997201" y="254000"/>
                </a:moveTo>
                <a:lnTo>
                  <a:pt x="990969" y="254000"/>
                </a:lnTo>
                <a:lnTo>
                  <a:pt x="990969" y="368300"/>
                </a:lnTo>
                <a:lnTo>
                  <a:pt x="997201" y="368300"/>
                </a:lnTo>
                <a:lnTo>
                  <a:pt x="997201" y="254000"/>
                </a:lnTo>
                <a:close/>
              </a:path>
              <a:path w="2616834" h="2616200">
                <a:moveTo>
                  <a:pt x="1122813" y="254000"/>
                </a:moveTo>
                <a:lnTo>
                  <a:pt x="1116581" y="254000"/>
                </a:lnTo>
                <a:lnTo>
                  <a:pt x="1116581" y="368300"/>
                </a:lnTo>
                <a:lnTo>
                  <a:pt x="1122813" y="368300"/>
                </a:lnTo>
                <a:lnTo>
                  <a:pt x="1122813" y="254000"/>
                </a:lnTo>
                <a:close/>
              </a:path>
              <a:path w="2616834" h="2616200">
                <a:moveTo>
                  <a:pt x="1248433" y="254000"/>
                </a:moveTo>
                <a:lnTo>
                  <a:pt x="1242193" y="254000"/>
                </a:lnTo>
                <a:lnTo>
                  <a:pt x="1242193" y="368300"/>
                </a:lnTo>
                <a:lnTo>
                  <a:pt x="1248433" y="368300"/>
                </a:lnTo>
                <a:lnTo>
                  <a:pt x="1248433" y="254000"/>
                </a:lnTo>
                <a:close/>
              </a:path>
              <a:path w="2616834" h="2616200">
                <a:moveTo>
                  <a:pt x="1374053" y="254000"/>
                </a:moveTo>
                <a:lnTo>
                  <a:pt x="1367821" y="254000"/>
                </a:lnTo>
                <a:lnTo>
                  <a:pt x="1367821" y="368300"/>
                </a:lnTo>
                <a:lnTo>
                  <a:pt x="1374053" y="368300"/>
                </a:lnTo>
                <a:lnTo>
                  <a:pt x="1374053" y="254000"/>
                </a:lnTo>
                <a:close/>
              </a:path>
              <a:path w="2616834" h="2616200">
                <a:moveTo>
                  <a:pt x="1499673" y="254000"/>
                </a:moveTo>
                <a:lnTo>
                  <a:pt x="1493433" y="254000"/>
                </a:lnTo>
                <a:lnTo>
                  <a:pt x="1493433" y="368300"/>
                </a:lnTo>
                <a:lnTo>
                  <a:pt x="1499673" y="368300"/>
                </a:lnTo>
                <a:lnTo>
                  <a:pt x="1499673" y="254000"/>
                </a:lnTo>
                <a:close/>
              </a:path>
              <a:path w="2616834" h="2616200">
                <a:moveTo>
                  <a:pt x="1625285" y="254000"/>
                </a:moveTo>
                <a:lnTo>
                  <a:pt x="1619053" y="254000"/>
                </a:lnTo>
                <a:lnTo>
                  <a:pt x="1619053" y="368300"/>
                </a:lnTo>
                <a:lnTo>
                  <a:pt x="1625285" y="368300"/>
                </a:lnTo>
                <a:lnTo>
                  <a:pt x="1625285" y="254000"/>
                </a:lnTo>
                <a:close/>
              </a:path>
              <a:path w="2616834" h="2616200">
                <a:moveTo>
                  <a:pt x="1750905" y="254000"/>
                </a:moveTo>
                <a:lnTo>
                  <a:pt x="1744673" y="254000"/>
                </a:lnTo>
                <a:lnTo>
                  <a:pt x="1744673" y="368300"/>
                </a:lnTo>
                <a:lnTo>
                  <a:pt x="1750905" y="368300"/>
                </a:lnTo>
                <a:lnTo>
                  <a:pt x="1750905" y="254000"/>
                </a:lnTo>
                <a:close/>
              </a:path>
              <a:path w="2616834" h="2616200">
                <a:moveTo>
                  <a:pt x="1876525" y="254000"/>
                </a:moveTo>
                <a:lnTo>
                  <a:pt x="1870284" y="254000"/>
                </a:lnTo>
                <a:lnTo>
                  <a:pt x="1870284" y="368300"/>
                </a:lnTo>
                <a:lnTo>
                  <a:pt x="1876525" y="368300"/>
                </a:lnTo>
                <a:lnTo>
                  <a:pt x="1876525" y="254000"/>
                </a:lnTo>
                <a:close/>
              </a:path>
              <a:path w="2616834" h="2616200">
                <a:moveTo>
                  <a:pt x="2002137" y="254000"/>
                </a:moveTo>
                <a:lnTo>
                  <a:pt x="1995905" y="254000"/>
                </a:lnTo>
                <a:lnTo>
                  <a:pt x="1995905" y="368300"/>
                </a:lnTo>
                <a:lnTo>
                  <a:pt x="2002137" y="368300"/>
                </a:lnTo>
                <a:lnTo>
                  <a:pt x="2002137" y="254000"/>
                </a:lnTo>
                <a:close/>
              </a:path>
              <a:path w="2616834" h="2616200">
                <a:moveTo>
                  <a:pt x="2127757" y="254000"/>
                </a:moveTo>
                <a:lnTo>
                  <a:pt x="2121516" y="254000"/>
                </a:lnTo>
                <a:lnTo>
                  <a:pt x="2121516" y="368300"/>
                </a:lnTo>
                <a:lnTo>
                  <a:pt x="2127757" y="368300"/>
                </a:lnTo>
                <a:lnTo>
                  <a:pt x="2127757" y="254000"/>
                </a:lnTo>
                <a:close/>
              </a:path>
              <a:path w="2616834" h="2616200">
                <a:moveTo>
                  <a:pt x="2253385" y="254000"/>
                </a:moveTo>
                <a:lnTo>
                  <a:pt x="2247145" y="254000"/>
                </a:lnTo>
                <a:lnTo>
                  <a:pt x="2247145" y="368300"/>
                </a:lnTo>
                <a:lnTo>
                  <a:pt x="2253385" y="368300"/>
                </a:lnTo>
                <a:lnTo>
                  <a:pt x="2253385" y="254000"/>
                </a:lnTo>
                <a:close/>
              </a:path>
              <a:path w="2616834" h="2616200">
                <a:moveTo>
                  <a:pt x="2378988" y="254000"/>
                </a:moveTo>
                <a:lnTo>
                  <a:pt x="2372765" y="254000"/>
                </a:lnTo>
                <a:lnTo>
                  <a:pt x="2372765" y="368300"/>
                </a:lnTo>
                <a:lnTo>
                  <a:pt x="2378988" y="368300"/>
                </a:lnTo>
                <a:lnTo>
                  <a:pt x="2378988" y="254000"/>
                </a:lnTo>
                <a:close/>
              </a:path>
              <a:path w="2616834" h="2616200">
                <a:moveTo>
                  <a:pt x="2504608" y="254000"/>
                </a:moveTo>
                <a:lnTo>
                  <a:pt x="2498368" y="254000"/>
                </a:lnTo>
                <a:lnTo>
                  <a:pt x="2498368" y="368300"/>
                </a:lnTo>
                <a:lnTo>
                  <a:pt x="2504608" y="368300"/>
                </a:lnTo>
                <a:lnTo>
                  <a:pt x="2504608" y="254000"/>
                </a:lnTo>
                <a:close/>
              </a:path>
              <a:path w="2616834" h="2616200">
                <a:moveTo>
                  <a:pt x="2616246" y="241300"/>
                </a:moveTo>
                <a:lnTo>
                  <a:pt x="0" y="241300"/>
                </a:lnTo>
                <a:lnTo>
                  <a:pt x="0" y="254000"/>
                </a:lnTo>
                <a:lnTo>
                  <a:pt x="2616246" y="254000"/>
                </a:lnTo>
                <a:lnTo>
                  <a:pt x="2616246" y="241300"/>
                </a:lnTo>
                <a:close/>
              </a:path>
              <a:path w="2616834" h="2616200">
                <a:moveTo>
                  <a:pt x="117878" y="127000"/>
                </a:moveTo>
                <a:lnTo>
                  <a:pt x="111637" y="127000"/>
                </a:lnTo>
                <a:lnTo>
                  <a:pt x="111637" y="241300"/>
                </a:lnTo>
                <a:lnTo>
                  <a:pt x="117878" y="241300"/>
                </a:lnTo>
                <a:lnTo>
                  <a:pt x="117878" y="127000"/>
                </a:lnTo>
                <a:close/>
              </a:path>
              <a:path w="2616834" h="2616200">
                <a:moveTo>
                  <a:pt x="243490" y="127000"/>
                </a:moveTo>
                <a:lnTo>
                  <a:pt x="237257" y="127000"/>
                </a:lnTo>
                <a:lnTo>
                  <a:pt x="237257" y="241300"/>
                </a:lnTo>
                <a:lnTo>
                  <a:pt x="243490" y="241300"/>
                </a:lnTo>
                <a:lnTo>
                  <a:pt x="243490" y="127000"/>
                </a:lnTo>
                <a:close/>
              </a:path>
              <a:path w="2616834" h="2616200">
                <a:moveTo>
                  <a:pt x="369118" y="127000"/>
                </a:moveTo>
                <a:lnTo>
                  <a:pt x="362878" y="127000"/>
                </a:lnTo>
                <a:lnTo>
                  <a:pt x="362878" y="241300"/>
                </a:lnTo>
                <a:lnTo>
                  <a:pt x="369118" y="241300"/>
                </a:lnTo>
                <a:lnTo>
                  <a:pt x="369118" y="127000"/>
                </a:lnTo>
                <a:close/>
              </a:path>
              <a:path w="2616834" h="2616200">
                <a:moveTo>
                  <a:pt x="494730" y="127000"/>
                </a:moveTo>
                <a:lnTo>
                  <a:pt x="488498" y="127000"/>
                </a:lnTo>
                <a:lnTo>
                  <a:pt x="488498" y="241300"/>
                </a:lnTo>
                <a:lnTo>
                  <a:pt x="494730" y="241300"/>
                </a:lnTo>
                <a:lnTo>
                  <a:pt x="494730" y="127000"/>
                </a:lnTo>
                <a:close/>
              </a:path>
              <a:path w="2616834" h="2616200">
                <a:moveTo>
                  <a:pt x="620341" y="127000"/>
                </a:moveTo>
                <a:lnTo>
                  <a:pt x="614109" y="127000"/>
                </a:lnTo>
                <a:lnTo>
                  <a:pt x="614109"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90" y="127000"/>
                </a:moveTo>
                <a:lnTo>
                  <a:pt x="865349" y="127000"/>
                </a:lnTo>
                <a:lnTo>
                  <a:pt x="865349" y="241300"/>
                </a:lnTo>
                <a:lnTo>
                  <a:pt x="871590" y="241300"/>
                </a:lnTo>
                <a:lnTo>
                  <a:pt x="871590" y="127000"/>
                </a:lnTo>
                <a:close/>
              </a:path>
              <a:path w="2616834" h="2616200">
                <a:moveTo>
                  <a:pt x="997201" y="127000"/>
                </a:moveTo>
                <a:lnTo>
                  <a:pt x="990969" y="127000"/>
                </a:lnTo>
                <a:lnTo>
                  <a:pt x="990969" y="241300"/>
                </a:lnTo>
                <a:lnTo>
                  <a:pt x="997201" y="241300"/>
                </a:lnTo>
                <a:lnTo>
                  <a:pt x="997201" y="127000"/>
                </a:lnTo>
                <a:close/>
              </a:path>
              <a:path w="2616834" h="2616200">
                <a:moveTo>
                  <a:pt x="1122813" y="127000"/>
                </a:moveTo>
                <a:lnTo>
                  <a:pt x="1116581" y="127000"/>
                </a:lnTo>
                <a:lnTo>
                  <a:pt x="1116581" y="241300"/>
                </a:lnTo>
                <a:lnTo>
                  <a:pt x="1122813" y="241300"/>
                </a:lnTo>
                <a:lnTo>
                  <a:pt x="1122813" y="127000"/>
                </a:lnTo>
                <a:close/>
              </a:path>
              <a:path w="2616834" h="2616200">
                <a:moveTo>
                  <a:pt x="1248433" y="127000"/>
                </a:moveTo>
                <a:lnTo>
                  <a:pt x="1242193" y="127000"/>
                </a:lnTo>
                <a:lnTo>
                  <a:pt x="1242193" y="241300"/>
                </a:lnTo>
                <a:lnTo>
                  <a:pt x="1248433" y="241300"/>
                </a:lnTo>
                <a:lnTo>
                  <a:pt x="1248433" y="127000"/>
                </a:lnTo>
                <a:close/>
              </a:path>
              <a:path w="2616834" h="2616200">
                <a:moveTo>
                  <a:pt x="1374053" y="127000"/>
                </a:moveTo>
                <a:lnTo>
                  <a:pt x="1367821" y="127000"/>
                </a:lnTo>
                <a:lnTo>
                  <a:pt x="1367821" y="241300"/>
                </a:lnTo>
                <a:lnTo>
                  <a:pt x="1374053" y="241300"/>
                </a:lnTo>
                <a:lnTo>
                  <a:pt x="1374053" y="127000"/>
                </a:lnTo>
                <a:close/>
              </a:path>
              <a:path w="2616834" h="2616200">
                <a:moveTo>
                  <a:pt x="1499673" y="127000"/>
                </a:moveTo>
                <a:lnTo>
                  <a:pt x="1493433" y="127000"/>
                </a:lnTo>
                <a:lnTo>
                  <a:pt x="1493433" y="241300"/>
                </a:lnTo>
                <a:lnTo>
                  <a:pt x="1499673" y="241300"/>
                </a:lnTo>
                <a:lnTo>
                  <a:pt x="1499673" y="127000"/>
                </a:lnTo>
                <a:close/>
              </a:path>
              <a:path w="2616834" h="2616200">
                <a:moveTo>
                  <a:pt x="1625285" y="127000"/>
                </a:moveTo>
                <a:lnTo>
                  <a:pt x="1619053" y="127000"/>
                </a:lnTo>
                <a:lnTo>
                  <a:pt x="1619053" y="241300"/>
                </a:lnTo>
                <a:lnTo>
                  <a:pt x="1625285" y="241300"/>
                </a:lnTo>
                <a:lnTo>
                  <a:pt x="1625285" y="127000"/>
                </a:lnTo>
                <a:close/>
              </a:path>
              <a:path w="2616834" h="2616200">
                <a:moveTo>
                  <a:pt x="1750905" y="127000"/>
                </a:moveTo>
                <a:lnTo>
                  <a:pt x="1744673" y="127000"/>
                </a:lnTo>
                <a:lnTo>
                  <a:pt x="1744673" y="241300"/>
                </a:lnTo>
                <a:lnTo>
                  <a:pt x="1750905" y="241300"/>
                </a:lnTo>
                <a:lnTo>
                  <a:pt x="1750905" y="127000"/>
                </a:lnTo>
                <a:close/>
              </a:path>
              <a:path w="2616834" h="2616200">
                <a:moveTo>
                  <a:pt x="1876525" y="127000"/>
                </a:moveTo>
                <a:lnTo>
                  <a:pt x="1870284" y="127000"/>
                </a:lnTo>
                <a:lnTo>
                  <a:pt x="1870284" y="241300"/>
                </a:lnTo>
                <a:lnTo>
                  <a:pt x="1876525" y="241300"/>
                </a:lnTo>
                <a:lnTo>
                  <a:pt x="1876525" y="127000"/>
                </a:lnTo>
                <a:close/>
              </a:path>
              <a:path w="2616834" h="2616200">
                <a:moveTo>
                  <a:pt x="2002137" y="127000"/>
                </a:moveTo>
                <a:lnTo>
                  <a:pt x="1995905" y="127000"/>
                </a:lnTo>
                <a:lnTo>
                  <a:pt x="1995905" y="241300"/>
                </a:lnTo>
                <a:lnTo>
                  <a:pt x="2002137" y="241300"/>
                </a:lnTo>
                <a:lnTo>
                  <a:pt x="2002137" y="127000"/>
                </a:lnTo>
                <a:close/>
              </a:path>
              <a:path w="2616834" h="2616200">
                <a:moveTo>
                  <a:pt x="2127757" y="127000"/>
                </a:moveTo>
                <a:lnTo>
                  <a:pt x="2121516" y="127000"/>
                </a:lnTo>
                <a:lnTo>
                  <a:pt x="2121516" y="241300"/>
                </a:lnTo>
                <a:lnTo>
                  <a:pt x="2127757" y="241300"/>
                </a:lnTo>
                <a:lnTo>
                  <a:pt x="2127757" y="127000"/>
                </a:lnTo>
                <a:close/>
              </a:path>
              <a:path w="2616834" h="2616200">
                <a:moveTo>
                  <a:pt x="2253377" y="127000"/>
                </a:moveTo>
                <a:lnTo>
                  <a:pt x="2247145" y="127000"/>
                </a:lnTo>
                <a:lnTo>
                  <a:pt x="2247145"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8" y="127000"/>
                </a:moveTo>
                <a:lnTo>
                  <a:pt x="2498368" y="127000"/>
                </a:lnTo>
                <a:lnTo>
                  <a:pt x="2498368" y="241300"/>
                </a:lnTo>
                <a:lnTo>
                  <a:pt x="2504608" y="241300"/>
                </a:lnTo>
                <a:lnTo>
                  <a:pt x="2504608"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9" y="0"/>
                </a:lnTo>
                <a:lnTo>
                  <a:pt x="111637" y="12700"/>
                </a:lnTo>
                <a:lnTo>
                  <a:pt x="111637" y="114300"/>
                </a:lnTo>
                <a:lnTo>
                  <a:pt x="117878" y="114300"/>
                </a:lnTo>
                <a:lnTo>
                  <a:pt x="117878" y="12700"/>
                </a:lnTo>
                <a:lnTo>
                  <a:pt x="116486" y="0"/>
                </a:lnTo>
                <a:close/>
              </a:path>
              <a:path w="2616834" h="2616200">
                <a:moveTo>
                  <a:pt x="242107" y="0"/>
                </a:moveTo>
                <a:lnTo>
                  <a:pt x="238649" y="0"/>
                </a:lnTo>
                <a:lnTo>
                  <a:pt x="237257" y="12700"/>
                </a:lnTo>
                <a:lnTo>
                  <a:pt x="237257" y="114300"/>
                </a:lnTo>
                <a:lnTo>
                  <a:pt x="243490" y="114300"/>
                </a:lnTo>
                <a:lnTo>
                  <a:pt x="243490" y="12700"/>
                </a:lnTo>
                <a:lnTo>
                  <a:pt x="242107" y="0"/>
                </a:lnTo>
                <a:close/>
              </a:path>
              <a:path w="2616834" h="2616200">
                <a:moveTo>
                  <a:pt x="367727" y="0"/>
                </a:moveTo>
                <a:lnTo>
                  <a:pt x="364269" y="0"/>
                </a:lnTo>
                <a:lnTo>
                  <a:pt x="362878" y="12700"/>
                </a:lnTo>
                <a:lnTo>
                  <a:pt x="362878" y="114300"/>
                </a:lnTo>
                <a:lnTo>
                  <a:pt x="369118" y="114300"/>
                </a:lnTo>
                <a:lnTo>
                  <a:pt x="369118" y="12700"/>
                </a:lnTo>
                <a:lnTo>
                  <a:pt x="367727" y="0"/>
                </a:lnTo>
                <a:close/>
              </a:path>
              <a:path w="2616834" h="2616200">
                <a:moveTo>
                  <a:pt x="493347" y="0"/>
                </a:moveTo>
                <a:lnTo>
                  <a:pt x="489889" y="0"/>
                </a:lnTo>
                <a:lnTo>
                  <a:pt x="488498" y="12700"/>
                </a:lnTo>
                <a:lnTo>
                  <a:pt x="488498" y="114300"/>
                </a:lnTo>
                <a:lnTo>
                  <a:pt x="494730" y="114300"/>
                </a:lnTo>
                <a:lnTo>
                  <a:pt x="494730" y="12700"/>
                </a:lnTo>
                <a:lnTo>
                  <a:pt x="493347" y="0"/>
                </a:lnTo>
                <a:close/>
              </a:path>
              <a:path w="2616834" h="2616200">
                <a:moveTo>
                  <a:pt x="618958" y="0"/>
                </a:moveTo>
                <a:lnTo>
                  <a:pt x="615501" y="0"/>
                </a:lnTo>
                <a:lnTo>
                  <a:pt x="614109" y="12700"/>
                </a:lnTo>
                <a:lnTo>
                  <a:pt x="614109" y="114300"/>
                </a:lnTo>
                <a:lnTo>
                  <a:pt x="620350" y="114300"/>
                </a:lnTo>
                <a:lnTo>
                  <a:pt x="620350" y="12700"/>
                </a:lnTo>
                <a:lnTo>
                  <a:pt x="618958" y="0"/>
                </a:lnTo>
                <a:close/>
              </a:path>
              <a:path w="2616834" h="2616200">
                <a:moveTo>
                  <a:pt x="744570" y="0"/>
                </a:moveTo>
                <a:lnTo>
                  <a:pt x="741112" y="0"/>
                </a:lnTo>
                <a:lnTo>
                  <a:pt x="739721" y="12700"/>
                </a:lnTo>
                <a:lnTo>
                  <a:pt x="739721" y="114300"/>
                </a:lnTo>
                <a:lnTo>
                  <a:pt x="745961" y="114300"/>
                </a:lnTo>
                <a:lnTo>
                  <a:pt x="745961" y="12700"/>
                </a:lnTo>
                <a:lnTo>
                  <a:pt x="744570" y="0"/>
                </a:lnTo>
                <a:close/>
              </a:path>
              <a:path w="2616834" h="2616200">
                <a:moveTo>
                  <a:pt x="870198" y="0"/>
                </a:moveTo>
                <a:lnTo>
                  <a:pt x="866741" y="0"/>
                </a:lnTo>
                <a:lnTo>
                  <a:pt x="865349" y="12700"/>
                </a:lnTo>
                <a:lnTo>
                  <a:pt x="865349" y="114300"/>
                </a:lnTo>
                <a:lnTo>
                  <a:pt x="871590" y="114300"/>
                </a:lnTo>
                <a:lnTo>
                  <a:pt x="871590" y="12700"/>
                </a:lnTo>
                <a:lnTo>
                  <a:pt x="870198" y="0"/>
                </a:lnTo>
                <a:close/>
              </a:path>
              <a:path w="2616834" h="2616200">
                <a:moveTo>
                  <a:pt x="995810" y="0"/>
                </a:moveTo>
                <a:lnTo>
                  <a:pt x="992352" y="0"/>
                </a:lnTo>
                <a:lnTo>
                  <a:pt x="990969" y="12700"/>
                </a:lnTo>
                <a:lnTo>
                  <a:pt x="990969" y="114300"/>
                </a:lnTo>
                <a:lnTo>
                  <a:pt x="997201" y="114300"/>
                </a:lnTo>
                <a:lnTo>
                  <a:pt x="997201" y="12700"/>
                </a:lnTo>
                <a:lnTo>
                  <a:pt x="995810" y="0"/>
                </a:lnTo>
                <a:close/>
              </a:path>
              <a:path w="2616834" h="2616200">
                <a:moveTo>
                  <a:pt x="1121430" y="0"/>
                </a:moveTo>
                <a:lnTo>
                  <a:pt x="1117972" y="0"/>
                </a:lnTo>
                <a:lnTo>
                  <a:pt x="1116581" y="12700"/>
                </a:lnTo>
                <a:lnTo>
                  <a:pt x="1116581" y="114300"/>
                </a:lnTo>
                <a:lnTo>
                  <a:pt x="1122813" y="114300"/>
                </a:lnTo>
                <a:lnTo>
                  <a:pt x="1122813" y="12700"/>
                </a:lnTo>
                <a:lnTo>
                  <a:pt x="1121430" y="0"/>
                </a:lnTo>
                <a:close/>
              </a:path>
              <a:path w="2616834" h="2616200">
                <a:moveTo>
                  <a:pt x="1247042" y="0"/>
                </a:moveTo>
                <a:lnTo>
                  <a:pt x="1243584" y="0"/>
                </a:lnTo>
                <a:lnTo>
                  <a:pt x="1242193" y="12700"/>
                </a:lnTo>
                <a:lnTo>
                  <a:pt x="1242193" y="114300"/>
                </a:lnTo>
                <a:lnTo>
                  <a:pt x="1248433" y="114300"/>
                </a:lnTo>
                <a:lnTo>
                  <a:pt x="1248433" y="12700"/>
                </a:lnTo>
                <a:lnTo>
                  <a:pt x="1247042" y="0"/>
                </a:lnTo>
                <a:close/>
              </a:path>
              <a:path w="2616834" h="2616200">
                <a:moveTo>
                  <a:pt x="1372670" y="0"/>
                </a:moveTo>
                <a:lnTo>
                  <a:pt x="1369213" y="0"/>
                </a:lnTo>
                <a:lnTo>
                  <a:pt x="1367821" y="12700"/>
                </a:lnTo>
                <a:lnTo>
                  <a:pt x="1367821" y="114300"/>
                </a:lnTo>
                <a:lnTo>
                  <a:pt x="1374053" y="114300"/>
                </a:lnTo>
                <a:lnTo>
                  <a:pt x="1374053" y="12700"/>
                </a:lnTo>
                <a:lnTo>
                  <a:pt x="1372670" y="0"/>
                </a:lnTo>
                <a:close/>
              </a:path>
              <a:path w="2616834" h="2616200">
                <a:moveTo>
                  <a:pt x="1498282" y="0"/>
                </a:moveTo>
                <a:lnTo>
                  <a:pt x="1494824" y="0"/>
                </a:lnTo>
                <a:lnTo>
                  <a:pt x="1493433" y="12700"/>
                </a:lnTo>
                <a:lnTo>
                  <a:pt x="1493433" y="114300"/>
                </a:lnTo>
                <a:lnTo>
                  <a:pt x="1499673" y="114300"/>
                </a:lnTo>
                <a:lnTo>
                  <a:pt x="1499673" y="12700"/>
                </a:lnTo>
                <a:lnTo>
                  <a:pt x="1498282" y="0"/>
                </a:lnTo>
                <a:close/>
              </a:path>
              <a:path w="2616834" h="2616200">
                <a:moveTo>
                  <a:pt x="1623893" y="0"/>
                </a:moveTo>
                <a:lnTo>
                  <a:pt x="1620436" y="0"/>
                </a:lnTo>
                <a:lnTo>
                  <a:pt x="1619053" y="12700"/>
                </a:lnTo>
                <a:lnTo>
                  <a:pt x="1619053" y="114300"/>
                </a:lnTo>
                <a:lnTo>
                  <a:pt x="1625285" y="114300"/>
                </a:lnTo>
                <a:lnTo>
                  <a:pt x="1625285" y="12700"/>
                </a:lnTo>
                <a:lnTo>
                  <a:pt x="1623893" y="0"/>
                </a:lnTo>
                <a:close/>
              </a:path>
              <a:path w="2616834" h="2616200">
                <a:moveTo>
                  <a:pt x="1749522" y="0"/>
                </a:moveTo>
                <a:lnTo>
                  <a:pt x="1746064" y="0"/>
                </a:lnTo>
                <a:lnTo>
                  <a:pt x="1744673" y="12700"/>
                </a:lnTo>
                <a:lnTo>
                  <a:pt x="1744673" y="114300"/>
                </a:lnTo>
                <a:lnTo>
                  <a:pt x="1750913" y="114300"/>
                </a:lnTo>
                <a:lnTo>
                  <a:pt x="1750913" y="12700"/>
                </a:lnTo>
                <a:lnTo>
                  <a:pt x="1749522" y="0"/>
                </a:lnTo>
                <a:close/>
              </a:path>
              <a:path w="2616834" h="2616200">
                <a:moveTo>
                  <a:pt x="1875134" y="0"/>
                </a:moveTo>
                <a:lnTo>
                  <a:pt x="1871676" y="0"/>
                </a:lnTo>
                <a:lnTo>
                  <a:pt x="1870284" y="12700"/>
                </a:lnTo>
                <a:lnTo>
                  <a:pt x="1870284" y="114300"/>
                </a:lnTo>
                <a:lnTo>
                  <a:pt x="1876525" y="114300"/>
                </a:lnTo>
                <a:lnTo>
                  <a:pt x="1876525" y="12700"/>
                </a:lnTo>
                <a:lnTo>
                  <a:pt x="1875134" y="0"/>
                </a:lnTo>
                <a:close/>
              </a:path>
              <a:path w="2616834" h="2616200">
                <a:moveTo>
                  <a:pt x="2000754" y="0"/>
                </a:moveTo>
                <a:lnTo>
                  <a:pt x="1997296" y="0"/>
                </a:lnTo>
                <a:lnTo>
                  <a:pt x="1995905" y="12700"/>
                </a:lnTo>
                <a:lnTo>
                  <a:pt x="1995905" y="114300"/>
                </a:lnTo>
                <a:lnTo>
                  <a:pt x="2002137" y="114300"/>
                </a:lnTo>
                <a:lnTo>
                  <a:pt x="2002137" y="12700"/>
                </a:lnTo>
                <a:lnTo>
                  <a:pt x="2000754" y="0"/>
                </a:lnTo>
                <a:close/>
              </a:path>
              <a:path w="2616834" h="2616200">
                <a:moveTo>
                  <a:pt x="2126365" y="0"/>
                </a:moveTo>
                <a:lnTo>
                  <a:pt x="2122908" y="0"/>
                </a:lnTo>
                <a:lnTo>
                  <a:pt x="2121516" y="12700"/>
                </a:lnTo>
                <a:lnTo>
                  <a:pt x="2121516" y="114300"/>
                </a:lnTo>
                <a:lnTo>
                  <a:pt x="2127757" y="114300"/>
                </a:lnTo>
                <a:lnTo>
                  <a:pt x="2127757" y="12700"/>
                </a:lnTo>
                <a:lnTo>
                  <a:pt x="2126365" y="0"/>
                </a:lnTo>
                <a:close/>
              </a:path>
              <a:path w="2616834" h="2616200">
                <a:moveTo>
                  <a:pt x="2251985" y="0"/>
                </a:moveTo>
                <a:lnTo>
                  <a:pt x="2248528" y="0"/>
                </a:lnTo>
                <a:lnTo>
                  <a:pt x="2247145" y="12700"/>
                </a:lnTo>
                <a:lnTo>
                  <a:pt x="2247145" y="114300"/>
                </a:lnTo>
                <a:lnTo>
                  <a:pt x="2253385" y="114300"/>
                </a:lnTo>
                <a:lnTo>
                  <a:pt x="2253385" y="12700"/>
                </a:lnTo>
                <a:lnTo>
                  <a:pt x="2251985" y="0"/>
                </a:lnTo>
                <a:close/>
              </a:path>
              <a:path w="2616834" h="2616200">
                <a:moveTo>
                  <a:pt x="2377605" y="0"/>
                </a:moveTo>
                <a:lnTo>
                  <a:pt x="2374148" y="0"/>
                </a:lnTo>
                <a:lnTo>
                  <a:pt x="2372756" y="12700"/>
                </a:lnTo>
                <a:lnTo>
                  <a:pt x="2372756" y="114300"/>
                </a:lnTo>
                <a:lnTo>
                  <a:pt x="2378997" y="114300"/>
                </a:lnTo>
                <a:lnTo>
                  <a:pt x="2378997" y="12700"/>
                </a:lnTo>
                <a:lnTo>
                  <a:pt x="2377605" y="0"/>
                </a:lnTo>
                <a:close/>
              </a:path>
              <a:path w="2616834" h="2616200">
                <a:moveTo>
                  <a:pt x="2503217" y="0"/>
                </a:moveTo>
                <a:lnTo>
                  <a:pt x="2499759" y="0"/>
                </a:lnTo>
                <a:lnTo>
                  <a:pt x="2498368" y="12700"/>
                </a:lnTo>
                <a:lnTo>
                  <a:pt x="2498368" y="114300"/>
                </a:lnTo>
                <a:lnTo>
                  <a:pt x="2504608" y="114300"/>
                </a:lnTo>
                <a:lnTo>
                  <a:pt x="2504608"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4" name="bg object 111"/>
          <p:cNvSpPr/>
          <p:nvPr/>
        </p:nvSpPr>
        <p:spPr>
          <a:xfrm>
            <a:off x="1172016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26"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12" y="52133"/>
                </a:moveTo>
                <a:lnTo>
                  <a:pt x="72351" y="38125"/>
                </a:lnTo>
                <a:lnTo>
                  <a:pt x="71069" y="34302"/>
                </a:lnTo>
                <a:lnTo>
                  <a:pt x="66598" y="20853"/>
                </a:lnTo>
                <a:lnTo>
                  <a:pt x="66598" y="34302"/>
                </a:lnTo>
                <a:lnTo>
                  <a:pt x="47434" y="34302"/>
                </a:lnTo>
                <a:lnTo>
                  <a:pt x="57086" y="4495"/>
                </a:lnTo>
                <a:lnTo>
                  <a:pt x="66598" y="34302"/>
                </a:lnTo>
                <a:lnTo>
                  <a:pt x="66598" y="20853"/>
                </a:lnTo>
                <a:lnTo>
                  <a:pt x="61163" y="4495"/>
                </a:lnTo>
                <a:lnTo>
                  <a:pt x="59944" y="825"/>
                </a:lnTo>
                <a:lnTo>
                  <a:pt x="54317" y="825"/>
                </a:lnTo>
                <a:lnTo>
                  <a:pt x="37160" y="52133"/>
                </a:lnTo>
                <a:lnTo>
                  <a:pt x="41744" y="52133"/>
                </a:lnTo>
                <a:lnTo>
                  <a:pt x="46228" y="38125"/>
                </a:lnTo>
                <a:lnTo>
                  <a:pt x="67805" y="38125"/>
                </a:lnTo>
                <a:lnTo>
                  <a:pt x="72288" y="52133"/>
                </a:lnTo>
                <a:lnTo>
                  <a:pt x="77012"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90" y="10261"/>
                </a:lnTo>
                <a:lnTo>
                  <a:pt x="91706" y="5168"/>
                </a:lnTo>
                <a:lnTo>
                  <a:pt x="105029" y="46062"/>
                </a:lnTo>
                <a:lnTo>
                  <a:pt x="109296" y="46062"/>
                </a:lnTo>
                <a:lnTo>
                  <a:pt x="122186" y="5168"/>
                </a:lnTo>
                <a:lnTo>
                  <a:pt x="122491"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77"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894" y="32143"/>
                </a:lnTo>
                <a:lnTo>
                  <a:pt x="174561" y="28460"/>
                </a:lnTo>
                <a:lnTo>
                  <a:pt x="175907" y="27724"/>
                </a:lnTo>
                <a:lnTo>
                  <a:pt x="175907" y="5537"/>
                </a:lnTo>
                <a:close/>
              </a:path>
              <a:path w="424815" h="53340">
                <a:moveTo>
                  <a:pt x="213537" y="48082"/>
                </a:moveTo>
                <a:lnTo>
                  <a:pt x="192100" y="48082"/>
                </a:lnTo>
                <a:lnTo>
                  <a:pt x="192100" y="825"/>
                </a:lnTo>
                <a:lnTo>
                  <a:pt x="187617" y="825"/>
                </a:lnTo>
                <a:lnTo>
                  <a:pt x="187617" y="52133"/>
                </a:lnTo>
                <a:lnTo>
                  <a:pt x="212928" y="52133"/>
                </a:lnTo>
                <a:lnTo>
                  <a:pt x="213537" y="48082"/>
                </a:lnTo>
                <a:close/>
              </a:path>
              <a:path w="424815" h="53340">
                <a:moveTo>
                  <a:pt x="249948" y="48387"/>
                </a:moveTo>
                <a:lnTo>
                  <a:pt x="227850" y="48387"/>
                </a:lnTo>
                <a:lnTo>
                  <a:pt x="227850" y="27419"/>
                </a:lnTo>
                <a:lnTo>
                  <a:pt x="246049" y="27419"/>
                </a:lnTo>
                <a:lnTo>
                  <a:pt x="246049" y="23660"/>
                </a:lnTo>
                <a:lnTo>
                  <a:pt x="227850" y="23660"/>
                </a:lnTo>
                <a:lnTo>
                  <a:pt x="227850" y="4572"/>
                </a:lnTo>
                <a:lnTo>
                  <a:pt x="248894" y="4572"/>
                </a:lnTo>
                <a:lnTo>
                  <a:pt x="249415" y="825"/>
                </a:lnTo>
                <a:lnTo>
                  <a:pt x="223354" y="825"/>
                </a:lnTo>
                <a:lnTo>
                  <a:pt x="223354" y="52120"/>
                </a:lnTo>
                <a:lnTo>
                  <a:pt x="249948" y="52120"/>
                </a:lnTo>
                <a:lnTo>
                  <a:pt x="249948" y="48387"/>
                </a:lnTo>
                <a:close/>
              </a:path>
              <a:path w="424815" h="53340">
                <a:moveTo>
                  <a:pt x="310616" y="825"/>
                </a:moveTo>
                <a:lnTo>
                  <a:pt x="275424" y="825"/>
                </a:lnTo>
                <a:lnTo>
                  <a:pt x="275424" y="4800"/>
                </a:lnTo>
                <a:lnTo>
                  <a:pt x="290626" y="4800"/>
                </a:lnTo>
                <a:lnTo>
                  <a:pt x="290626" y="52120"/>
                </a:lnTo>
                <a:lnTo>
                  <a:pt x="295046" y="52120"/>
                </a:lnTo>
                <a:lnTo>
                  <a:pt x="295046" y="4800"/>
                </a:lnTo>
                <a:lnTo>
                  <a:pt x="310095" y="4800"/>
                </a:lnTo>
                <a:lnTo>
                  <a:pt x="310616" y="825"/>
                </a:lnTo>
                <a:close/>
              </a:path>
              <a:path w="424815" h="53340">
                <a:moveTo>
                  <a:pt x="346290" y="48387"/>
                </a:moveTo>
                <a:lnTo>
                  <a:pt x="324205" y="48387"/>
                </a:lnTo>
                <a:lnTo>
                  <a:pt x="324205" y="27419"/>
                </a:lnTo>
                <a:lnTo>
                  <a:pt x="342404" y="27419"/>
                </a:lnTo>
                <a:lnTo>
                  <a:pt x="342404" y="23660"/>
                </a:lnTo>
                <a:lnTo>
                  <a:pt x="324205" y="23660"/>
                </a:lnTo>
                <a:lnTo>
                  <a:pt x="324205" y="4572"/>
                </a:lnTo>
                <a:lnTo>
                  <a:pt x="345236" y="4572"/>
                </a:lnTo>
                <a:lnTo>
                  <a:pt x="345770" y="825"/>
                </a:lnTo>
                <a:lnTo>
                  <a:pt x="319709" y="825"/>
                </a:lnTo>
                <a:lnTo>
                  <a:pt x="319709" y="52120"/>
                </a:lnTo>
                <a:lnTo>
                  <a:pt x="346290" y="52120"/>
                </a:lnTo>
                <a:lnTo>
                  <a:pt x="346290" y="48387"/>
                </a:lnTo>
                <a:close/>
              </a:path>
              <a:path w="424815" h="53340">
                <a:moveTo>
                  <a:pt x="387489" y="52133"/>
                </a:moveTo>
                <a:lnTo>
                  <a:pt x="371475" y="24345"/>
                </a:lnTo>
                <a:lnTo>
                  <a:pt x="385406"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65" name="bg object 112"/>
          <p:cNvSpPr/>
          <p:nvPr/>
        </p:nvSpPr>
        <p:spPr>
          <a:xfrm>
            <a:off x="11306520" y="18016560"/>
            <a:ext cx="4187160" cy="4186800"/>
          </a:xfrm>
          <a:custGeom>
            <a:avLst/>
            <a:gdLst>
              <a:gd name="textAreaLeft" fmla="*/ 0 w 4187160"/>
              <a:gd name="textAreaRight" fmla="*/ 4187520 w 4187160"/>
              <a:gd name="textAreaTop" fmla="*/ 0 h 4186800"/>
              <a:gd name="textAreaBottom" fmla="*/ 4187160 h 4186800"/>
            </a:gdLst>
            <a:ahLst/>
            <a:cxnLst/>
            <a:rect l="textAreaLeft" t="textAreaTop" r="textAreaRight" b="textAreaBottom"/>
            <a:pathLst>
              <a:path w="2780665" h="2780665">
                <a:moveTo>
                  <a:pt x="2780157" y="2647975"/>
                </a:moveTo>
                <a:lnTo>
                  <a:pt x="2777718" y="2645537"/>
                </a:lnTo>
                <a:lnTo>
                  <a:pt x="2734894" y="2602712"/>
                </a:lnTo>
                <a:lnTo>
                  <a:pt x="2730931" y="2602712"/>
                </a:lnTo>
                <a:lnTo>
                  <a:pt x="2726067" y="2607589"/>
                </a:lnTo>
                <a:lnTo>
                  <a:pt x="2726067" y="2611551"/>
                </a:lnTo>
                <a:lnTo>
                  <a:pt x="2758236" y="2643708"/>
                </a:lnTo>
                <a:lnTo>
                  <a:pt x="133883" y="2643708"/>
                </a:lnTo>
                <a:lnTo>
                  <a:pt x="133883" y="21920"/>
                </a:lnTo>
                <a:lnTo>
                  <a:pt x="164833" y="52895"/>
                </a:lnTo>
                <a:lnTo>
                  <a:pt x="166433" y="53505"/>
                </a:lnTo>
                <a:lnTo>
                  <a:pt x="169633" y="53505"/>
                </a:lnTo>
                <a:lnTo>
                  <a:pt x="171234" y="52895"/>
                </a:lnTo>
                <a:lnTo>
                  <a:pt x="174879" y="49237"/>
                </a:lnTo>
                <a:lnTo>
                  <a:pt x="174879" y="45275"/>
                </a:lnTo>
                <a:lnTo>
                  <a:pt x="172440" y="42849"/>
                </a:lnTo>
                <a:lnTo>
                  <a:pt x="129616" y="0"/>
                </a:lnTo>
                <a:lnTo>
                  <a:pt x="125641" y="0"/>
                </a:lnTo>
                <a:lnTo>
                  <a:pt x="80378" y="45275"/>
                </a:lnTo>
                <a:lnTo>
                  <a:pt x="80378" y="49237"/>
                </a:lnTo>
                <a:lnTo>
                  <a:pt x="84035" y="52895"/>
                </a:lnTo>
                <a:lnTo>
                  <a:pt x="85636" y="53505"/>
                </a:lnTo>
                <a:lnTo>
                  <a:pt x="88823" y="53505"/>
                </a:lnTo>
                <a:lnTo>
                  <a:pt x="90424" y="52895"/>
                </a:lnTo>
                <a:lnTo>
                  <a:pt x="121373" y="21920"/>
                </a:lnTo>
                <a:lnTo>
                  <a:pt x="121373" y="2643708"/>
                </a:lnTo>
                <a:lnTo>
                  <a:pt x="2806" y="2643708"/>
                </a:lnTo>
                <a:lnTo>
                  <a:pt x="0" y="2646515"/>
                </a:lnTo>
                <a:lnTo>
                  <a:pt x="0" y="2653411"/>
                </a:lnTo>
                <a:lnTo>
                  <a:pt x="2806" y="2656205"/>
                </a:lnTo>
                <a:lnTo>
                  <a:pt x="121373" y="2656205"/>
                </a:lnTo>
                <a:lnTo>
                  <a:pt x="121373" y="2777363"/>
                </a:lnTo>
                <a:lnTo>
                  <a:pt x="124193" y="2780157"/>
                </a:lnTo>
                <a:lnTo>
                  <a:pt x="131076" y="2780157"/>
                </a:lnTo>
                <a:lnTo>
                  <a:pt x="133883" y="2777363"/>
                </a:lnTo>
                <a:lnTo>
                  <a:pt x="133883" y="2656205"/>
                </a:lnTo>
                <a:lnTo>
                  <a:pt x="2758224" y="2656205"/>
                </a:lnTo>
                <a:lnTo>
                  <a:pt x="2726067" y="2688374"/>
                </a:lnTo>
                <a:lnTo>
                  <a:pt x="2726067" y="2692349"/>
                </a:lnTo>
                <a:lnTo>
                  <a:pt x="2729725" y="2695994"/>
                </a:lnTo>
                <a:lnTo>
                  <a:pt x="2731312" y="2696616"/>
                </a:lnTo>
                <a:lnTo>
                  <a:pt x="2734513" y="2696616"/>
                </a:lnTo>
                <a:lnTo>
                  <a:pt x="2736113" y="2695994"/>
                </a:lnTo>
                <a:lnTo>
                  <a:pt x="2780157" y="2651937"/>
                </a:lnTo>
                <a:lnTo>
                  <a:pt x="2780157" y="264797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566" name="bg object 113"/>
          <p:cNvPicPr/>
          <p:nvPr/>
        </p:nvPicPr>
        <p:blipFill>
          <a:blip r:embed="rId6"/>
          <a:stretch/>
        </p:blipFill>
        <p:spPr>
          <a:xfrm>
            <a:off x="11970000" y="22106160"/>
            <a:ext cx="135720" cy="135360"/>
          </a:xfrm>
          <a:prstGeom prst="rect">
            <a:avLst/>
          </a:prstGeom>
          <a:ln w="0">
            <a:noFill/>
          </a:ln>
        </p:spPr>
      </p:pic>
      <p:sp>
        <p:nvSpPr>
          <p:cNvPr id="567" name="bg object 114"/>
          <p:cNvSpPr/>
          <p:nvPr/>
        </p:nvSpPr>
        <p:spPr>
          <a:xfrm>
            <a:off x="1247724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74" y="25768"/>
                </a:lnTo>
                <a:lnTo>
                  <a:pt x="9347" y="20154"/>
                </a:lnTo>
                <a:lnTo>
                  <a:pt x="6591" y="17754"/>
                </a:lnTo>
                <a:lnTo>
                  <a:pt x="6591" y="7124"/>
                </a:lnTo>
                <a:lnTo>
                  <a:pt x="10934" y="3822"/>
                </a:lnTo>
                <a:lnTo>
                  <a:pt x="21932" y="3822"/>
                </a:lnTo>
                <a:lnTo>
                  <a:pt x="25387" y="5257"/>
                </a:lnTo>
                <a:lnTo>
                  <a:pt x="29210" y="8534"/>
                </a:lnTo>
                <a:lnTo>
                  <a:pt x="31813" y="5702"/>
                </a:lnTo>
                <a:lnTo>
                  <a:pt x="27774" y="2095"/>
                </a:lnTo>
                <a:lnTo>
                  <a:pt x="23736" y="0"/>
                </a:lnTo>
                <a:lnTo>
                  <a:pt x="8077" y="0"/>
                </a:lnTo>
                <a:lnTo>
                  <a:pt x="2019" y="5321"/>
                </a:lnTo>
                <a:lnTo>
                  <a:pt x="2019" y="20002"/>
                </a:lnTo>
                <a:lnTo>
                  <a:pt x="6438" y="23520"/>
                </a:lnTo>
                <a:lnTo>
                  <a:pt x="25755" y="29514"/>
                </a:lnTo>
                <a:lnTo>
                  <a:pt x="28829" y="32054"/>
                </a:lnTo>
                <a:lnTo>
                  <a:pt x="28829" y="45161"/>
                </a:lnTo>
                <a:lnTo>
                  <a:pt x="23507" y="49123"/>
                </a:lnTo>
                <a:lnTo>
                  <a:pt x="10325" y="49123"/>
                </a:lnTo>
                <a:lnTo>
                  <a:pt x="6362" y="46964"/>
                </a:lnTo>
                <a:lnTo>
                  <a:pt x="2616" y="43675"/>
                </a:lnTo>
                <a:lnTo>
                  <a:pt x="0" y="46520"/>
                </a:lnTo>
                <a:lnTo>
                  <a:pt x="4191" y="50482"/>
                </a:lnTo>
                <a:lnTo>
                  <a:pt x="9347" y="52946"/>
                </a:lnTo>
                <a:lnTo>
                  <a:pt x="26720" y="52946"/>
                </a:lnTo>
                <a:lnTo>
                  <a:pt x="33401" y="46888"/>
                </a:lnTo>
                <a:lnTo>
                  <a:pt x="33401" y="29057"/>
                </a:lnTo>
                <a:close/>
              </a:path>
              <a:path w="424815" h="53340">
                <a:moveTo>
                  <a:pt x="77000" y="52133"/>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60" y="52133"/>
                </a:lnTo>
                <a:lnTo>
                  <a:pt x="41732" y="52133"/>
                </a:lnTo>
                <a:lnTo>
                  <a:pt x="46228" y="38125"/>
                </a:lnTo>
                <a:lnTo>
                  <a:pt x="67805" y="38125"/>
                </a:lnTo>
                <a:lnTo>
                  <a:pt x="72288" y="52133"/>
                </a:lnTo>
                <a:lnTo>
                  <a:pt x="77000" y="52133"/>
                </a:lnTo>
                <a:close/>
              </a:path>
              <a:path w="424815" h="53340">
                <a:moveTo>
                  <a:pt x="130784" y="52133"/>
                </a:moveTo>
                <a:lnTo>
                  <a:pt x="125857" y="825"/>
                </a:lnTo>
                <a:lnTo>
                  <a:pt x="119557" y="825"/>
                </a:lnTo>
                <a:lnTo>
                  <a:pt x="107289" y="40830"/>
                </a:lnTo>
                <a:lnTo>
                  <a:pt x="94538" y="825"/>
                </a:lnTo>
                <a:lnTo>
                  <a:pt x="88328" y="825"/>
                </a:lnTo>
                <a:lnTo>
                  <a:pt x="83464" y="52133"/>
                </a:lnTo>
                <a:lnTo>
                  <a:pt x="87731" y="52133"/>
                </a:lnTo>
                <a:lnTo>
                  <a:pt x="91478" y="10261"/>
                </a:lnTo>
                <a:lnTo>
                  <a:pt x="91694" y="5168"/>
                </a:lnTo>
                <a:lnTo>
                  <a:pt x="105029" y="46062"/>
                </a:lnTo>
                <a:lnTo>
                  <a:pt x="109296" y="46062"/>
                </a:lnTo>
                <a:lnTo>
                  <a:pt x="122174" y="5168"/>
                </a:lnTo>
                <a:lnTo>
                  <a:pt x="122478" y="9880"/>
                </a:lnTo>
                <a:lnTo>
                  <a:pt x="123304" y="19329"/>
                </a:lnTo>
                <a:lnTo>
                  <a:pt x="126453" y="52133"/>
                </a:lnTo>
                <a:lnTo>
                  <a:pt x="130784" y="52133"/>
                </a:lnTo>
                <a:close/>
              </a:path>
              <a:path w="424815" h="53340">
                <a:moveTo>
                  <a:pt x="175907"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907" y="825"/>
                </a:lnTo>
                <a:lnTo>
                  <a:pt x="144907" y="52120"/>
                </a:lnTo>
                <a:lnTo>
                  <a:pt x="149390" y="52120"/>
                </a:lnTo>
                <a:lnTo>
                  <a:pt x="149390" y="32143"/>
                </a:lnTo>
                <a:lnTo>
                  <a:pt x="167894" y="32143"/>
                </a:lnTo>
                <a:lnTo>
                  <a:pt x="174561" y="28460"/>
                </a:lnTo>
                <a:lnTo>
                  <a:pt x="175907" y="27724"/>
                </a:lnTo>
                <a:lnTo>
                  <a:pt x="175907" y="5537"/>
                </a:lnTo>
                <a:close/>
              </a:path>
              <a:path w="424815" h="53340">
                <a:moveTo>
                  <a:pt x="213525" y="48082"/>
                </a:moveTo>
                <a:lnTo>
                  <a:pt x="192100" y="48082"/>
                </a:lnTo>
                <a:lnTo>
                  <a:pt x="192100" y="825"/>
                </a:lnTo>
                <a:lnTo>
                  <a:pt x="187617" y="825"/>
                </a:lnTo>
                <a:lnTo>
                  <a:pt x="187617" y="52133"/>
                </a:lnTo>
                <a:lnTo>
                  <a:pt x="212915" y="52133"/>
                </a:lnTo>
                <a:lnTo>
                  <a:pt x="213525" y="48082"/>
                </a:lnTo>
                <a:close/>
              </a:path>
              <a:path w="424815" h="53340">
                <a:moveTo>
                  <a:pt x="249936" y="48387"/>
                </a:moveTo>
                <a:lnTo>
                  <a:pt x="227838" y="48387"/>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87"/>
                </a:lnTo>
                <a:close/>
              </a:path>
              <a:path w="424815" h="53340">
                <a:moveTo>
                  <a:pt x="310616" y="825"/>
                </a:moveTo>
                <a:lnTo>
                  <a:pt x="275424" y="825"/>
                </a:lnTo>
                <a:lnTo>
                  <a:pt x="275424" y="4800"/>
                </a:lnTo>
                <a:lnTo>
                  <a:pt x="290614" y="4800"/>
                </a:lnTo>
                <a:lnTo>
                  <a:pt x="290614" y="52120"/>
                </a:lnTo>
                <a:lnTo>
                  <a:pt x="295046" y="52120"/>
                </a:lnTo>
                <a:lnTo>
                  <a:pt x="295046" y="4800"/>
                </a:lnTo>
                <a:lnTo>
                  <a:pt x="310083" y="4800"/>
                </a:lnTo>
                <a:lnTo>
                  <a:pt x="310616" y="825"/>
                </a:lnTo>
                <a:close/>
              </a:path>
              <a:path w="424815" h="53340">
                <a:moveTo>
                  <a:pt x="346290"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87"/>
                </a:lnTo>
                <a:close/>
              </a:path>
              <a:path w="424815" h="53340">
                <a:moveTo>
                  <a:pt x="387489" y="52133"/>
                </a:moveTo>
                <a:lnTo>
                  <a:pt x="371462" y="24345"/>
                </a:lnTo>
                <a:lnTo>
                  <a:pt x="385394" y="825"/>
                </a:lnTo>
                <a:lnTo>
                  <a:pt x="380530" y="825"/>
                </a:lnTo>
                <a:lnTo>
                  <a:pt x="368846" y="21653"/>
                </a:lnTo>
                <a:lnTo>
                  <a:pt x="357162" y="825"/>
                </a:lnTo>
                <a:lnTo>
                  <a:pt x="352069" y="825"/>
                </a:lnTo>
                <a:lnTo>
                  <a:pt x="366141"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31" y="4800"/>
                </a:lnTo>
                <a:lnTo>
                  <a:pt x="404431" y="52120"/>
                </a:lnTo>
                <a:lnTo>
                  <a:pt x="408863" y="52120"/>
                </a:lnTo>
                <a:lnTo>
                  <a:pt x="408863" y="4800"/>
                </a:lnTo>
                <a:lnTo>
                  <a:pt x="423900" y="4800"/>
                </a:lnTo>
                <a:lnTo>
                  <a:pt x="424434" y="825"/>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568" name="bg object 115"/>
          <p:cNvPicPr/>
          <p:nvPr/>
        </p:nvPicPr>
        <p:blipFill>
          <a:blip r:embed="rId7"/>
          <a:stretch/>
        </p:blipFill>
        <p:spPr>
          <a:xfrm>
            <a:off x="12726720" y="22106160"/>
            <a:ext cx="135720" cy="135360"/>
          </a:xfrm>
          <a:prstGeom prst="rect">
            <a:avLst/>
          </a:prstGeom>
          <a:ln w="0">
            <a:noFill/>
          </a:ln>
        </p:spPr>
      </p:pic>
      <p:sp>
        <p:nvSpPr>
          <p:cNvPr id="569" name="bg object 116"/>
          <p:cNvSpPr/>
          <p:nvPr/>
        </p:nvSpPr>
        <p:spPr>
          <a:xfrm>
            <a:off x="1323396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00" y="52133"/>
                </a:moveTo>
                <a:lnTo>
                  <a:pt x="72339" y="38125"/>
                </a:lnTo>
                <a:lnTo>
                  <a:pt x="71069" y="34302"/>
                </a:lnTo>
                <a:lnTo>
                  <a:pt x="66598" y="20853"/>
                </a:lnTo>
                <a:lnTo>
                  <a:pt x="66598" y="34302"/>
                </a:lnTo>
                <a:lnTo>
                  <a:pt x="47434" y="34302"/>
                </a:lnTo>
                <a:lnTo>
                  <a:pt x="57086" y="4495"/>
                </a:lnTo>
                <a:lnTo>
                  <a:pt x="66598" y="34302"/>
                </a:lnTo>
                <a:lnTo>
                  <a:pt x="66598" y="20853"/>
                </a:lnTo>
                <a:lnTo>
                  <a:pt x="61163" y="4495"/>
                </a:lnTo>
                <a:lnTo>
                  <a:pt x="59931" y="825"/>
                </a:lnTo>
                <a:lnTo>
                  <a:pt x="54317" y="825"/>
                </a:lnTo>
                <a:lnTo>
                  <a:pt x="37172" y="52133"/>
                </a:lnTo>
                <a:lnTo>
                  <a:pt x="41744" y="52133"/>
                </a:lnTo>
                <a:lnTo>
                  <a:pt x="46228" y="38125"/>
                </a:lnTo>
                <a:lnTo>
                  <a:pt x="67805" y="38125"/>
                </a:lnTo>
                <a:lnTo>
                  <a:pt x="72288" y="52133"/>
                </a:lnTo>
                <a:lnTo>
                  <a:pt x="77000"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90" y="10261"/>
                </a:lnTo>
                <a:lnTo>
                  <a:pt x="91706" y="5168"/>
                </a:lnTo>
                <a:lnTo>
                  <a:pt x="105029" y="46062"/>
                </a:lnTo>
                <a:lnTo>
                  <a:pt x="109296" y="46062"/>
                </a:lnTo>
                <a:lnTo>
                  <a:pt x="122186" y="5168"/>
                </a:lnTo>
                <a:lnTo>
                  <a:pt x="122478"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77"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906" y="32143"/>
                </a:lnTo>
                <a:lnTo>
                  <a:pt x="174561" y="28460"/>
                </a:lnTo>
                <a:lnTo>
                  <a:pt x="175907" y="27724"/>
                </a:lnTo>
                <a:lnTo>
                  <a:pt x="175907" y="5537"/>
                </a:lnTo>
                <a:close/>
              </a:path>
              <a:path w="424815" h="53340">
                <a:moveTo>
                  <a:pt x="213537" y="48082"/>
                </a:moveTo>
                <a:lnTo>
                  <a:pt x="192100" y="48082"/>
                </a:lnTo>
                <a:lnTo>
                  <a:pt x="192100" y="825"/>
                </a:lnTo>
                <a:lnTo>
                  <a:pt x="187617" y="825"/>
                </a:lnTo>
                <a:lnTo>
                  <a:pt x="187617" y="52133"/>
                </a:lnTo>
                <a:lnTo>
                  <a:pt x="212928" y="52133"/>
                </a:lnTo>
                <a:lnTo>
                  <a:pt x="213537" y="48082"/>
                </a:lnTo>
                <a:close/>
              </a:path>
              <a:path w="424815" h="53340">
                <a:moveTo>
                  <a:pt x="249936" y="48387"/>
                </a:moveTo>
                <a:lnTo>
                  <a:pt x="227850" y="48387"/>
                </a:lnTo>
                <a:lnTo>
                  <a:pt x="227850" y="27419"/>
                </a:lnTo>
                <a:lnTo>
                  <a:pt x="246049" y="27419"/>
                </a:lnTo>
                <a:lnTo>
                  <a:pt x="246049" y="23660"/>
                </a:lnTo>
                <a:lnTo>
                  <a:pt x="227850" y="23660"/>
                </a:lnTo>
                <a:lnTo>
                  <a:pt x="227850" y="4572"/>
                </a:lnTo>
                <a:lnTo>
                  <a:pt x="248881" y="4572"/>
                </a:lnTo>
                <a:lnTo>
                  <a:pt x="249415" y="825"/>
                </a:lnTo>
                <a:lnTo>
                  <a:pt x="223354" y="825"/>
                </a:lnTo>
                <a:lnTo>
                  <a:pt x="223354" y="52120"/>
                </a:lnTo>
                <a:lnTo>
                  <a:pt x="249936" y="52120"/>
                </a:lnTo>
                <a:lnTo>
                  <a:pt x="249936" y="48387"/>
                </a:lnTo>
                <a:close/>
              </a:path>
              <a:path w="424815" h="53340">
                <a:moveTo>
                  <a:pt x="310616" y="825"/>
                </a:moveTo>
                <a:lnTo>
                  <a:pt x="275424" y="825"/>
                </a:lnTo>
                <a:lnTo>
                  <a:pt x="275424" y="4800"/>
                </a:lnTo>
                <a:lnTo>
                  <a:pt x="290626" y="4800"/>
                </a:lnTo>
                <a:lnTo>
                  <a:pt x="290626" y="52120"/>
                </a:lnTo>
                <a:lnTo>
                  <a:pt x="295046" y="52120"/>
                </a:lnTo>
                <a:lnTo>
                  <a:pt x="295046" y="4800"/>
                </a:lnTo>
                <a:lnTo>
                  <a:pt x="310095" y="4800"/>
                </a:lnTo>
                <a:lnTo>
                  <a:pt x="310616" y="825"/>
                </a:lnTo>
                <a:close/>
              </a:path>
              <a:path w="424815" h="53340">
                <a:moveTo>
                  <a:pt x="346290"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87"/>
                </a:lnTo>
                <a:close/>
              </a:path>
              <a:path w="424815" h="53340">
                <a:moveTo>
                  <a:pt x="387489" y="52133"/>
                </a:moveTo>
                <a:lnTo>
                  <a:pt x="371475" y="24345"/>
                </a:lnTo>
                <a:lnTo>
                  <a:pt x="385406"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570" name="bg object 117"/>
          <p:cNvPicPr/>
          <p:nvPr/>
        </p:nvPicPr>
        <p:blipFill>
          <a:blip r:embed="rId8"/>
          <a:stretch/>
        </p:blipFill>
        <p:spPr>
          <a:xfrm>
            <a:off x="13483080" y="22106160"/>
            <a:ext cx="135720" cy="135360"/>
          </a:xfrm>
          <a:prstGeom prst="rect">
            <a:avLst/>
          </a:prstGeom>
          <a:ln w="0">
            <a:noFill/>
          </a:ln>
        </p:spPr>
      </p:pic>
      <p:sp>
        <p:nvSpPr>
          <p:cNvPr id="571" name="bg object 118"/>
          <p:cNvSpPr/>
          <p:nvPr/>
        </p:nvSpPr>
        <p:spPr>
          <a:xfrm>
            <a:off x="1399032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74" y="25768"/>
                </a:lnTo>
                <a:lnTo>
                  <a:pt x="9347" y="20154"/>
                </a:lnTo>
                <a:lnTo>
                  <a:pt x="6591" y="17754"/>
                </a:lnTo>
                <a:lnTo>
                  <a:pt x="6591" y="7124"/>
                </a:lnTo>
                <a:lnTo>
                  <a:pt x="10934" y="3822"/>
                </a:lnTo>
                <a:lnTo>
                  <a:pt x="21932" y="3822"/>
                </a:lnTo>
                <a:lnTo>
                  <a:pt x="25387" y="5257"/>
                </a:lnTo>
                <a:lnTo>
                  <a:pt x="29210" y="8534"/>
                </a:lnTo>
                <a:lnTo>
                  <a:pt x="31813" y="5702"/>
                </a:lnTo>
                <a:lnTo>
                  <a:pt x="27774" y="2095"/>
                </a:lnTo>
                <a:lnTo>
                  <a:pt x="23736" y="0"/>
                </a:lnTo>
                <a:lnTo>
                  <a:pt x="8077" y="0"/>
                </a:lnTo>
                <a:lnTo>
                  <a:pt x="2019" y="5321"/>
                </a:lnTo>
                <a:lnTo>
                  <a:pt x="2019" y="20002"/>
                </a:lnTo>
                <a:lnTo>
                  <a:pt x="6438" y="23520"/>
                </a:lnTo>
                <a:lnTo>
                  <a:pt x="25755" y="29514"/>
                </a:lnTo>
                <a:lnTo>
                  <a:pt x="28829" y="32054"/>
                </a:lnTo>
                <a:lnTo>
                  <a:pt x="28829" y="45161"/>
                </a:lnTo>
                <a:lnTo>
                  <a:pt x="23507" y="49123"/>
                </a:lnTo>
                <a:lnTo>
                  <a:pt x="10325" y="49123"/>
                </a:lnTo>
                <a:lnTo>
                  <a:pt x="6362" y="46964"/>
                </a:lnTo>
                <a:lnTo>
                  <a:pt x="2616" y="43675"/>
                </a:lnTo>
                <a:lnTo>
                  <a:pt x="0" y="46520"/>
                </a:lnTo>
                <a:lnTo>
                  <a:pt x="4191" y="50482"/>
                </a:lnTo>
                <a:lnTo>
                  <a:pt x="9347" y="52946"/>
                </a:lnTo>
                <a:lnTo>
                  <a:pt x="26720" y="52946"/>
                </a:lnTo>
                <a:lnTo>
                  <a:pt x="33401" y="46888"/>
                </a:lnTo>
                <a:lnTo>
                  <a:pt x="33401" y="29057"/>
                </a:lnTo>
                <a:close/>
              </a:path>
              <a:path w="424815" h="53340">
                <a:moveTo>
                  <a:pt x="77000" y="52133"/>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60" y="52133"/>
                </a:lnTo>
                <a:lnTo>
                  <a:pt x="41732" y="52133"/>
                </a:lnTo>
                <a:lnTo>
                  <a:pt x="46228" y="38125"/>
                </a:lnTo>
                <a:lnTo>
                  <a:pt x="67805" y="38125"/>
                </a:lnTo>
                <a:lnTo>
                  <a:pt x="72288" y="52133"/>
                </a:lnTo>
                <a:lnTo>
                  <a:pt x="77000" y="52133"/>
                </a:lnTo>
                <a:close/>
              </a:path>
              <a:path w="424815" h="53340">
                <a:moveTo>
                  <a:pt x="130784" y="52133"/>
                </a:moveTo>
                <a:lnTo>
                  <a:pt x="125857" y="825"/>
                </a:lnTo>
                <a:lnTo>
                  <a:pt x="119557" y="825"/>
                </a:lnTo>
                <a:lnTo>
                  <a:pt x="107276" y="40830"/>
                </a:lnTo>
                <a:lnTo>
                  <a:pt x="94538" y="825"/>
                </a:lnTo>
                <a:lnTo>
                  <a:pt x="88328" y="825"/>
                </a:lnTo>
                <a:lnTo>
                  <a:pt x="83464" y="52133"/>
                </a:lnTo>
                <a:lnTo>
                  <a:pt x="87731" y="52133"/>
                </a:lnTo>
                <a:lnTo>
                  <a:pt x="91478" y="10261"/>
                </a:lnTo>
                <a:lnTo>
                  <a:pt x="91694" y="5168"/>
                </a:lnTo>
                <a:lnTo>
                  <a:pt x="105029" y="46062"/>
                </a:lnTo>
                <a:lnTo>
                  <a:pt x="109296" y="46062"/>
                </a:lnTo>
                <a:lnTo>
                  <a:pt x="122174" y="5168"/>
                </a:lnTo>
                <a:lnTo>
                  <a:pt x="122478" y="9880"/>
                </a:lnTo>
                <a:lnTo>
                  <a:pt x="123291" y="19329"/>
                </a:lnTo>
                <a:lnTo>
                  <a:pt x="126453" y="52133"/>
                </a:lnTo>
                <a:lnTo>
                  <a:pt x="130784" y="52133"/>
                </a:lnTo>
                <a:close/>
              </a:path>
              <a:path w="424815" h="53340">
                <a:moveTo>
                  <a:pt x="175895"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907" y="825"/>
                </a:lnTo>
                <a:lnTo>
                  <a:pt x="144907" y="52120"/>
                </a:lnTo>
                <a:lnTo>
                  <a:pt x="149390" y="52120"/>
                </a:lnTo>
                <a:lnTo>
                  <a:pt x="149390" y="32143"/>
                </a:lnTo>
                <a:lnTo>
                  <a:pt x="167894" y="32143"/>
                </a:lnTo>
                <a:lnTo>
                  <a:pt x="174561" y="28460"/>
                </a:lnTo>
                <a:lnTo>
                  <a:pt x="175895" y="27724"/>
                </a:lnTo>
                <a:lnTo>
                  <a:pt x="175895" y="5537"/>
                </a:lnTo>
                <a:close/>
              </a:path>
              <a:path w="424815" h="53340">
                <a:moveTo>
                  <a:pt x="213525" y="48082"/>
                </a:moveTo>
                <a:lnTo>
                  <a:pt x="192100" y="48082"/>
                </a:lnTo>
                <a:lnTo>
                  <a:pt x="192100" y="825"/>
                </a:lnTo>
                <a:lnTo>
                  <a:pt x="187617" y="825"/>
                </a:lnTo>
                <a:lnTo>
                  <a:pt x="187617" y="52133"/>
                </a:lnTo>
                <a:lnTo>
                  <a:pt x="212928" y="52133"/>
                </a:lnTo>
                <a:lnTo>
                  <a:pt x="213525" y="48082"/>
                </a:lnTo>
                <a:close/>
              </a:path>
              <a:path w="424815" h="53340">
                <a:moveTo>
                  <a:pt x="249936" y="48387"/>
                </a:moveTo>
                <a:lnTo>
                  <a:pt x="227838" y="48387"/>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87"/>
                </a:lnTo>
                <a:close/>
              </a:path>
              <a:path w="424815" h="53340">
                <a:moveTo>
                  <a:pt x="310616" y="825"/>
                </a:moveTo>
                <a:lnTo>
                  <a:pt x="275424" y="825"/>
                </a:lnTo>
                <a:lnTo>
                  <a:pt x="275424" y="4800"/>
                </a:lnTo>
                <a:lnTo>
                  <a:pt x="290626" y="4800"/>
                </a:lnTo>
                <a:lnTo>
                  <a:pt x="290626" y="52120"/>
                </a:lnTo>
                <a:lnTo>
                  <a:pt x="295046" y="52120"/>
                </a:lnTo>
                <a:lnTo>
                  <a:pt x="295046" y="4800"/>
                </a:lnTo>
                <a:lnTo>
                  <a:pt x="310083" y="4800"/>
                </a:lnTo>
                <a:lnTo>
                  <a:pt x="310616" y="825"/>
                </a:lnTo>
                <a:close/>
              </a:path>
              <a:path w="424815" h="53340">
                <a:moveTo>
                  <a:pt x="346278" y="48387"/>
                </a:moveTo>
                <a:lnTo>
                  <a:pt x="324192" y="48387"/>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78" y="52120"/>
                </a:lnTo>
                <a:lnTo>
                  <a:pt x="346278" y="48387"/>
                </a:lnTo>
                <a:close/>
              </a:path>
              <a:path w="424815" h="53340">
                <a:moveTo>
                  <a:pt x="387489" y="52133"/>
                </a:moveTo>
                <a:lnTo>
                  <a:pt x="371462" y="24345"/>
                </a:lnTo>
                <a:lnTo>
                  <a:pt x="385394" y="825"/>
                </a:lnTo>
                <a:lnTo>
                  <a:pt x="380530" y="825"/>
                </a:lnTo>
                <a:lnTo>
                  <a:pt x="368846" y="21653"/>
                </a:lnTo>
                <a:lnTo>
                  <a:pt x="357162" y="825"/>
                </a:lnTo>
                <a:lnTo>
                  <a:pt x="352069" y="825"/>
                </a:lnTo>
                <a:lnTo>
                  <a:pt x="366153" y="24574"/>
                </a:lnTo>
                <a:lnTo>
                  <a:pt x="350494" y="52133"/>
                </a:lnTo>
                <a:lnTo>
                  <a:pt x="355358" y="52133"/>
                </a:lnTo>
                <a:lnTo>
                  <a:pt x="368769" y="27419"/>
                </a:lnTo>
                <a:lnTo>
                  <a:pt x="382397" y="52133"/>
                </a:lnTo>
                <a:lnTo>
                  <a:pt x="387489" y="52133"/>
                </a:lnTo>
                <a:close/>
              </a:path>
              <a:path w="424815" h="53340">
                <a:moveTo>
                  <a:pt x="424421" y="825"/>
                </a:moveTo>
                <a:lnTo>
                  <a:pt x="389242" y="825"/>
                </a:lnTo>
                <a:lnTo>
                  <a:pt x="389242" y="4800"/>
                </a:lnTo>
                <a:lnTo>
                  <a:pt x="404444" y="4800"/>
                </a:lnTo>
                <a:lnTo>
                  <a:pt x="404444" y="52120"/>
                </a:lnTo>
                <a:lnTo>
                  <a:pt x="408863" y="52120"/>
                </a:lnTo>
                <a:lnTo>
                  <a:pt x="408863" y="4800"/>
                </a:lnTo>
                <a:lnTo>
                  <a:pt x="423900" y="4800"/>
                </a:lnTo>
                <a:lnTo>
                  <a:pt x="424421" y="825"/>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72" name="bg object 119"/>
          <p:cNvPicPr/>
          <p:nvPr/>
        </p:nvPicPr>
        <p:blipFill>
          <a:blip r:embed="rId9"/>
          <a:stretch/>
        </p:blipFill>
        <p:spPr>
          <a:xfrm>
            <a:off x="14240160" y="22106160"/>
            <a:ext cx="135720" cy="135360"/>
          </a:xfrm>
          <a:prstGeom prst="rect">
            <a:avLst/>
          </a:prstGeom>
          <a:ln w="0">
            <a:noFill/>
          </a:ln>
        </p:spPr>
      </p:pic>
      <p:sp>
        <p:nvSpPr>
          <p:cNvPr id="573" name="bg object 120"/>
          <p:cNvSpPr/>
          <p:nvPr/>
        </p:nvSpPr>
        <p:spPr>
          <a:xfrm>
            <a:off x="14747040" y="2228544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24"/>
                </a:lnTo>
                <a:lnTo>
                  <a:pt x="10934" y="3822"/>
                </a:lnTo>
                <a:lnTo>
                  <a:pt x="21945" y="3822"/>
                </a:lnTo>
                <a:lnTo>
                  <a:pt x="25387" y="5257"/>
                </a:lnTo>
                <a:lnTo>
                  <a:pt x="29210" y="8534"/>
                </a:lnTo>
                <a:lnTo>
                  <a:pt x="31826" y="5702"/>
                </a:lnTo>
                <a:lnTo>
                  <a:pt x="27787" y="2095"/>
                </a:lnTo>
                <a:lnTo>
                  <a:pt x="23736" y="0"/>
                </a:lnTo>
                <a:lnTo>
                  <a:pt x="8089"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20"/>
                </a:lnTo>
                <a:lnTo>
                  <a:pt x="4191" y="50482"/>
                </a:lnTo>
                <a:lnTo>
                  <a:pt x="9359" y="52946"/>
                </a:lnTo>
                <a:lnTo>
                  <a:pt x="26733" y="52946"/>
                </a:lnTo>
                <a:lnTo>
                  <a:pt x="33401" y="46888"/>
                </a:lnTo>
                <a:lnTo>
                  <a:pt x="33401" y="29057"/>
                </a:lnTo>
                <a:close/>
              </a:path>
              <a:path w="424815" h="53340">
                <a:moveTo>
                  <a:pt x="77012" y="52133"/>
                </a:moveTo>
                <a:lnTo>
                  <a:pt x="72351" y="38125"/>
                </a:lnTo>
                <a:lnTo>
                  <a:pt x="71069" y="34302"/>
                </a:lnTo>
                <a:lnTo>
                  <a:pt x="66598" y="20853"/>
                </a:lnTo>
                <a:lnTo>
                  <a:pt x="66598" y="34302"/>
                </a:lnTo>
                <a:lnTo>
                  <a:pt x="47434" y="34302"/>
                </a:lnTo>
                <a:lnTo>
                  <a:pt x="57086" y="4495"/>
                </a:lnTo>
                <a:lnTo>
                  <a:pt x="66598" y="34302"/>
                </a:lnTo>
                <a:lnTo>
                  <a:pt x="66598" y="20853"/>
                </a:lnTo>
                <a:lnTo>
                  <a:pt x="61163" y="4495"/>
                </a:lnTo>
                <a:lnTo>
                  <a:pt x="59944" y="825"/>
                </a:lnTo>
                <a:lnTo>
                  <a:pt x="54317" y="825"/>
                </a:lnTo>
                <a:lnTo>
                  <a:pt x="37160" y="52133"/>
                </a:lnTo>
                <a:lnTo>
                  <a:pt x="41744" y="52133"/>
                </a:lnTo>
                <a:lnTo>
                  <a:pt x="46240" y="38125"/>
                </a:lnTo>
                <a:lnTo>
                  <a:pt x="67805" y="38125"/>
                </a:lnTo>
                <a:lnTo>
                  <a:pt x="72288" y="52133"/>
                </a:lnTo>
                <a:lnTo>
                  <a:pt x="77012" y="52133"/>
                </a:lnTo>
                <a:close/>
              </a:path>
              <a:path w="424815" h="53340">
                <a:moveTo>
                  <a:pt x="130797" y="52133"/>
                </a:moveTo>
                <a:lnTo>
                  <a:pt x="125857" y="825"/>
                </a:lnTo>
                <a:lnTo>
                  <a:pt x="119570" y="825"/>
                </a:lnTo>
                <a:lnTo>
                  <a:pt x="107289" y="40830"/>
                </a:lnTo>
                <a:lnTo>
                  <a:pt x="94551" y="825"/>
                </a:lnTo>
                <a:lnTo>
                  <a:pt x="88328" y="825"/>
                </a:lnTo>
                <a:lnTo>
                  <a:pt x="83464" y="52133"/>
                </a:lnTo>
                <a:lnTo>
                  <a:pt x="87731" y="52133"/>
                </a:lnTo>
                <a:lnTo>
                  <a:pt x="91478" y="10261"/>
                </a:lnTo>
                <a:lnTo>
                  <a:pt x="91706" y="5168"/>
                </a:lnTo>
                <a:lnTo>
                  <a:pt x="105029" y="46062"/>
                </a:lnTo>
                <a:lnTo>
                  <a:pt x="109296" y="46062"/>
                </a:lnTo>
                <a:lnTo>
                  <a:pt x="122186" y="5168"/>
                </a:lnTo>
                <a:lnTo>
                  <a:pt x="122478" y="9880"/>
                </a:lnTo>
                <a:lnTo>
                  <a:pt x="123304" y="19329"/>
                </a:lnTo>
                <a:lnTo>
                  <a:pt x="126453" y="52133"/>
                </a:lnTo>
                <a:lnTo>
                  <a:pt x="130797" y="52133"/>
                </a:lnTo>
                <a:close/>
              </a:path>
              <a:path w="424815" h="53340">
                <a:moveTo>
                  <a:pt x="175907" y="5537"/>
                </a:moveTo>
                <a:lnTo>
                  <a:pt x="174345" y="4495"/>
                </a:lnTo>
                <a:lnTo>
                  <a:pt x="171196" y="2387"/>
                </a:lnTo>
                <a:lnTo>
                  <a:pt x="171196" y="7569"/>
                </a:lnTo>
                <a:lnTo>
                  <a:pt x="171196" y="25692"/>
                </a:lnTo>
                <a:lnTo>
                  <a:pt x="165265"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43"/>
                </a:lnTo>
                <a:lnTo>
                  <a:pt x="167906" y="32143"/>
                </a:lnTo>
                <a:lnTo>
                  <a:pt x="174561" y="28460"/>
                </a:lnTo>
                <a:lnTo>
                  <a:pt x="175907" y="27724"/>
                </a:lnTo>
                <a:lnTo>
                  <a:pt x="175907" y="5537"/>
                </a:lnTo>
                <a:close/>
              </a:path>
              <a:path w="424815" h="53340">
                <a:moveTo>
                  <a:pt x="213537" y="48082"/>
                </a:moveTo>
                <a:lnTo>
                  <a:pt x="192112" y="48082"/>
                </a:lnTo>
                <a:lnTo>
                  <a:pt x="192112" y="825"/>
                </a:lnTo>
                <a:lnTo>
                  <a:pt x="187617" y="825"/>
                </a:lnTo>
                <a:lnTo>
                  <a:pt x="187617" y="52133"/>
                </a:lnTo>
                <a:lnTo>
                  <a:pt x="212928" y="52133"/>
                </a:lnTo>
                <a:lnTo>
                  <a:pt x="213537" y="48082"/>
                </a:lnTo>
                <a:close/>
              </a:path>
              <a:path w="424815" h="53340">
                <a:moveTo>
                  <a:pt x="249936" y="48387"/>
                </a:moveTo>
                <a:lnTo>
                  <a:pt x="227850" y="48387"/>
                </a:lnTo>
                <a:lnTo>
                  <a:pt x="227850" y="27419"/>
                </a:lnTo>
                <a:lnTo>
                  <a:pt x="246049" y="27419"/>
                </a:lnTo>
                <a:lnTo>
                  <a:pt x="246049" y="23660"/>
                </a:lnTo>
                <a:lnTo>
                  <a:pt x="227850" y="23660"/>
                </a:lnTo>
                <a:lnTo>
                  <a:pt x="227850" y="4572"/>
                </a:lnTo>
                <a:lnTo>
                  <a:pt x="248881" y="4572"/>
                </a:lnTo>
                <a:lnTo>
                  <a:pt x="249415" y="825"/>
                </a:lnTo>
                <a:lnTo>
                  <a:pt x="223354" y="825"/>
                </a:lnTo>
                <a:lnTo>
                  <a:pt x="223354" y="52120"/>
                </a:lnTo>
                <a:lnTo>
                  <a:pt x="249936" y="52120"/>
                </a:lnTo>
                <a:lnTo>
                  <a:pt x="249936" y="48387"/>
                </a:lnTo>
                <a:close/>
              </a:path>
              <a:path w="424815" h="53340">
                <a:moveTo>
                  <a:pt x="310616" y="825"/>
                </a:moveTo>
                <a:lnTo>
                  <a:pt x="275424" y="825"/>
                </a:lnTo>
                <a:lnTo>
                  <a:pt x="275424" y="4800"/>
                </a:lnTo>
                <a:lnTo>
                  <a:pt x="290614" y="4800"/>
                </a:lnTo>
                <a:lnTo>
                  <a:pt x="290614" y="52120"/>
                </a:lnTo>
                <a:lnTo>
                  <a:pt x="295046" y="52120"/>
                </a:lnTo>
                <a:lnTo>
                  <a:pt x="295046" y="4800"/>
                </a:lnTo>
                <a:lnTo>
                  <a:pt x="310095" y="4800"/>
                </a:lnTo>
                <a:lnTo>
                  <a:pt x="310616" y="825"/>
                </a:lnTo>
                <a:close/>
              </a:path>
              <a:path w="424815" h="53340">
                <a:moveTo>
                  <a:pt x="346290" y="48387"/>
                </a:moveTo>
                <a:lnTo>
                  <a:pt x="324205" y="48387"/>
                </a:lnTo>
                <a:lnTo>
                  <a:pt x="324205" y="27419"/>
                </a:lnTo>
                <a:lnTo>
                  <a:pt x="342392" y="27419"/>
                </a:lnTo>
                <a:lnTo>
                  <a:pt x="342392" y="23660"/>
                </a:lnTo>
                <a:lnTo>
                  <a:pt x="324205" y="23660"/>
                </a:lnTo>
                <a:lnTo>
                  <a:pt x="324205" y="4572"/>
                </a:lnTo>
                <a:lnTo>
                  <a:pt x="345236" y="4572"/>
                </a:lnTo>
                <a:lnTo>
                  <a:pt x="345770" y="825"/>
                </a:lnTo>
                <a:lnTo>
                  <a:pt x="319709" y="825"/>
                </a:lnTo>
                <a:lnTo>
                  <a:pt x="319709" y="52120"/>
                </a:lnTo>
                <a:lnTo>
                  <a:pt x="346290" y="52120"/>
                </a:lnTo>
                <a:lnTo>
                  <a:pt x="346290" y="48387"/>
                </a:lnTo>
                <a:close/>
              </a:path>
              <a:path w="424815" h="53340">
                <a:moveTo>
                  <a:pt x="387489" y="52133"/>
                </a:moveTo>
                <a:lnTo>
                  <a:pt x="371475" y="24345"/>
                </a:lnTo>
                <a:lnTo>
                  <a:pt x="385394" y="825"/>
                </a:lnTo>
                <a:lnTo>
                  <a:pt x="380530" y="825"/>
                </a:lnTo>
                <a:lnTo>
                  <a:pt x="368846" y="21653"/>
                </a:lnTo>
                <a:lnTo>
                  <a:pt x="357162" y="825"/>
                </a:lnTo>
                <a:lnTo>
                  <a:pt x="352069" y="825"/>
                </a:lnTo>
                <a:lnTo>
                  <a:pt x="366153" y="24574"/>
                </a:lnTo>
                <a:lnTo>
                  <a:pt x="350494" y="52133"/>
                </a:lnTo>
                <a:lnTo>
                  <a:pt x="355358" y="52133"/>
                </a:lnTo>
                <a:lnTo>
                  <a:pt x="368769" y="27419"/>
                </a:lnTo>
                <a:lnTo>
                  <a:pt x="382409" y="52133"/>
                </a:lnTo>
                <a:lnTo>
                  <a:pt x="387489" y="52133"/>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74" name="bg object 121"/>
          <p:cNvPicPr/>
          <p:nvPr/>
        </p:nvPicPr>
        <p:blipFill>
          <a:blip r:embed="rId10"/>
          <a:stretch/>
        </p:blipFill>
        <p:spPr>
          <a:xfrm>
            <a:off x="14996880" y="22106160"/>
            <a:ext cx="135720" cy="135360"/>
          </a:xfrm>
          <a:prstGeom prst="rect">
            <a:avLst/>
          </a:prstGeom>
          <a:ln w="0">
            <a:noFill/>
          </a:ln>
        </p:spPr>
      </p:pic>
      <p:pic>
        <p:nvPicPr>
          <p:cNvPr id="575" name="bg object 122"/>
          <p:cNvPicPr/>
          <p:nvPr/>
        </p:nvPicPr>
        <p:blipFill>
          <a:blip r:embed="rId11"/>
          <a:stretch/>
        </p:blipFill>
        <p:spPr>
          <a:xfrm>
            <a:off x="11316240" y="18358920"/>
            <a:ext cx="3748680" cy="3555000"/>
          </a:xfrm>
          <a:prstGeom prst="rect">
            <a:avLst/>
          </a:prstGeom>
          <a:ln w="0">
            <a:noFill/>
          </a:ln>
        </p:spPr>
      </p:pic>
      <p:sp>
        <p:nvSpPr>
          <p:cNvPr id="576" name="bg object 123"/>
          <p:cNvSpPr/>
          <p:nvPr/>
        </p:nvSpPr>
        <p:spPr>
          <a:xfrm>
            <a:off x="16149240" y="1807200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8" y="2514600"/>
                </a:moveTo>
                <a:lnTo>
                  <a:pt x="111637" y="2514600"/>
                </a:lnTo>
                <a:lnTo>
                  <a:pt x="111637" y="2616200"/>
                </a:lnTo>
                <a:lnTo>
                  <a:pt x="117878" y="2616200"/>
                </a:lnTo>
                <a:lnTo>
                  <a:pt x="117878" y="2514600"/>
                </a:lnTo>
                <a:close/>
              </a:path>
              <a:path w="2616834" h="2616200">
                <a:moveTo>
                  <a:pt x="243490" y="2514600"/>
                </a:moveTo>
                <a:lnTo>
                  <a:pt x="237249" y="2514600"/>
                </a:lnTo>
                <a:lnTo>
                  <a:pt x="237249" y="2616200"/>
                </a:lnTo>
                <a:lnTo>
                  <a:pt x="243490" y="2616200"/>
                </a:lnTo>
                <a:lnTo>
                  <a:pt x="243490" y="2514600"/>
                </a:lnTo>
                <a:close/>
              </a:path>
              <a:path w="2616834" h="2616200">
                <a:moveTo>
                  <a:pt x="369118" y="2514600"/>
                </a:moveTo>
                <a:lnTo>
                  <a:pt x="362878" y="2514600"/>
                </a:lnTo>
                <a:lnTo>
                  <a:pt x="362878" y="2616200"/>
                </a:lnTo>
                <a:lnTo>
                  <a:pt x="369118" y="2616200"/>
                </a:lnTo>
                <a:lnTo>
                  <a:pt x="369118" y="2514600"/>
                </a:lnTo>
                <a:close/>
              </a:path>
              <a:path w="2616834" h="2616200">
                <a:moveTo>
                  <a:pt x="494730" y="2514600"/>
                </a:moveTo>
                <a:lnTo>
                  <a:pt x="488498" y="2514600"/>
                </a:lnTo>
                <a:lnTo>
                  <a:pt x="488498" y="2616200"/>
                </a:lnTo>
                <a:lnTo>
                  <a:pt x="494730" y="2616200"/>
                </a:lnTo>
                <a:lnTo>
                  <a:pt x="494730" y="2514600"/>
                </a:lnTo>
                <a:close/>
              </a:path>
              <a:path w="2616834" h="2616200">
                <a:moveTo>
                  <a:pt x="620350" y="2514600"/>
                </a:moveTo>
                <a:lnTo>
                  <a:pt x="614109" y="2514600"/>
                </a:lnTo>
                <a:lnTo>
                  <a:pt x="614109" y="2616200"/>
                </a:lnTo>
                <a:lnTo>
                  <a:pt x="620350" y="2616200"/>
                </a:lnTo>
                <a:lnTo>
                  <a:pt x="620350" y="2514600"/>
                </a:lnTo>
                <a:close/>
              </a:path>
              <a:path w="2616834" h="2616200">
                <a:moveTo>
                  <a:pt x="745961" y="2514600"/>
                </a:moveTo>
                <a:lnTo>
                  <a:pt x="739721" y="2514600"/>
                </a:lnTo>
                <a:lnTo>
                  <a:pt x="739721" y="2616200"/>
                </a:lnTo>
                <a:lnTo>
                  <a:pt x="745961" y="2616200"/>
                </a:lnTo>
                <a:lnTo>
                  <a:pt x="745961" y="2514600"/>
                </a:lnTo>
                <a:close/>
              </a:path>
              <a:path w="2616834" h="2616200">
                <a:moveTo>
                  <a:pt x="871581" y="2514600"/>
                </a:moveTo>
                <a:lnTo>
                  <a:pt x="865349" y="2514600"/>
                </a:lnTo>
                <a:lnTo>
                  <a:pt x="865349" y="2616200"/>
                </a:lnTo>
                <a:lnTo>
                  <a:pt x="871581" y="2616200"/>
                </a:lnTo>
                <a:lnTo>
                  <a:pt x="871581" y="2514600"/>
                </a:lnTo>
                <a:close/>
              </a:path>
              <a:path w="2616834" h="2616200">
                <a:moveTo>
                  <a:pt x="997201" y="2514600"/>
                </a:moveTo>
                <a:lnTo>
                  <a:pt x="990961" y="2514600"/>
                </a:lnTo>
                <a:lnTo>
                  <a:pt x="990961" y="2616200"/>
                </a:lnTo>
                <a:lnTo>
                  <a:pt x="997201" y="2616200"/>
                </a:lnTo>
                <a:lnTo>
                  <a:pt x="997201" y="2514600"/>
                </a:lnTo>
                <a:close/>
              </a:path>
              <a:path w="2616834" h="2616200">
                <a:moveTo>
                  <a:pt x="1122813" y="2514600"/>
                </a:moveTo>
                <a:lnTo>
                  <a:pt x="1116573" y="2514600"/>
                </a:lnTo>
                <a:lnTo>
                  <a:pt x="1116573" y="2616200"/>
                </a:lnTo>
                <a:lnTo>
                  <a:pt x="1122813" y="2616200"/>
                </a:lnTo>
                <a:lnTo>
                  <a:pt x="1122813" y="2514600"/>
                </a:lnTo>
                <a:close/>
              </a:path>
              <a:path w="2616834" h="2616200">
                <a:moveTo>
                  <a:pt x="1248425" y="2514600"/>
                </a:moveTo>
                <a:lnTo>
                  <a:pt x="1242193" y="2514600"/>
                </a:lnTo>
                <a:lnTo>
                  <a:pt x="1242193" y="2616200"/>
                </a:lnTo>
                <a:lnTo>
                  <a:pt x="1248425" y="2616200"/>
                </a:lnTo>
                <a:lnTo>
                  <a:pt x="1248425" y="2514600"/>
                </a:lnTo>
                <a:close/>
              </a:path>
              <a:path w="2616834" h="2616200">
                <a:moveTo>
                  <a:pt x="1374053" y="2514600"/>
                </a:moveTo>
                <a:lnTo>
                  <a:pt x="1367813" y="2514600"/>
                </a:lnTo>
                <a:lnTo>
                  <a:pt x="1367813" y="2616200"/>
                </a:lnTo>
                <a:lnTo>
                  <a:pt x="1374053" y="2616200"/>
                </a:lnTo>
                <a:lnTo>
                  <a:pt x="1374053" y="2514600"/>
                </a:lnTo>
                <a:close/>
              </a:path>
              <a:path w="2616834" h="2616200">
                <a:moveTo>
                  <a:pt x="1499665" y="2514600"/>
                </a:moveTo>
                <a:lnTo>
                  <a:pt x="1493433" y="2514600"/>
                </a:lnTo>
                <a:lnTo>
                  <a:pt x="1493433" y="2616200"/>
                </a:lnTo>
                <a:lnTo>
                  <a:pt x="1499665" y="2616200"/>
                </a:lnTo>
                <a:lnTo>
                  <a:pt x="1499665" y="2514600"/>
                </a:lnTo>
                <a:close/>
              </a:path>
              <a:path w="2616834" h="2616200">
                <a:moveTo>
                  <a:pt x="1625285" y="2514600"/>
                </a:moveTo>
                <a:lnTo>
                  <a:pt x="1619044" y="2514600"/>
                </a:lnTo>
                <a:lnTo>
                  <a:pt x="1619044" y="2616200"/>
                </a:lnTo>
                <a:lnTo>
                  <a:pt x="1625285" y="2616200"/>
                </a:lnTo>
                <a:lnTo>
                  <a:pt x="1625285" y="2514600"/>
                </a:lnTo>
                <a:close/>
              </a:path>
              <a:path w="2616834" h="2616200">
                <a:moveTo>
                  <a:pt x="1750905" y="2514600"/>
                </a:moveTo>
                <a:lnTo>
                  <a:pt x="1744673" y="2514600"/>
                </a:lnTo>
                <a:lnTo>
                  <a:pt x="1744673" y="2616200"/>
                </a:lnTo>
                <a:lnTo>
                  <a:pt x="1750905" y="2616200"/>
                </a:lnTo>
                <a:lnTo>
                  <a:pt x="1750905" y="2514600"/>
                </a:lnTo>
                <a:close/>
              </a:path>
              <a:path w="2616834" h="2616200">
                <a:moveTo>
                  <a:pt x="1876525" y="2514600"/>
                </a:moveTo>
                <a:lnTo>
                  <a:pt x="1870284" y="2514600"/>
                </a:lnTo>
                <a:lnTo>
                  <a:pt x="1870284" y="2616200"/>
                </a:lnTo>
                <a:lnTo>
                  <a:pt x="1876525" y="2616200"/>
                </a:lnTo>
                <a:lnTo>
                  <a:pt x="1876525" y="2514600"/>
                </a:lnTo>
                <a:close/>
              </a:path>
              <a:path w="2616834" h="2616200">
                <a:moveTo>
                  <a:pt x="2002137" y="2514600"/>
                </a:moveTo>
                <a:lnTo>
                  <a:pt x="1995896" y="2514600"/>
                </a:lnTo>
                <a:lnTo>
                  <a:pt x="1995896" y="2616200"/>
                </a:lnTo>
                <a:lnTo>
                  <a:pt x="2002137" y="2616200"/>
                </a:lnTo>
                <a:lnTo>
                  <a:pt x="2002137" y="2514600"/>
                </a:lnTo>
                <a:close/>
              </a:path>
              <a:path w="2616834" h="2616200">
                <a:moveTo>
                  <a:pt x="2127748" y="2514600"/>
                </a:moveTo>
                <a:lnTo>
                  <a:pt x="2121516" y="2514600"/>
                </a:lnTo>
                <a:lnTo>
                  <a:pt x="2121516" y="2616200"/>
                </a:lnTo>
                <a:lnTo>
                  <a:pt x="2127748" y="2616200"/>
                </a:lnTo>
                <a:lnTo>
                  <a:pt x="2127748" y="2514600"/>
                </a:lnTo>
                <a:close/>
              </a:path>
              <a:path w="2616834" h="2616200">
                <a:moveTo>
                  <a:pt x="2253377" y="2514600"/>
                </a:moveTo>
                <a:lnTo>
                  <a:pt x="2247136" y="2514600"/>
                </a:lnTo>
                <a:lnTo>
                  <a:pt x="2247136" y="2616200"/>
                </a:lnTo>
                <a:lnTo>
                  <a:pt x="2253377" y="2616200"/>
                </a:lnTo>
                <a:lnTo>
                  <a:pt x="2253377" y="2514600"/>
                </a:lnTo>
                <a:close/>
              </a:path>
              <a:path w="2616834" h="2616200">
                <a:moveTo>
                  <a:pt x="2378988" y="2514600"/>
                </a:moveTo>
                <a:lnTo>
                  <a:pt x="2372756" y="2514600"/>
                </a:lnTo>
                <a:lnTo>
                  <a:pt x="2372756" y="2616200"/>
                </a:lnTo>
                <a:lnTo>
                  <a:pt x="2378988" y="2616200"/>
                </a:lnTo>
                <a:lnTo>
                  <a:pt x="2378988" y="2514600"/>
                </a:lnTo>
                <a:close/>
              </a:path>
              <a:path w="2616834" h="2616200">
                <a:moveTo>
                  <a:pt x="2504608" y="2514600"/>
                </a:moveTo>
                <a:lnTo>
                  <a:pt x="2498368" y="2514600"/>
                </a:lnTo>
                <a:lnTo>
                  <a:pt x="2498368" y="2616200"/>
                </a:lnTo>
                <a:lnTo>
                  <a:pt x="2504608" y="2616200"/>
                </a:lnTo>
                <a:lnTo>
                  <a:pt x="2504608" y="2514600"/>
                </a:lnTo>
                <a:close/>
              </a:path>
              <a:path w="2616834" h="2616200">
                <a:moveTo>
                  <a:pt x="2616246" y="2501900"/>
                </a:moveTo>
                <a:lnTo>
                  <a:pt x="0" y="2501900"/>
                </a:lnTo>
                <a:lnTo>
                  <a:pt x="0" y="2514600"/>
                </a:lnTo>
                <a:lnTo>
                  <a:pt x="2616246" y="2514600"/>
                </a:lnTo>
                <a:lnTo>
                  <a:pt x="2616246" y="2501900"/>
                </a:lnTo>
                <a:close/>
              </a:path>
              <a:path w="2616834" h="2616200">
                <a:moveTo>
                  <a:pt x="117878" y="2387600"/>
                </a:moveTo>
                <a:lnTo>
                  <a:pt x="111637" y="2387600"/>
                </a:lnTo>
                <a:lnTo>
                  <a:pt x="111637" y="2501900"/>
                </a:lnTo>
                <a:lnTo>
                  <a:pt x="117878" y="2501900"/>
                </a:lnTo>
                <a:lnTo>
                  <a:pt x="117878" y="2387600"/>
                </a:lnTo>
                <a:close/>
              </a:path>
              <a:path w="2616834" h="2616200">
                <a:moveTo>
                  <a:pt x="243490" y="2387600"/>
                </a:moveTo>
                <a:lnTo>
                  <a:pt x="237257" y="2387600"/>
                </a:lnTo>
                <a:lnTo>
                  <a:pt x="237257" y="2501900"/>
                </a:lnTo>
                <a:lnTo>
                  <a:pt x="243490" y="2501900"/>
                </a:lnTo>
                <a:lnTo>
                  <a:pt x="243490" y="2387600"/>
                </a:lnTo>
                <a:close/>
              </a:path>
              <a:path w="2616834" h="2616200">
                <a:moveTo>
                  <a:pt x="369118" y="2387600"/>
                </a:moveTo>
                <a:lnTo>
                  <a:pt x="362878" y="2387600"/>
                </a:lnTo>
                <a:lnTo>
                  <a:pt x="362878" y="2501900"/>
                </a:lnTo>
                <a:lnTo>
                  <a:pt x="369118" y="2501900"/>
                </a:lnTo>
                <a:lnTo>
                  <a:pt x="369118" y="2387600"/>
                </a:lnTo>
                <a:close/>
              </a:path>
              <a:path w="2616834" h="2616200">
                <a:moveTo>
                  <a:pt x="494730" y="2387600"/>
                </a:moveTo>
                <a:lnTo>
                  <a:pt x="488498" y="2387600"/>
                </a:lnTo>
                <a:lnTo>
                  <a:pt x="488498" y="2501900"/>
                </a:lnTo>
                <a:lnTo>
                  <a:pt x="494730" y="2501900"/>
                </a:lnTo>
                <a:lnTo>
                  <a:pt x="494730" y="2387600"/>
                </a:lnTo>
                <a:close/>
              </a:path>
              <a:path w="2616834" h="2616200">
                <a:moveTo>
                  <a:pt x="620350" y="2387600"/>
                </a:moveTo>
                <a:lnTo>
                  <a:pt x="614109" y="2387600"/>
                </a:lnTo>
                <a:lnTo>
                  <a:pt x="614109" y="2501900"/>
                </a:lnTo>
                <a:lnTo>
                  <a:pt x="620350" y="2501900"/>
                </a:lnTo>
                <a:lnTo>
                  <a:pt x="620350" y="2387600"/>
                </a:lnTo>
                <a:close/>
              </a:path>
              <a:path w="2616834" h="2616200">
                <a:moveTo>
                  <a:pt x="745961" y="2387600"/>
                </a:moveTo>
                <a:lnTo>
                  <a:pt x="739729" y="2387600"/>
                </a:lnTo>
                <a:lnTo>
                  <a:pt x="739729" y="2501900"/>
                </a:lnTo>
                <a:lnTo>
                  <a:pt x="745961" y="2501900"/>
                </a:lnTo>
                <a:lnTo>
                  <a:pt x="745961" y="2387600"/>
                </a:lnTo>
                <a:close/>
              </a:path>
              <a:path w="2616834" h="2616200">
                <a:moveTo>
                  <a:pt x="871581" y="2387600"/>
                </a:moveTo>
                <a:lnTo>
                  <a:pt x="865349" y="2387600"/>
                </a:lnTo>
                <a:lnTo>
                  <a:pt x="865349" y="2501900"/>
                </a:lnTo>
                <a:lnTo>
                  <a:pt x="871581" y="2501900"/>
                </a:lnTo>
                <a:lnTo>
                  <a:pt x="871581" y="2387600"/>
                </a:lnTo>
                <a:close/>
              </a:path>
              <a:path w="2616834" h="2616200">
                <a:moveTo>
                  <a:pt x="997201" y="2387600"/>
                </a:moveTo>
                <a:lnTo>
                  <a:pt x="990961" y="2387600"/>
                </a:lnTo>
                <a:lnTo>
                  <a:pt x="990961" y="2501900"/>
                </a:lnTo>
                <a:lnTo>
                  <a:pt x="997201" y="2501900"/>
                </a:lnTo>
                <a:lnTo>
                  <a:pt x="997201" y="2387600"/>
                </a:lnTo>
                <a:close/>
              </a:path>
              <a:path w="2616834" h="2616200">
                <a:moveTo>
                  <a:pt x="1122813" y="2387600"/>
                </a:moveTo>
                <a:lnTo>
                  <a:pt x="1116581" y="2387600"/>
                </a:lnTo>
                <a:lnTo>
                  <a:pt x="1116581" y="2501900"/>
                </a:lnTo>
                <a:lnTo>
                  <a:pt x="1122813" y="2501900"/>
                </a:lnTo>
                <a:lnTo>
                  <a:pt x="1122813" y="2387600"/>
                </a:lnTo>
                <a:close/>
              </a:path>
              <a:path w="2616834" h="2616200">
                <a:moveTo>
                  <a:pt x="1248425" y="2387600"/>
                </a:moveTo>
                <a:lnTo>
                  <a:pt x="1242193" y="2387600"/>
                </a:lnTo>
                <a:lnTo>
                  <a:pt x="1242193" y="2501900"/>
                </a:lnTo>
                <a:lnTo>
                  <a:pt x="1248425" y="2501900"/>
                </a:lnTo>
                <a:lnTo>
                  <a:pt x="1248425" y="2387600"/>
                </a:lnTo>
                <a:close/>
              </a:path>
              <a:path w="2616834" h="2616200">
                <a:moveTo>
                  <a:pt x="1374053" y="2387600"/>
                </a:moveTo>
                <a:lnTo>
                  <a:pt x="1367813" y="2387600"/>
                </a:lnTo>
                <a:lnTo>
                  <a:pt x="1367813" y="2501900"/>
                </a:lnTo>
                <a:lnTo>
                  <a:pt x="1374053" y="2501900"/>
                </a:lnTo>
                <a:lnTo>
                  <a:pt x="1374053" y="2387600"/>
                </a:lnTo>
                <a:close/>
              </a:path>
              <a:path w="2616834" h="2616200">
                <a:moveTo>
                  <a:pt x="1499665" y="2387600"/>
                </a:moveTo>
                <a:lnTo>
                  <a:pt x="1493433" y="2387600"/>
                </a:lnTo>
                <a:lnTo>
                  <a:pt x="1493433" y="2501900"/>
                </a:lnTo>
                <a:lnTo>
                  <a:pt x="1499665" y="2501900"/>
                </a:lnTo>
                <a:lnTo>
                  <a:pt x="1499665" y="2387600"/>
                </a:lnTo>
                <a:close/>
              </a:path>
              <a:path w="2616834" h="2616200">
                <a:moveTo>
                  <a:pt x="1625285" y="2387600"/>
                </a:moveTo>
                <a:lnTo>
                  <a:pt x="1619044" y="2387600"/>
                </a:lnTo>
                <a:lnTo>
                  <a:pt x="1619044" y="2501900"/>
                </a:lnTo>
                <a:lnTo>
                  <a:pt x="1625285" y="2501900"/>
                </a:lnTo>
                <a:lnTo>
                  <a:pt x="1625285" y="2387600"/>
                </a:lnTo>
                <a:close/>
              </a:path>
              <a:path w="2616834" h="2616200">
                <a:moveTo>
                  <a:pt x="1750905" y="2387600"/>
                </a:moveTo>
                <a:lnTo>
                  <a:pt x="1744673" y="2387600"/>
                </a:lnTo>
                <a:lnTo>
                  <a:pt x="1744673" y="2501900"/>
                </a:lnTo>
                <a:lnTo>
                  <a:pt x="1750905" y="2501900"/>
                </a:lnTo>
                <a:lnTo>
                  <a:pt x="1750905" y="2387600"/>
                </a:lnTo>
                <a:close/>
              </a:path>
              <a:path w="2616834" h="2616200">
                <a:moveTo>
                  <a:pt x="1876525" y="2387600"/>
                </a:moveTo>
                <a:lnTo>
                  <a:pt x="1870284" y="2387600"/>
                </a:lnTo>
                <a:lnTo>
                  <a:pt x="1870284" y="2501900"/>
                </a:lnTo>
                <a:lnTo>
                  <a:pt x="1876525" y="2501900"/>
                </a:lnTo>
                <a:lnTo>
                  <a:pt x="1876525" y="2387600"/>
                </a:lnTo>
                <a:close/>
              </a:path>
              <a:path w="2616834" h="2616200">
                <a:moveTo>
                  <a:pt x="2002137" y="2387600"/>
                </a:moveTo>
                <a:lnTo>
                  <a:pt x="1995905" y="2387600"/>
                </a:lnTo>
                <a:lnTo>
                  <a:pt x="1995905" y="2501900"/>
                </a:lnTo>
                <a:lnTo>
                  <a:pt x="2002137" y="2501900"/>
                </a:lnTo>
                <a:lnTo>
                  <a:pt x="2002137" y="2387600"/>
                </a:lnTo>
                <a:close/>
              </a:path>
              <a:path w="2616834" h="2616200">
                <a:moveTo>
                  <a:pt x="2127748" y="2387600"/>
                </a:moveTo>
                <a:lnTo>
                  <a:pt x="2121516" y="2387600"/>
                </a:lnTo>
                <a:lnTo>
                  <a:pt x="2121516" y="2501900"/>
                </a:lnTo>
                <a:lnTo>
                  <a:pt x="2127748" y="2501900"/>
                </a:lnTo>
                <a:lnTo>
                  <a:pt x="2127748" y="2387600"/>
                </a:lnTo>
                <a:close/>
              </a:path>
              <a:path w="2616834" h="2616200">
                <a:moveTo>
                  <a:pt x="2253377" y="2387600"/>
                </a:moveTo>
                <a:lnTo>
                  <a:pt x="2247136" y="2387600"/>
                </a:lnTo>
                <a:lnTo>
                  <a:pt x="2247136" y="2501900"/>
                </a:lnTo>
                <a:lnTo>
                  <a:pt x="2253377" y="2501900"/>
                </a:lnTo>
                <a:lnTo>
                  <a:pt x="2253377" y="2387600"/>
                </a:lnTo>
                <a:close/>
              </a:path>
              <a:path w="2616834" h="2616200">
                <a:moveTo>
                  <a:pt x="2378988" y="2387600"/>
                </a:moveTo>
                <a:lnTo>
                  <a:pt x="2372756" y="2387600"/>
                </a:lnTo>
                <a:lnTo>
                  <a:pt x="2372756" y="2501900"/>
                </a:lnTo>
                <a:lnTo>
                  <a:pt x="2378988" y="2501900"/>
                </a:lnTo>
                <a:lnTo>
                  <a:pt x="2378988" y="2387600"/>
                </a:lnTo>
                <a:close/>
              </a:path>
              <a:path w="2616834" h="2616200">
                <a:moveTo>
                  <a:pt x="2504608" y="2387600"/>
                </a:moveTo>
                <a:lnTo>
                  <a:pt x="2498368" y="2387600"/>
                </a:lnTo>
                <a:lnTo>
                  <a:pt x="2498368" y="2501900"/>
                </a:lnTo>
                <a:lnTo>
                  <a:pt x="2504608" y="2501900"/>
                </a:lnTo>
                <a:lnTo>
                  <a:pt x="2504608" y="2387600"/>
                </a:lnTo>
                <a:close/>
              </a:path>
              <a:path w="2616834" h="2616200">
                <a:moveTo>
                  <a:pt x="2616246" y="2374900"/>
                </a:moveTo>
                <a:lnTo>
                  <a:pt x="0" y="2374900"/>
                </a:lnTo>
                <a:lnTo>
                  <a:pt x="0" y="2387600"/>
                </a:lnTo>
                <a:lnTo>
                  <a:pt x="2616246" y="2387600"/>
                </a:lnTo>
                <a:lnTo>
                  <a:pt x="2616246" y="2374900"/>
                </a:lnTo>
                <a:close/>
              </a:path>
              <a:path w="2616834" h="2616200">
                <a:moveTo>
                  <a:pt x="117878" y="2260600"/>
                </a:moveTo>
                <a:lnTo>
                  <a:pt x="111637" y="2260600"/>
                </a:lnTo>
                <a:lnTo>
                  <a:pt x="111637" y="2374900"/>
                </a:lnTo>
                <a:lnTo>
                  <a:pt x="117878" y="2374900"/>
                </a:lnTo>
                <a:lnTo>
                  <a:pt x="117878" y="2260600"/>
                </a:lnTo>
                <a:close/>
              </a:path>
              <a:path w="2616834" h="2616200">
                <a:moveTo>
                  <a:pt x="243490" y="2260600"/>
                </a:moveTo>
                <a:lnTo>
                  <a:pt x="237257" y="2260600"/>
                </a:lnTo>
                <a:lnTo>
                  <a:pt x="237257" y="2374900"/>
                </a:lnTo>
                <a:lnTo>
                  <a:pt x="243490" y="2374900"/>
                </a:lnTo>
                <a:lnTo>
                  <a:pt x="243490" y="2260600"/>
                </a:lnTo>
                <a:close/>
              </a:path>
              <a:path w="2616834" h="2616200">
                <a:moveTo>
                  <a:pt x="369118" y="2260600"/>
                </a:moveTo>
                <a:lnTo>
                  <a:pt x="362878" y="2260600"/>
                </a:lnTo>
                <a:lnTo>
                  <a:pt x="362878" y="2374900"/>
                </a:lnTo>
                <a:lnTo>
                  <a:pt x="369118" y="2374900"/>
                </a:lnTo>
                <a:lnTo>
                  <a:pt x="369118" y="2260600"/>
                </a:lnTo>
                <a:close/>
              </a:path>
              <a:path w="2616834" h="2616200">
                <a:moveTo>
                  <a:pt x="494730" y="2260600"/>
                </a:moveTo>
                <a:lnTo>
                  <a:pt x="488498" y="2260600"/>
                </a:lnTo>
                <a:lnTo>
                  <a:pt x="488498" y="2374900"/>
                </a:lnTo>
                <a:lnTo>
                  <a:pt x="494730" y="2374900"/>
                </a:lnTo>
                <a:lnTo>
                  <a:pt x="494730" y="2260600"/>
                </a:lnTo>
                <a:close/>
              </a:path>
              <a:path w="2616834" h="2616200">
                <a:moveTo>
                  <a:pt x="620350" y="2260600"/>
                </a:moveTo>
                <a:lnTo>
                  <a:pt x="614109" y="2260600"/>
                </a:lnTo>
                <a:lnTo>
                  <a:pt x="614109" y="2374900"/>
                </a:lnTo>
                <a:lnTo>
                  <a:pt x="620350" y="2374900"/>
                </a:lnTo>
                <a:lnTo>
                  <a:pt x="620350" y="2260600"/>
                </a:lnTo>
                <a:close/>
              </a:path>
              <a:path w="2616834" h="2616200">
                <a:moveTo>
                  <a:pt x="745961" y="2260600"/>
                </a:moveTo>
                <a:lnTo>
                  <a:pt x="739729" y="2260600"/>
                </a:lnTo>
                <a:lnTo>
                  <a:pt x="739729" y="2374900"/>
                </a:lnTo>
                <a:lnTo>
                  <a:pt x="745961" y="2374900"/>
                </a:lnTo>
                <a:lnTo>
                  <a:pt x="745961" y="2260600"/>
                </a:lnTo>
                <a:close/>
              </a:path>
              <a:path w="2616834" h="2616200">
                <a:moveTo>
                  <a:pt x="871581" y="2260600"/>
                </a:moveTo>
                <a:lnTo>
                  <a:pt x="865349" y="2260600"/>
                </a:lnTo>
                <a:lnTo>
                  <a:pt x="865349" y="2374900"/>
                </a:lnTo>
                <a:lnTo>
                  <a:pt x="871581" y="2374900"/>
                </a:lnTo>
                <a:lnTo>
                  <a:pt x="871581" y="2260600"/>
                </a:lnTo>
                <a:close/>
              </a:path>
              <a:path w="2616834" h="2616200">
                <a:moveTo>
                  <a:pt x="997201" y="2260600"/>
                </a:moveTo>
                <a:lnTo>
                  <a:pt x="990961" y="2260600"/>
                </a:lnTo>
                <a:lnTo>
                  <a:pt x="990961" y="2374900"/>
                </a:lnTo>
                <a:lnTo>
                  <a:pt x="997201" y="2374900"/>
                </a:lnTo>
                <a:lnTo>
                  <a:pt x="997201" y="2260600"/>
                </a:lnTo>
                <a:close/>
              </a:path>
              <a:path w="2616834" h="2616200">
                <a:moveTo>
                  <a:pt x="1122813" y="2260600"/>
                </a:moveTo>
                <a:lnTo>
                  <a:pt x="1116581" y="2260600"/>
                </a:lnTo>
                <a:lnTo>
                  <a:pt x="1116581" y="2374900"/>
                </a:lnTo>
                <a:lnTo>
                  <a:pt x="1122813" y="2374900"/>
                </a:lnTo>
                <a:lnTo>
                  <a:pt x="1122813" y="2260600"/>
                </a:lnTo>
                <a:close/>
              </a:path>
              <a:path w="2616834" h="2616200">
                <a:moveTo>
                  <a:pt x="1248425" y="2260600"/>
                </a:moveTo>
                <a:lnTo>
                  <a:pt x="1242193" y="2260600"/>
                </a:lnTo>
                <a:lnTo>
                  <a:pt x="1242193" y="2374900"/>
                </a:lnTo>
                <a:lnTo>
                  <a:pt x="1248425" y="2374900"/>
                </a:lnTo>
                <a:lnTo>
                  <a:pt x="1248425" y="2260600"/>
                </a:lnTo>
                <a:close/>
              </a:path>
              <a:path w="2616834" h="2616200">
                <a:moveTo>
                  <a:pt x="1374053" y="2260600"/>
                </a:moveTo>
                <a:lnTo>
                  <a:pt x="1367813" y="2260600"/>
                </a:lnTo>
                <a:lnTo>
                  <a:pt x="1367813" y="2374900"/>
                </a:lnTo>
                <a:lnTo>
                  <a:pt x="1374053" y="2374900"/>
                </a:lnTo>
                <a:lnTo>
                  <a:pt x="1374053" y="2260600"/>
                </a:lnTo>
                <a:close/>
              </a:path>
              <a:path w="2616834" h="2616200">
                <a:moveTo>
                  <a:pt x="1499665" y="2260600"/>
                </a:moveTo>
                <a:lnTo>
                  <a:pt x="1493433" y="2260600"/>
                </a:lnTo>
                <a:lnTo>
                  <a:pt x="1493433" y="2374900"/>
                </a:lnTo>
                <a:lnTo>
                  <a:pt x="1499665" y="2374900"/>
                </a:lnTo>
                <a:lnTo>
                  <a:pt x="1499665" y="2260600"/>
                </a:lnTo>
                <a:close/>
              </a:path>
              <a:path w="2616834" h="2616200">
                <a:moveTo>
                  <a:pt x="1625285" y="2260600"/>
                </a:moveTo>
                <a:lnTo>
                  <a:pt x="1619044" y="2260600"/>
                </a:lnTo>
                <a:lnTo>
                  <a:pt x="1619044" y="2374900"/>
                </a:lnTo>
                <a:lnTo>
                  <a:pt x="1625285" y="2374900"/>
                </a:lnTo>
                <a:lnTo>
                  <a:pt x="1625285" y="2260600"/>
                </a:lnTo>
                <a:close/>
              </a:path>
              <a:path w="2616834" h="2616200">
                <a:moveTo>
                  <a:pt x="1750905" y="2260600"/>
                </a:moveTo>
                <a:lnTo>
                  <a:pt x="1744673" y="2260600"/>
                </a:lnTo>
                <a:lnTo>
                  <a:pt x="1744673" y="2374900"/>
                </a:lnTo>
                <a:lnTo>
                  <a:pt x="1750905" y="2374900"/>
                </a:lnTo>
                <a:lnTo>
                  <a:pt x="1750905" y="2260600"/>
                </a:lnTo>
                <a:close/>
              </a:path>
              <a:path w="2616834" h="2616200">
                <a:moveTo>
                  <a:pt x="1876525" y="2260600"/>
                </a:moveTo>
                <a:lnTo>
                  <a:pt x="1870284" y="2260600"/>
                </a:lnTo>
                <a:lnTo>
                  <a:pt x="1870284" y="2374900"/>
                </a:lnTo>
                <a:lnTo>
                  <a:pt x="1876525" y="2374900"/>
                </a:lnTo>
                <a:lnTo>
                  <a:pt x="1876525" y="2260600"/>
                </a:lnTo>
                <a:close/>
              </a:path>
              <a:path w="2616834" h="2616200">
                <a:moveTo>
                  <a:pt x="2002137" y="2260600"/>
                </a:moveTo>
                <a:lnTo>
                  <a:pt x="1995905" y="2260600"/>
                </a:lnTo>
                <a:lnTo>
                  <a:pt x="1995905" y="2374900"/>
                </a:lnTo>
                <a:lnTo>
                  <a:pt x="2002137" y="2374900"/>
                </a:lnTo>
                <a:lnTo>
                  <a:pt x="2002137" y="2260600"/>
                </a:lnTo>
                <a:close/>
              </a:path>
              <a:path w="2616834" h="2616200">
                <a:moveTo>
                  <a:pt x="2127748" y="2260600"/>
                </a:moveTo>
                <a:lnTo>
                  <a:pt x="2121516" y="2260600"/>
                </a:lnTo>
                <a:lnTo>
                  <a:pt x="2121516" y="2374900"/>
                </a:lnTo>
                <a:lnTo>
                  <a:pt x="2127748" y="2374900"/>
                </a:lnTo>
                <a:lnTo>
                  <a:pt x="2127748" y="2260600"/>
                </a:lnTo>
                <a:close/>
              </a:path>
              <a:path w="2616834" h="2616200">
                <a:moveTo>
                  <a:pt x="2253377" y="2260600"/>
                </a:moveTo>
                <a:lnTo>
                  <a:pt x="2247136" y="2260600"/>
                </a:lnTo>
                <a:lnTo>
                  <a:pt x="2247136" y="2374900"/>
                </a:lnTo>
                <a:lnTo>
                  <a:pt x="2253377" y="2374900"/>
                </a:lnTo>
                <a:lnTo>
                  <a:pt x="2253377" y="2260600"/>
                </a:lnTo>
                <a:close/>
              </a:path>
              <a:path w="2616834" h="2616200">
                <a:moveTo>
                  <a:pt x="2378988" y="2260600"/>
                </a:moveTo>
                <a:lnTo>
                  <a:pt x="2372756" y="2260600"/>
                </a:lnTo>
                <a:lnTo>
                  <a:pt x="2372756" y="2374900"/>
                </a:lnTo>
                <a:lnTo>
                  <a:pt x="2378988" y="2374900"/>
                </a:lnTo>
                <a:lnTo>
                  <a:pt x="2378988" y="2260600"/>
                </a:lnTo>
                <a:close/>
              </a:path>
              <a:path w="2616834" h="2616200">
                <a:moveTo>
                  <a:pt x="2504608" y="2260600"/>
                </a:moveTo>
                <a:lnTo>
                  <a:pt x="2498368" y="2260600"/>
                </a:lnTo>
                <a:lnTo>
                  <a:pt x="2498368" y="2374900"/>
                </a:lnTo>
                <a:lnTo>
                  <a:pt x="2504608" y="2374900"/>
                </a:lnTo>
                <a:lnTo>
                  <a:pt x="2504608" y="2260600"/>
                </a:lnTo>
                <a:close/>
              </a:path>
              <a:path w="2616834" h="2616200">
                <a:moveTo>
                  <a:pt x="2614855" y="2247900"/>
                </a:moveTo>
                <a:lnTo>
                  <a:pt x="1391" y="2247900"/>
                </a:lnTo>
                <a:lnTo>
                  <a:pt x="0" y="2260600"/>
                </a:lnTo>
                <a:lnTo>
                  <a:pt x="2616246" y="2260600"/>
                </a:lnTo>
                <a:lnTo>
                  <a:pt x="2614855" y="2247900"/>
                </a:lnTo>
                <a:close/>
              </a:path>
              <a:path w="2616834" h="2616200">
                <a:moveTo>
                  <a:pt x="117878" y="1511300"/>
                </a:moveTo>
                <a:lnTo>
                  <a:pt x="111637" y="1511300"/>
                </a:lnTo>
                <a:lnTo>
                  <a:pt x="111637" y="2247900"/>
                </a:lnTo>
                <a:lnTo>
                  <a:pt x="117878" y="2247900"/>
                </a:lnTo>
                <a:lnTo>
                  <a:pt x="117878" y="1511300"/>
                </a:lnTo>
                <a:close/>
              </a:path>
              <a:path w="2616834" h="2616200">
                <a:moveTo>
                  <a:pt x="243490" y="1511300"/>
                </a:moveTo>
                <a:lnTo>
                  <a:pt x="237257" y="1511300"/>
                </a:lnTo>
                <a:lnTo>
                  <a:pt x="237257" y="2247900"/>
                </a:lnTo>
                <a:lnTo>
                  <a:pt x="243490" y="2247900"/>
                </a:lnTo>
                <a:lnTo>
                  <a:pt x="243490" y="1511300"/>
                </a:lnTo>
                <a:close/>
              </a:path>
              <a:path w="2616834" h="2616200">
                <a:moveTo>
                  <a:pt x="369118" y="1511300"/>
                </a:moveTo>
                <a:lnTo>
                  <a:pt x="362878" y="1511300"/>
                </a:lnTo>
                <a:lnTo>
                  <a:pt x="362878" y="2247900"/>
                </a:lnTo>
                <a:lnTo>
                  <a:pt x="369118" y="2247900"/>
                </a:lnTo>
                <a:lnTo>
                  <a:pt x="369118" y="1511300"/>
                </a:lnTo>
                <a:close/>
              </a:path>
              <a:path w="2616834" h="2616200">
                <a:moveTo>
                  <a:pt x="494730" y="1511300"/>
                </a:moveTo>
                <a:lnTo>
                  <a:pt x="488498" y="1511300"/>
                </a:lnTo>
                <a:lnTo>
                  <a:pt x="488498" y="2247900"/>
                </a:lnTo>
                <a:lnTo>
                  <a:pt x="494730" y="2247900"/>
                </a:lnTo>
                <a:lnTo>
                  <a:pt x="494730" y="1511300"/>
                </a:lnTo>
                <a:close/>
              </a:path>
              <a:path w="2616834" h="2616200">
                <a:moveTo>
                  <a:pt x="620341" y="1511300"/>
                </a:moveTo>
                <a:lnTo>
                  <a:pt x="614109" y="1511300"/>
                </a:lnTo>
                <a:lnTo>
                  <a:pt x="614109" y="2247900"/>
                </a:lnTo>
                <a:lnTo>
                  <a:pt x="620350" y="2247900"/>
                </a:lnTo>
                <a:lnTo>
                  <a:pt x="620341" y="1511300"/>
                </a:lnTo>
                <a:close/>
              </a:path>
              <a:path w="2616834" h="2616200">
                <a:moveTo>
                  <a:pt x="745961" y="1511300"/>
                </a:moveTo>
                <a:lnTo>
                  <a:pt x="739721" y="1511300"/>
                </a:lnTo>
                <a:lnTo>
                  <a:pt x="739729" y="2247900"/>
                </a:lnTo>
                <a:lnTo>
                  <a:pt x="745961" y="2247900"/>
                </a:lnTo>
                <a:lnTo>
                  <a:pt x="745961" y="1511300"/>
                </a:lnTo>
                <a:close/>
              </a:path>
              <a:path w="2616834" h="2616200">
                <a:moveTo>
                  <a:pt x="871581" y="1511300"/>
                </a:moveTo>
                <a:lnTo>
                  <a:pt x="865349" y="1511300"/>
                </a:lnTo>
                <a:lnTo>
                  <a:pt x="865349" y="2247900"/>
                </a:lnTo>
                <a:lnTo>
                  <a:pt x="871581" y="2247900"/>
                </a:lnTo>
                <a:lnTo>
                  <a:pt x="871581" y="1511300"/>
                </a:lnTo>
                <a:close/>
              </a:path>
              <a:path w="2616834" h="2616200">
                <a:moveTo>
                  <a:pt x="997193" y="1511300"/>
                </a:moveTo>
                <a:lnTo>
                  <a:pt x="990961" y="1511300"/>
                </a:lnTo>
                <a:lnTo>
                  <a:pt x="990961" y="2247900"/>
                </a:lnTo>
                <a:lnTo>
                  <a:pt x="997201" y="2247900"/>
                </a:lnTo>
                <a:lnTo>
                  <a:pt x="997193" y="1511300"/>
                </a:lnTo>
                <a:close/>
              </a:path>
              <a:path w="2616834" h="2616200">
                <a:moveTo>
                  <a:pt x="1122813" y="1511300"/>
                </a:moveTo>
                <a:lnTo>
                  <a:pt x="1116573" y="1511300"/>
                </a:lnTo>
                <a:lnTo>
                  <a:pt x="1116581" y="2247900"/>
                </a:lnTo>
                <a:lnTo>
                  <a:pt x="1122813" y="2247900"/>
                </a:lnTo>
                <a:lnTo>
                  <a:pt x="1122813" y="1511300"/>
                </a:lnTo>
                <a:close/>
              </a:path>
              <a:path w="2616834" h="2616200">
                <a:moveTo>
                  <a:pt x="1248425" y="1511300"/>
                </a:moveTo>
                <a:lnTo>
                  <a:pt x="1242193" y="1511300"/>
                </a:lnTo>
                <a:lnTo>
                  <a:pt x="1242193" y="2247900"/>
                </a:lnTo>
                <a:lnTo>
                  <a:pt x="1248425" y="2247900"/>
                </a:lnTo>
                <a:lnTo>
                  <a:pt x="1248425" y="1511300"/>
                </a:lnTo>
                <a:close/>
              </a:path>
              <a:path w="2616834" h="2616200">
                <a:moveTo>
                  <a:pt x="1374053" y="1511300"/>
                </a:moveTo>
                <a:lnTo>
                  <a:pt x="1367813" y="1511300"/>
                </a:lnTo>
                <a:lnTo>
                  <a:pt x="1367813" y="2247900"/>
                </a:lnTo>
                <a:lnTo>
                  <a:pt x="1374053" y="2247900"/>
                </a:lnTo>
                <a:lnTo>
                  <a:pt x="1374053" y="1511300"/>
                </a:lnTo>
                <a:close/>
              </a:path>
              <a:path w="2616834" h="2616200">
                <a:moveTo>
                  <a:pt x="1499665" y="1511300"/>
                </a:moveTo>
                <a:lnTo>
                  <a:pt x="1493433" y="1511300"/>
                </a:lnTo>
                <a:lnTo>
                  <a:pt x="1493433" y="2247900"/>
                </a:lnTo>
                <a:lnTo>
                  <a:pt x="1499665" y="2247900"/>
                </a:lnTo>
                <a:lnTo>
                  <a:pt x="1499665" y="1511300"/>
                </a:lnTo>
                <a:close/>
              </a:path>
              <a:path w="2616834" h="2616200">
                <a:moveTo>
                  <a:pt x="1625285" y="1511300"/>
                </a:moveTo>
                <a:lnTo>
                  <a:pt x="1619044" y="1511300"/>
                </a:lnTo>
                <a:lnTo>
                  <a:pt x="1619044" y="2247900"/>
                </a:lnTo>
                <a:lnTo>
                  <a:pt x="1625285" y="2247900"/>
                </a:lnTo>
                <a:lnTo>
                  <a:pt x="1625285" y="1511300"/>
                </a:lnTo>
                <a:close/>
              </a:path>
              <a:path w="2616834" h="2616200">
                <a:moveTo>
                  <a:pt x="1750905" y="1511300"/>
                </a:moveTo>
                <a:lnTo>
                  <a:pt x="1744673" y="1511300"/>
                </a:lnTo>
                <a:lnTo>
                  <a:pt x="1744673" y="2247900"/>
                </a:lnTo>
                <a:lnTo>
                  <a:pt x="1750905" y="2247900"/>
                </a:lnTo>
                <a:lnTo>
                  <a:pt x="1750905" y="1511300"/>
                </a:lnTo>
                <a:close/>
              </a:path>
              <a:path w="2616834" h="2616200">
                <a:moveTo>
                  <a:pt x="1876525" y="1511300"/>
                </a:moveTo>
                <a:lnTo>
                  <a:pt x="1870284" y="1511300"/>
                </a:lnTo>
                <a:lnTo>
                  <a:pt x="1870284" y="2247900"/>
                </a:lnTo>
                <a:lnTo>
                  <a:pt x="1876525" y="2247900"/>
                </a:lnTo>
                <a:lnTo>
                  <a:pt x="1876525" y="1511300"/>
                </a:lnTo>
                <a:close/>
              </a:path>
              <a:path w="2616834" h="2616200">
                <a:moveTo>
                  <a:pt x="2002137" y="1511300"/>
                </a:moveTo>
                <a:lnTo>
                  <a:pt x="1995905" y="1511300"/>
                </a:lnTo>
                <a:lnTo>
                  <a:pt x="1995905" y="2247900"/>
                </a:lnTo>
                <a:lnTo>
                  <a:pt x="2002137" y="2247900"/>
                </a:lnTo>
                <a:lnTo>
                  <a:pt x="2002137" y="1511300"/>
                </a:lnTo>
                <a:close/>
              </a:path>
              <a:path w="2616834" h="2616200">
                <a:moveTo>
                  <a:pt x="2127748" y="1511300"/>
                </a:moveTo>
                <a:lnTo>
                  <a:pt x="2121516" y="1511300"/>
                </a:lnTo>
                <a:lnTo>
                  <a:pt x="2121516" y="2247900"/>
                </a:lnTo>
                <a:lnTo>
                  <a:pt x="2127748" y="2247900"/>
                </a:lnTo>
                <a:lnTo>
                  <a:pt x="2127748" y="1511300"/>
                </a:lnTo>
                <a:close/>
              </a:path>
              <a:path w="2616834" h="2616200">
                <a:moveTo>
                  <a:pt x="2253377" y="1511300"/>
                </a:moveTo>
                <a:lnTo>
                  <a:pt x="2247136" y="1511300"/>
                </a:lnTo>
                <a:lnTo>
                  <a:pt x="2247136" y="2247900"/>
                </a:lnTo>
                <a:lnTo>
                  <a:pt x="2253377" y="2247900"/>
                </a:lnTo>
                <a:lnTo>
                  <a:pt x="2253377" y="1511300"/>
                </a:lnTo>
                <a:close/>
              </a:path>
              <a:path w="2616834" h="2616200">
                <a:moveTo>
                  <a:pt x="2378988" y="1511300"/>
                </a:moveTo>
                <a:lnTo>
                  <a:pt x="2372756" y="1511300"/>
                </a:lnTo>
                <a:lnTo>
                  <a:pt x="2372756" y="2247900"/>
                </a:lnTo>
                <a:lnTo>
                  <a:pt x="2378988" y="2247900"/>
                </a:lnTo>
                <a:lnTo>
                  <a:pt x="2378988" y="1511300"/>
                </a:lnTo>
                <a:close/>
              </a:path>
              <a:path w="2616834" h="2616200">
                <a:moveTo>
                  <a:pt x="2504608" y="1511300"/>
                </a:moveTo>
                <a:lnTo>
                  <a:pt x="2498368" y="1511300"/>
                </a:lnTo>
                <a:lnTo>
                  <a:pt x="2498368" y="2247900"/>
                </a:lnTo>
                <a:lnTo>
                  <a:pt x="2504608" y="2247900"/>
                </a:lnTo>
                <a:lnTo>
                  <a:pt x="2504608" y="1511300"/>
                </a:lnTo>
                <a:close/>
              </a:path>
              <a:path w="2616834" h="2616200">
                <a:moveTo>
                  <a:pt x="2616246" y="1498600"/>
                </a:moveTo>
                <a:lnTo>
                  <a:pt x="0" y="1498600"/>
                </a:lnTo>
                <a:lnTo>
                  <a:pt x="1391" y="1511300"/>
                </a:lnTo>
                <a:lnTo>
                  <a:pt x="2614855" y="1511300"/>
                </a:lnTo>
                <a:lnTo>
                  <a:pt x="2616246" y="1498600"/>
                </a:lnTo>
                <a:close/>
              </a:path>
              <a:path w="2616834" h="2616200">
                <a:moveTo>
                  <a:pt x="117878" y="1384300"/>
                </a:moveTo>
                <a:lnTo>
                  <a:pt x="111637" y="1384300"/>
                </a:lnTo>
                <a:lnTo>
                  <a:pt x="111637" y="1498600"/>
                </a:lnTo>
                <a:lnTo>
                  <a:pt x="117878" y="1498600"/>
                </a:lnTo>
                <a:lnTo>
                  <a:pt x="117878" y="1384300"/>
                </a:lnTo>
                <a:close/>
              </a:path>
              <a:path w="2616834" h="2616200">
                <a:moveTo>
                  <a:pt x="243490" y="1384300"/>
                </a:moveTo>
                <a:lnTo>
                  <a:pt x="237257" y="1384300"/>
                </a:lnTo>
                <a:lnTo>
                  <a:pt x="237257" y="1498600"/>
                </a:lnTo>
                <a:lnTo>
                  <a:pt x="243490" y="1498600"/>
                </a:lnTo>
                <a:lnTo>
                  <a:pt x="243490" y="1384300"/>
                </a:lnTo>
                <a:close/>
              </a:path>
              <a:path w="2616834" h="2616200">
                <a:moveTo>
                  <a:pt x="369118" y="1384300"/>
                </a:moveTo>
                <a:lnTo>
                  <a:pt x="362878" y="1384300"/>
                </a:lnTo>
                <a:lnTo>
                  <a:pt x="362878" y="1498600"/>
                </a:lnTo>
                <a:lnTo>
                  <a:pt x="369118" y="1498600"/>
                </a:lnTo>
                <a:lnTo>
                  <a:pt x="369118" y="1384300"/>
                </a:lnTo>
                <a:close/>
              </a:path>
              <a:path w="2616834" h="2616200">
                <a:moveTo>
                  <a:pt x="494730" y="1384300"/>
                </a:moveTo>
                <a:lnTo>
                  <a:pt x="488498" y="1384300"/>
                </a:lnTo>
                <a:lnTo>
                  <a:pt x="488498" y="1498600"/>
                </a:lnTo>
                <a:lnTo>
                  <a:pt x="494730" y="1498600"/>
                </a:lnTo>
                <a:lnTo>
                  <a:pt x="494730" y="1384300"/>
                </a:lnTo>
                <a:close/>
              </a:path>
              <a:path w="2616834" h="2616200">
                <a:moveTo>
                  <a:pt x="620341" y="1384300"/>
                </a:moveTo>
                <a:lnTo>
                  <a:pt x="614109" y="1384300"/>
                </a:lnTo>
                <a:lnTo>
                  <a:pt x="614109"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81" y="1384300"/>
                </a:moveTo>
                <a:lnTo>
                  <a:pt x="865349" y="1384300"/>
                </a:lnTo>
                <a:lnTo>
                  <a:pt x="865349" y="1498600"/>
                </a:lnTo>
                <a:lnTo>
                  <a:pt x="871581" y="1498600"/>
                </a:lnTo>
                <a:lnTo>
                  <a:pt x="871581" y="1384300"/>
                </a:lnTo>
                <a:close/>
              </a:path>
              <a:path w="2616834" h="2616200">
                <a:moveTo>
                  <a:pt x="997193" y="1384300"/>
                </a:moveTo>
                <a:lnTo>
                  <a:pt x="990961" y="1384300"/>
                </a:lnTo>
                <a:lnTo>
                  <a:pt x="990961" y="1498600"/>
                </a:lnTo>
                <a:lnTo>
                  <a:pt x="997193" y="1498600"/>
                </a:lnTo>
                <a:lnTo>
                  <a:pt x="997193" y="1384300"/>
                </a:lnTo>
                <a:close/>
              </a:path>
              <a:path w="2616834" h="2616200">
                <a:moveTo>
                  <a:pt x="1122813" y="1384300"/>
                </a:moveTo>
                <a:lnTo>
                  <a:pt x="1116573" y="1384300"/>
                </a:lnTo>
                <a:lnTo>
                  <a:pt x="1116573" y="1498600"/>
                </a:lnTo>
                <a:lnTo>
                  <a:pt x="1122813" y="1498600"/>
                </a:lnTo>
                <a:lnTo>
                  <a:pt x="1122813" y="1384300"/>
                </a:lnTo>
                <a:close/>
              </a:path>
              <a:path w="2616834" h="2616200">
                <a:moveTo>
                  <a:pt x="1248425" y="1384300"/>
                </a:moveTo>
                <a:lnTo>
                  <a:pt x="1242193" y="1384300"/>
                </a:lnTo>
                <a:lnTo>
                  <a:pt x="1242193" y="1498600"/>
                </a:lnTo>
                <a:lnTo>
                  <a:pt x="1248425" y="1498600"/>
                </a:lnTo>
                <a:lnTo>
                  <a:pt x="1248425" y="1384300"/>
                </a:lnTo>
                <a:close/>
              </a:path>
              <a:path w="2616834" h="2616200">
                <a:moveTo>
                  <a:pt x="1374053" y="1384300"/>
                </a:moveTo>
                <a:lnTo>
                  <a:pt x="1367813" y="1384300"/>
                </a:lnTo>
                <a:lnTo>
                  <a:pt x="1367813" y="1498600"/>
                </a:lnTo>
                <a:lnTo>
                  <a:pt x="1374053" y="1498600"/>
                </a:lnTo>
                <a:lnTo>
                  <a:pt x="1374053" y="1384300"/>
                </a:lnTo>
                <a:close/>
              </a:path>
              <a:path w="2616834" h="2616200">
                <a:moveTo>
                  <a:pt x="1499665" y="1384300"/>
                </a:moveTo>
                <a:lnTo>
                  <a:pt x="1493433" y="1384300"/>
                </a:lnTo>
                <a:lnTo>
                  <a:pt x="1493433" y="1498600"/>
                </a:lnTo>
                <a:lnTo>
                  <a:pt x="1499665" y="1498600"/>
                </a:lnTo>
                <a:lnTo>
                  <a:pt x="1499665" y="1384300"/>
                </a:lnTo>
                <a:close/>
              </a:path>
              <a:path w="2616834" h="2616200">
                <a:moveTo>
                  <a:pt x="1625285" y="1384300"/>
                </a:moveTo>
                <a:lnTo>
                  <a:pt x="1619044" y="1384300"/>
                </a:lnTo>
                <a:lnTo>
                  <a:pt x="1619044" y="1498600"/>
                </a:lnTo>
                <a:lnTo>
                  <a:pt x="1625285" y="1498600"/>
                </a:lnTo>
                <a:lnTo>
                  <a:pt x="1625285" y="1384300"/>
                </a:lnTo>
                <a:close/>
              </a:path>
              <a:path w="2616834" h="2616200">
                <a:moveTo>
                  <a:pt x="1750905" y="1384300"/>
                </a:moveTo>
                <a:lnTo>
                  <a:pt x="1744673" y="1384300"/>
                </a:lnTo>
                <a:lnTo>
                  <a:pt x="1744673" y="1498600"/>
                </a:lnTo>
                <a:lnTo>
                  <a:pt x="1750905" y="1498600"/>
                </a:lnTo>
                <a:lnTo>
                  <a:pt x="1750905" y="1384300"/>
                </a:lnTo>
                <a:close/>
              </a:path>
              <a:path w="2616834" h="2616200">
                <a:moveTo>
                  <a:pt x="1876525" y="1384300"/>
                </a:moveTo>
                <a:lnTo>
                  <a:pt x="1870284" y="1384300"/>
                </a:lnTo>
                <a:lnTo>
                  <a:pt x="1870284" y="1498600"/>
                </a:lnTo>
                <a:lnTo>
                  <a:pt x="1876525" y="1498600"/>
                </a:lnTo>
                <a:lnTo>
                  <a:pt x="1876525" y="1384300"/>
                </a:lnTo>
                <a:close/>
              </a:path>
              <a:path w="2616834" h="2616200">
                <a:moveTo>
                  <a:pt x="2002137" y="1384300"/>
                </a:moveTo>
                <a:lnTo>
                  <a:pt x="1995905" y="1384300"/>
                </a:lnTo>
                <a:lnTo>
                  <a:pt x="1995905" y="1498600"/>
                </a:lnTo>
                <a:lnTo>
                  <a:pt x="2002137" y="1498600"/>
                </a:lnTo>
                <a:lnTo>
                  <a:pt x="2002137" y="1384300"/>
                </a:lnTo>
                <a:close/>
              </a:path>
              <a:path w="2616834" h="2616200">
                <a:moveTo>
                  <a:pt x="2127748" y="1384300"/>
                </a:moveTo>
                <a:lnTo>
                  <a:pt x="2121516" y="1384300"/>
                </a:lnTo>
                <a:lnTo>
                  <a:pt x="2121516" y="1498600"/>
                </a:lnTo>
                <a:lnTo>
                  <a:pt x="2127748" y="1498600"/>
                </a:lnTo>
                <a:lnTo>
                  <a:pt x="2127748" y="1384300"/>
                </a:lnTo>
                <a:close/>
              </a:path>
              <a:path w="2616834" h="2616200">
                <a:moveTo>
                  <a:pt x="2253377" y="1384300"/>
                </a:moveTo>
                <a:lnTo>
                  <a:pt x="2247136" y="1384300"/>
                </a:lnTo>
                <a:lnTo>
                  <a:pt x="2247136" y="1498600"/>
                </a:lnTo>
                <a:lnTo>
                  <a:pt x="2253377" y="1498600"/>
                </a:lnTo>
                <a:lnTo>
                  <a:pt x="2253377" y="1384300"/>
                </a:lnTo>
                <a:close/>
              </a:path>
              <a:path w="2616834" h="2616200">
                <a:moveTo>
                  <a:pt x="2378988" y="1384300"/>
                </a:moveTo>
                <a:lnTo>
                  <a:pt x="2372756" y="1384300"/>
                </a:lnTo>
                <a:lnTo>
                  <a:pt x="2372756" y="1498600"/>
                </a:lnTo>
                <a:lnTo>
                  <a:pt x="2378988" y="1498600"/>
                </a:lnTo>
                <a:lnTo>
                  <a:pt x="2378988" y="1384300"/>
                </a:lnTo>
                <a:close/>
              </a:path>
              <a:path w="2616834" h="2616200">
                <a:moveTo>
                  <a:pt x="2504608" y="1384300"/>
                </a:moveTo>
                <a:lnTo>
                  <a:pt x="2498368" y="1384300"/>
                </a:lnTo>
                <a:lnTo>
                  <a:pt x="2498368" y="1498600"/>
                </a:lnTo>
                <a:lnTo>
                  <a:pt x="2504608" y="1498600"/>
                </a:lnTo>
                <a:lnTo>
                  <a:pt x="2504608" y="1384300"/>
                </a:lnTo>
                <a:close/>
              </a:path>
              <a:path w="2616834" h="2616200">
                <a:moveTo>
                  <a:pt x="2616246" y="1371600"/>
                </a:moveTo>
                <a:lnTo>
                  <a:pt x="0" y="1371600"/>
                </a:lnTo>
                <a:lnTo>
                  <a:pt x="0" y="1384300"/>
                </a:lnTo>
                <a:lnTo>
                  <a:pt x="2616246" y="1384300"/>
                </a:lnTo>
                <a:lnTo>
                  <a:pt x="2616246" y="1371600"/>
                </a:lnTo>
                <a:close/>
              </a:path>
              <a:path w="2616834" h="2616200">
                <a:moveTo>
                  <a:pt x="117878" y="1257300"/>
                </a:moveTo>
                <a:lnTo>
                  <a:pt x="111637" y="1257300"/>
                </a:lnTo>
                <a:lnTo>
                  <a:pt x="111637" y="1371600"/>
                </a:lnTo>
                <a:lnTo>
                  <a:pt x="117878" y="1371600"/>
                </a:lnTo>
                <a:lnTo>
                  <a:pt x="117878" y="1257300"/>
                </a:lnTo>
                <a:close/>
              </a:path>
              <a:path w="2616834" h="2616200">
                <a:moveTo>
                  <a:pt x="243490" y="1257300"/>
                </a:moveTo>
                <a:lnTo>
                  <a:pt x="237257" y="1257300"/>
                </a:lnTo>
                <a:lnTo>
                  <a:pt x="237257" y="1371600"/>
                </a:lnTo>
                <a:lnTo>
                  <a:pt x="243490" y="1371600"/>
                </a:lnTo>
                <a:lnTo>
                  <a:pt x="243490" y="1257300"/>
                </a:lnTo>
                <a:close/>
              </a:path>
              <a:path w="2616834" h="2616200">
                <a:moveTo>
                  <a:pt x="369118" y="1257300"/>
                </a:moveTo>
                <a:lnTo>
                  <a:pt x="362878" y="1257300"/>
                </a:lnTo>
                <a:lnTo>
                  <a:pt x="362878" y="1371600"/>
                </a:lnTo>
                <a:lnTo>
                  <a:pt x="369118" y="1371600"/>
                </a:lnTo>
                <a:lnTo>
                  <a:pt x="369118" y="1257300"/>
                </a:lnTo>
                <a:close/>
              </a:path>
              <a:path w="2616834" h="2616200">
                <a:moveTo>
                  <a:pt x="494730" y="1257300"/>
                </a:moveTo>
                <a:lnTo>
                  <a:pt x="488498" y="1257300"/>
                </a:lnTo>
                <a:lnTo>
                  <a:pt x="488498" y="1371600"/>
                </a:lnTo>
                <a:lnTo>
                  <a:pt x="494730" y="1371600"/>
                </a:lnTo>
                <a:lnTo>
                  <a:pt x="494730" y="1257300"/>
                </a:lnTo>
                <a:close/>
              </a:path>
              <a:path w="2616834" h="2616200">
                <a:moveTo>
                  <a:pt x="620341" y="1257300"/>
                </a:moveTo>
                <a:lnTo>
                  <a:pt x="614109" y="1257300"/>
                </a:lnTo>
                <a:lnTo>
                  <a:pt x="614109"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81" y="1257300"/>
                </a:moveTo>
                <a:lnTo>
                  <a:pt x="865349" y="1257300"/>
                </a:lnTo>
                <a:lnTo>
                  <a:pt x="865349" y="1371600"/>
                </a:lnTo>
                <a:lnTo>
                  <a:pt x="871581" y="1371600"/>
                </a:lnTo>
                <a:lnTo>
                  <a:pt x="871581" y="1257300"/>
                </a:lnTo>
                <a:close/>
              </a:path>
              <a:path w="2616834" h="2616200">
                <a:moveTo>
                  <a:pt x="997193" y="1257300"/>
                </a:moveTo>
                <a:lnTo>
                  <a:pt x="990961" y="1257300"/>
                </a:lnTo>
                <a:lnTo>
                  <a:pt x="990961" y="1371600"/>
                </a:lnTo>
                <a:lnTo>
                  <a:pt x="997193" y="1371600"/>
                </a:lnTo>
                <a:lnTo>
                  <a:pt x="997193" y="1257300"/>
                </a:lnTo>
                <a:close/>
              </a:path>
              <a:path w="2616834" h="2616200">
                <a:moveTo>
                  <a:pt x="1122813" y="1257300"/>
                </a:moveTo>
                <a:lnTo>
                  <a:pt x="1116573" y="1257300"/>
                </a:lnTo>
                <a:lnTo>
                  <a:pt x="1116573" y="1371600"/>
                </a:lnTo>
                <a:lnTo>
                  <a:pt x="1122813" y="1371600"/>
                </a:lnTo>
                <a:lnTo>
                  <a:pt x="1122813" y="1257300"/>
                </a:lnTo>
                <a:close/>
              </a:path>
              <a:path w="2616834" h="2616200">
                <a:moveTo>
                  <a:pt x="1248425" y="1257300"/>
                </a:moveTo>
                <a:lnTo>
                  <a:pt x="1242193" y="1257300"/>
                </a:lnTo>
                <a:lnTo>
                  <a:pt x="1242193" y="1371600"/>
                </a:lnTo>
                <a:lnTo>
                  <a:pt x="1248425" y="1371600"/>
                </a:lnTo>
                <a:lnTo>
                  <a:pt x="1248425" y="1257300"/>
                </a:lnTo>
                <a:close/>
              </a:path>
              <a:path w="2616834" h="2616200">
                <a:moveTo>
                  <a:pt x="1374053" y="1257300"/>
                </a:moveTo>
                <a:lnTo>
                  <a:pt x="1367813" y="1257300"/>
                </a:lnTo>
                <a:lnTo>
                  <a:pt x="1367813" y="1371600"/>
                </a:lnTo>
                <a:lnTo>
                  <a:pt x="1374053" y="1371600"/>
                </a:lnTo>
                <a:lnTo>
                  <a:pt x="1374053" y="1257300"/>
                </a:lnTo>
                <a:close/>
              </a:path>
              <a:path w="2616834" h="2616200">
                <a:moveTo>
                  <a:pt x="1499665" y="1257300"/>
                </a:moveTo>
                <a:lnTo>
                  <a:pt x="1493433" y="1257300"/>
                </a:lnTo>
                <a:lnTo>
                  <a:pt x="1493433" y="1371600"/>
                </a:lnTo>
                <a:lnTo>
                  <a:pt x="1499665" y="1371600"/>
                </a:lnTo>
                <a:lnTo>
                  <a:pt x="1499665" y="1257300"/>
                </a:lnTo>
                <a:close/>
              </a:path>
              <a:path w="2616834" h="2616200">
                <a:moveTo>
                  <a:pt x="1625285" y="1257300"/>
                </a:moveTo>
                <a:lnTo>
                  <a:pt x="1619044" y="1257300"/>
                </a:lnTo>
                <a:lnTo>
                  <a:pt x="1619044" y="1371600"/>
                </a:lnTo>
                <a:lnTo>
                  <a:pt x="1625285" y="1371600"/>
                </a:lnTo>
                <a:lnTo>
                  <a:pt x="1625285" y="1257300"/>
                </a:lnTo>
                <a:close/>
              </a:path>
              <a:path w="2616834" h="2616200">
                <a:moveTo>
                  <a:pt x="1750905" y="1257300"/>
                </a:moveTo>
                <a:lnTo>
                  <a:pt x="1744673" y="1257300"/>
                </a:lnTo>
                <a:lnTo>
                  <a:pt x="1744673" y="1371600"/>
                </a:lnTo>
                <a:lnTo>
                  <a:pt x="1750905" y="1371600"/>
                </a:lnTo>
                <a:lnTo>
                  <a:pt x="1750905" y="1257300"/>
                </a:lnTo>
                <a:close/>
              </a:path>
              <a:path w="2616834" h="2616200">
                <a:moveTo>
                  <a:pt x="1876525" y="1257300"/>
                </a:moveTo>
                <a:lnTo>
                  <a:pt x="1870284" y="1257300"/>
                </a:lnTo>
                <a:lnTo>
                  <a:pt x="1870284" y="1371600"/>
                </a:lnTo>
                <a:lnTo>
                  <a:pt x="1876525" y="1371600"/>
                </a:lnTo>
                <a:lnTo>
                  <a:pt x="1876525" y="1257300"/>
                </a:lnTo>
                <a:close/>
              </a:path>
              <a:path w="2616834" h="2616200">
                <a:moveTo>
                  <a:pt x="2002137" y="1257300"/>
                </a:moveTo>
                <a:lnTo>
                  <a:pt x="1995905" y="1257300"/>
                </a:lnTo>
                <a:lnTo>
                  <a:pt x="1995905" y="1371600"/>
                </a:lnTo>
                <a:lnTo>
                  <a:pt x="2002137" y="1371600"/>
                </a:lnTo>
                <a:lnTo>
                  <a:pt x="2002137" y="1257300"/>
                </a:lnTo>
                <a:close/>
              </a:path>
              <a:path w="2616834" h="2616200">
                <a:moveTo>
                  <a:pt x="2127748" y="1257300"/>
                </a:moveTo>
                <a:lnTo>
                  <a:pt x="2121516" y="1257300"/>
                </a:lnTo>
                <a:lnTo>
                  <a:pt x="2121516" y="1371600"/>
                </a:lnTo>
                <a:lnTo>
                  <a:pt x="2127748" y="1371600"/>
                </a:lnTo>
                <a:lnTo>
                  <a:pt x="2127748" y="1257300"/>
                </a:lnTo>
                <a:close/>
              </a:path>
              <a:path w="2616834" h="2616200">
                <a:moveTo>
                  <a:pt x="2253377" y="1257300"/>
                </a:moveTo>
                <a:lnTo>
                  <a:pt x="2247136" y="1257300"/>
                </a:lnTo>
                <a:lnTo>
                  <a:pt x="2247136" y="1371600"/>
                </a:lnTo>
                <a:lnTo>
                  <a:pt x="2253377" y="1371600"/>
                </a:lnTo>
                <a:lnTo>
                  <a:pt x="2253377" y="1257300"/>
                </a:lnTo>
                <a:close/>
              </a:path>
              <a:path w="2616834" h="2616200">
                <a:moveTo>
                  <a:pt x="2378988" y="1257300"/>
                </a:moveTo>
                <a:lnTo>
                  <a:pt x="2372756" y="1257300"/>
                </a:lnTo>
                <a:lnTo>
                  <a:pt x="2372756" y="1371600"/>
                </a:lnTo>
                <a:lnTo>
                  <a:pt x="2378988" y="1371600"/>
                </a:lnTo>
                <a:lnTo>
                  <a:pt x="2378988" y="1257300"/>
                </a:lnTo>
                <a:close/>
              </a:path>
              <a:path w="2616834" h="2616200">
                <a:moveTo>
                  <a:pt x="2504608" y="1257300"/>
                </a:moveTo>
                <a:lnTo>
                  <a:pt x="2498368" y="1257300"/>
                </a:lnTo>
                <a:lnTo>
                  <a:pt x="2498368" y="1371600"/>
                </a:lnTo>
                <a:lnTo>
                  <a:pt x="2504608" y="1371600"/>
                </a:lnTo>
                <a:lnTo>
                  <a:pt x="2504608" y="1257300"/>
                </a:lnTo>
                <a:close/>
              </a:path>
              <a:path w="2616834" h="2616200">
                <a:moveTo>
                  <a:pt x="2616246" y="1244600"/>
                </a:moveTo>
                <a:lnTo>
                  <a:pt x="0" y="1244600"/>
                </a:lnTo>
                <a:lnTo>
                  <a:pt x="0" y="1257300"/>
                </a:lnTo>
                <a:lnTo>
                  <a:pt x="2616246" y="1257300"/>
                </a:lnTo>
                <a:lnTo>
                  <a:pt x="2616246" y="1244600"/>
                </a:lnTo>
                <a:close/>
              </a:path>
              <a:path w="2616834" h="2616200">
                <a:moveTo>
                  <a:pt x="117878" y="1130300"/>
                </a:moveTo>
                <a:lnTo>
                  <a:pt x="111637" y="1130300"/>
                </a:lnTo>
                <a:lnTo>
                  <a:pt x="111637" y="1244600"/>
                </a:lnTo>
                <a:lnTo>
                  <a:pt x="117878" y="1244600"/>
                </a:lnTo>
                <a:lnTo>
                  <a:pt x="117878" y="1130300"/>
                </a:lnTo>
                <a:close/>
              </a:path>
              <a:path w="2616834" h="2616200">
                <a:moveTo>
                  <a:pt x="243490" y="1130300"/>
                </a:moveTo>
                <a:lnTo>
                  <a:pt x="237257" y="1130300"/>
                </a:lnTo>
                <a:lnTo>
                  <a:pt x="237257" y="1244600"/>
                </a:lnTo>
                <a:lnTo>
                  <a:pt x="243490" y="1244600"/>
                </a:lnTo>
                <a:lnTo>
                  <a:pt x="243490" y="1130300"/>
                </a:lnTo>
                <a:close/>
              </a:path>
              <a:path w="2616834" h="2616200">
                <a:moveTo>
                  <a:pt x="369118" y="1130300"/>
                </a:moveTo>
                <a:lnTo>
                  <a:pt x="362878" y="1130300"/>
                </a:lnTo>
                <a:lnTo>
                  <a:pt x="362878" y="1244600"/>
                </a:lnTo>
                <a:lnTo>
                  <a:pt x="369118" y="1244600"/>
                </a:lnTo>
                <a:lnTo>
                  <a:pt x="369118" y="1130300"/>
                </a:lnTo>
                <a:close/>
              </a:path>
              <a:path w="2616834" h="2616200">
                <a:moveTo>
                  <a:pt x="494730" y="1130300"/>
                </a:moveTo>
                <a:lnTo>
                  <a:pt x="488498" y="1130300"/>
                </a:lnTo>
                <a:lnTo>
                  <a:pt x="488498" y="1244600"/>
                </a:lnTo>
                <a:lnTo>
                  <a:pt x="494730" y="1244600"/>
                </a:lnTo>
                <a:lnTo>
                  <a:pt x="494730" y="1130300"/>
                </a:lnTo>
                <a:close/>
              </a:path>
              <a:path w="2616834" h="2616200">
                <a:moveTo>
                  <a:pt x="620341" y="1130300"/>
                </a:moveTo>
                <a:lnTo>
                  <a:pt x="614109" y="1130300"/>
                </a:lnTo>
                <a:lnTo>
                  <a:pt x="614109"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81" y="1130300"/>
                </a:moveTo>
                <a:lnTo>
                  <a:pt x="865349" y="1130300"/>
                </a:lnTo>
                <a:lnTo>
                  <a:pt x="865349" y="1244600"/>
                </a:lnTo>
                <a:lnTo>
                  <a:pt x="871581" y="1244600"/>
                </a:lnTo>
                <a:lnTo>
                  <a:pt x="871581" y="1130300"/>
                </a:lnTo>
                <a:close/>
              </a:path>
              <a:path w="2616834" h="2616200">
                <a:moveTo>
                  <a:pt x="997193" y="1130300"/>
                </a:moveTo>
                <a:lnTo>
                  <a:pt x="990961" y="1130300"/>
                </a:lnTo>
                <a:lnTo>
                  <a:pt x="990961" y="1244600"/>
                </a:lnTo>
                <a:lnTo>
                  <a:pt x="997193" y="1244600"/>
                </a:lnTo>
                <a:lnTo>
                  <a:pt x="997193" y="1130300"/>
                </a:lnTo>
                <a:close/>
              </a:path>
              <a:path w="2616834" h="2616200">
                <a:moveTo>
                  <a:pt x="1122813" y="1130300"/>
                </a:moveTo>
                <a:lnTo>
                  <a:pt x="1116573" y="1130300"/>
                </a:lnTo>
                <a:lnTo>
                  <a:pt x="1116573" y="1244600"/>
                </a:lnTo>
                <a:lnTo>
                  <a:pt x="1122813" y="1244600"/>
                </a:lnTo>
                <a:lnTo>
                  <a:pt x="1122813" y="1130300"/>
                </a:lnTo>
                <a:close/>
              </a:path>
              <a:path w="2616834" h="2616200">
                <a:moveTo>
                  <a:pt x="1248425" y="1130300"/>
                </a:moveTo>
                <a:lnTo>
                  <a:pt x="1242193" y="1130300"/>
                </a:lnTo>
                <a:lnTo>
                  <a:pt x="1242193" y="1244600"/>
                </a:lnTo>
                <a:lnTo>
                  <a:pt x="1248425" y="1244600"/>
                </a:lnTo>
                <a:lnTo>
                  <a:pt x="1248425" y="1130300"/>
                </a:lnTo>
                <a:close/>
              </a:path>
              <a:path w="2616834" h="2616200">
                <a:moveTo>
                  <a:pt x="1374053" y="1130300"/>
                </a:moveTo>
                <a:lnTo>
                  <a:pt x="1367813" y="1130300"/>
                </a:lnTo>
                <a:lnTo>
                  <a:pt x="1367813" y="1244600"/>
                </a:lnTo>
                <a:lnTo>
                  <a:pt x="1374053" y="1244600"/>
                </a:lnTo>
                <a:lnTo>
                  <a:pt x="1374053" y="1130300"/>
                </a:lnTo>
                <a:close/>
              </a:path>
              <a:path w="2616834" h="2616200">
                <a:moveTo>
                  <a:pt x="1499665" y="1130300"/>
                </a:moveTo>
                <a:lnTo>
                  <a:pt x="1493433" y="1130300"/>
                </a:lnTo>
                <a:lnTo>
                  <a:pt x="1493433" y="1244600"/>
                </a:lnTo>
                <a:lnTo>
                  <a:pt x="1499665" y="1244600"/>
                </a:lnTo>
                <a:lnTo>
                  <a:pt x="1499665" y="1130300"/>
                </a:lnTo>
                <a:close/>
              </a:path>
              <a:path w="2616834" h="2616200">
                <a:moveTo>
                  <a:pt x="1625285" y="1130300"/>
                </a:moveTo>
                <a:lnTo>
                  <a:pt x="1619044" y="1130300"/>
                </a:lnTo>
                <a:lnTo>
                  <a:pt x="1619044" y="1244600"/>
                </a:lnTo>
                <a:lnTo>
                  <a:pt x="1625285" y="1244600"/>
                </a:lnTo>
                <a:lnTo>
                  <a:pt x="1625285" y="1130300"/>
                </a:lnTo>
                <a:close/>
              </a:path>
              <a:path w="2616834" h="2616200">
                <a:moveTo>
                  <a:pt x="1750905" y="1130300"/>
                </a:moveTo>
                <a:lnTo>
                  <a:pt x="1744673" y="1130300"/>
                </a:lnTo>
                <a:lnTo>
                  <a:pt x="1744673" y="1244600"/>
                </a:lnTo>
                <a:lnTo>
                  <a:pt x="1750905" y="1244600"/>
                </a:lnTo>
                <a:lnTo>
                  <a:pt x="1750905" y="1130300"/>
                </a:lnTo>
                <a:close/>
              </a:path>
              <a:path w="2616834" h="2616200">
                <a:moveTo>
                  <a:pt x="1876525" y="1130300"/>
                </a:moveTo>
                <a:lnTo>
                  <a:pt x="1870284" y="1130300"/>
                </a:lnTo>
                <a:lnTo>
                  <a:pt x="1870284" y="1244600"/>
                </a:lnTo>
                <a:lnTo>
                  <a:pt x="1876525" y="1244600"/>
                </a:lnTo>
                <a:lnTo>
                  <a:pt x="1876525" y="1130300"/>
                </a:lnTo>
                <a:close/>
              </a:path>
              <a:path w="2616834" h="2616200">
                <a:moveTo>
                  <a:pt x="2002137" y="1130300"/>
                </a:moveTo>
                <a:lnTo>
                  <a:pt x="1995905" y="1130300"/>
                </a:lnTo>
                <a:lnTo>
                  <a:pt x="1995905" y="1244600"/>
                </a:lnTo>
                <a:lnTo>
                  <a:pt x="2002137" y="1244600"/>
                </a:lnTo>
                <a:lnTo>
                  <a:pt x="2002137" y="1130300"/>
                </a:lnTo>
                <a:close/>
              </a:path>
              <a:path w="2616834" h="2616200">
                <a:moveTo>
                  <a:pt x="2127748" y="1130300"/>
                </a:moveTo>
                <a:lnTo>
                  <a:pt x="2121516" y="1130300"/>
                </a:lnTo>
                <a:lnTo>
                  <a:pt x="2121516" y="1244600"/>
                </a:lnTo>
                <a:lnTo>
                  <a:pt x="2127748" y="1244600"/>
                </a:lnTo>
                <a:lnTo>
                  <a:pt x="2127748" y="1130300"/>
                </a:lnTo>
                <a:close/>
              </a:path>
              <a:path w="2616834" h="2616200">
                <a:moveTo>
                  <a:pt x="2253377" y="1130300"/>
                </a:moveTo>
                <a:lnTo>
                  <a:pt x="2247136" y="1130300"/>
                </a:lnTo>
                <a:lnTo>
                  <a:pt x="2247136" y="1244600"/>
                </a:lnTo>
                <a:lnTo>
                  <a:pt x="2253377" y="1244600"/>
                </a:lnTo>
                <a:lnTo>
                  <a:pt x="2253377" y="1130300"/>
                </a:lnTo>
                <a:close/>
              </a:path>
              <a:path w="2616834" h="2616200">
                <a:moveTo>
                  <a:pt x="2378988" y="1130300"/>
                </a:moveTo>
                <a:lnTo>
                  <a:pt x="2372756" y="1130300"/>
                </a:lnTo>
                <a:lnTo>
                  <a:pt x="2372756" y="1244600"/>
                </a:lnTo>
                <a:lnTo>
                  <a:pt x="2378988" y="1244600"/>
                </a:lnTo>
                <a:lnTo>
                  <a:pt x="2378988" y="1130300"/>
                </a:lnTo>
                <a:close/>
              </a:path>
              <a:path w="2616834" h="2616200">
                <a:moveTo>
                  <a:pt x="2504608" y="1130300"/>
                </a:moveTo>
                <a:lnTo>
                  <a:pt x="2498368" y="1130300"/>
                </a:lnTo>
                <a:lnTo>
                  <a:pt x="2498368" y="1244600"/>
                </a:lnTo>
                <a:lnTo>
                  <a:pt x="2504608" y="1244600"/>
                </a:lnTo>
                <a:lnTo>
                  <a:pt x="2504608" y="1130300"/>
                </a:lnTo>
                <a:close/>
              </a:path>
              <a:path w="2616834" h="2616200">
                <a:moveTo>
                  <a:pt x="2614855" y="1117600"/>
                </a:moveTo>
                <a:lnTo>
                  <a:pt x="1391" y="1117600"/>
                </a:lnTo>
                <a:lnTo>
                  <a:pt x="0" y="1130300"/>
                </a:lnTo>
                <a:lnTo>
                  <a:pt x="2616246" y="1130300"/>
                </a:lnTo>
                <a:lnTo>
                  <a:pt x="2614855" y="1117600"/>
                </a:lnTo>
                <a:close/>
              </a:path>
              <a:path w="2616834" h="2616200">
                <a:moveTo>
                  <a:pt x="117878" y="381000"/>
                </a:moveTo>
                <a:lnTo>
                  <a:pt x="111637" y="381000"/>
                </a:lnTo>
                <a:lnTo>
                  <a:pt x="111637" y="1117600"/>
                </a:lnTo>
                <a:lnTo>
                  <a:pt x="117878" y="1117600"/>
                </a:lnTo>
                <a:lnTo>
                  <a:pt x="117878" y="381000"/>
                </a:lnTo>
                <a:close/>
              </a:path>
              <a:path w="2616834" h="2616200">
                <a:moveTo>
                  <a:pt x="243490" y="381000"/>
                </a:moveTo>
                <a:lnTo>
                  <a:pt x="237257" y="381000"/>
                </a:lnTo>
                <a:lnTo>
                  <a:pt x="237257" y="1117600"/>
                </a:lnTo>
                <a:lnTo>
                  <a:pt x="243490" y="1117600"/>
                </a:lnTo>
                <a:lnTo>
                  <a:pt x="243490" y="381000"/>
                </a:lnTo>
                <a:close/>
              </a:path>
              <a:path w="2616834" h="2616200">
                <a:moveTo>
                  <a:pt x="369118" y="381000"/>
                </a:moveTo>
                <a:lnTo>
                  <a:pt x="362878" y="381000"/>
                </a:lnTo>
                <a:lnTo>
                  <a:pt x="362878" y="1117600"/>
                </a:lnTo>
                <a:lnTo>
                  <a:pt x="369118" y="1117600"/>
                </a:lnTo>
                <a:lnTo>
                  <a:pt x="369118" y="381000"/>
                </a:lnTo>
                <a:close/>
              </a:path>
              <a:path w="2616834" h="2616200">
                <a:moveTo>
                  <a:pt x="494730" y="381000"/>
                </a:moveTo>
                <a:lnTo>
                  <a:pt x="488498" y="381000"/>
                </a:lnTo>
                <a:lnTo>
                  <a:pt x="488498" y="1117600"/>
                </a:lnTo>
                <a:lnTo>
                  <a:pt x="494730" y="1117600"/>
                </a:lnTo>
                <a:lnTo>
                  <a:pt x="494730" y="381000"/>
                </a:lnTo>
                <a:close/>
              </a:path>
              <a:path w="2616834" h="2616200">
                <a:moveTo>
                  <a:pt x="620341" y="381000"/>
                </a:moveTo>
                <a:lnTo>
                  <a:pt x="614109" y="381000"/>
                </a:lnTo>
                <a:lnTo>
                  <a:pt x="614109"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81" y="381000"/>
                </a:moveTo>
                <a:lnTo>
                  <a:pt x="865349" y="381000"/>
                </a:lnTo>
                <a:lnTo>
                  <a:pt x="865349" y="1117600"/>
                </a:lnTo>
                <a:lnTo>
                  <a:pt x="871581" y="1117600"/>
                </a:lnTo>
                <a:lnTo>
                  <a:pt x="871581" y="381000"/>
                </a:lnTo>
                <a:close/>
              </a:path>
              <a:path w="2616834" h="2616200">
                <a:moveTo>
                  <a:pt x="997193" y="381000"/>
                </a:moveTo>
                <a:lnTo>
                  <a:pt x="990961" y="381000"/>
                </a:lnTo>
                <a:lnTo>
                  <a:pt x="990961" y="1117600"/>
                </a:lnTo>
                <a:lnTo>
                  <a:pt x="997193" y="1117600"/>
                </a:lnTo>
                <a:lnTo>
                  <a:pt x="997193" y="381000"/>
                </a:lnTo>
                <a:close/>
              </a:path>
              <a:path w="2616834" h="2616200">
                <a:moveTo>
                  <a:pt x="1122813" y="381000"/>
                </a:moveTo>
                <a:lnTo>
                  <a:pt x="1116573" y="381000"/>
                </a:lnTo>
                <a:lnTo>
                  <a:pt x="1116573" y="1117600"/>
                </a:lnTo>
                <a:lnTo>
                  <a:pt x="1122813" y="1117600"/>
                </a:lnTo>
                <a:lnTo>
                  <a:pt x="1122813" y="381000"/>
                </a:lnTo>
                <a:close/>
              </a:path>
              <a:path w="2616834" h="2616200">
                <a:moveTo>
                  <a:pt x="1248425" y="381000"/>
                </a:moveTo>
                <a:lnTo>
                  <a:pt x="1242193" y="381000"/>
                </a:lnTo>
                <a:lnTo>
                  <a:pt x="1242193" y="1117600"/>
                </a:lnTo>
                <a:lnTo>
                  <a:pt x="1248425" y="1117600"/>
                </a:lnTo>
                <a:lnTo>
                  <a:pt x="1248425" y="381000"/>
                </a:lnTo>
                <a:close/>
              </a:path>
              <a:path w="2616834" h="2616200">
                <a:moveTo>
                  <a:pt x="1374053" y="381000"/>
                </a:moveTo>
                <a:lnTo>
                  <a:pt x="1367813" y="381000"/>
                </a:lnTo>
                <a:lnTo>
                  <a:pt x="1367813" y="1117600"/>
                </a:lnTo>
                <a:lnTo>
                  <a:pt x="1374053" y="1117600"/>
                </a:lnTo>
                <a:lnTo>
                  <a:pt x="1374053" y="381000"/>
                </a:lnTo>
                <a:close/>
              </a:path>
              <a:path w="2616834" h="2616200">
                <a:moveTo>
                  <a:pt x="1499665" y="381000"/>
                </a:moveTo>
                <a:lnTo>
                  <a:pt x="1493433" y="381000"/>
                </a:lnTo>
                <a:lnTo>
                  <a:pt x="1493433" y="1117600"/>
                </a:lnTo>
                <a:lnTo>
                  <a:pt x="1499665" y="1117600"/>
                </a:lnTo>
                <a:lnTo>
                  <a:pt x="1499665" y="381000"/>
                </a:lnTo>
                <a:close/>
              </a:path>
              <a:path w="2616834" h="2616200">
                <a:moveTo>
                  <a:pt x="1625285" y="381000"/>
                </a:moveTo>
                <a:lnTo>
                  <a:pt x="1619044" y="381000"/>
                </a:lnTo>
                <a:lnTo>
                  <a:pt x="1619044" y="1117600"/>
                </a:lnTo>
                <a:lnTo>
                  <a:pt x="1625285" y="1117600"/>
                </a:lnTo>
                <a:lnTo>
                  <a:pt x="1625285" y="381000"/>
                </a:lnTo>
                <a:close/>
              </a:path>
              <a:path w="2616834" h="2616200">
                <a:moveTo>
                  <a:pt x="1750905" y="381000"/>
                </a:moveTo>
                <a:lnTo>
                  <a:pt x="1744673" y="381000"/>
                </a:lnTo>
                <a:lnTo>
                  <a:pt x="1744673" y="1117600"/>
                </a:lnTo>
                <a:lnTo>
                  <a:pt x="1750905" y="1117600"/>
                </a:lnTo>
                <a:lnTo>
                  <a:pt x="1750905" y="381000"/>
                </a:lnTo>
                <a:close/>
              </a:path>
              <a:path w="2616834" h="2616200">
                <a:moveTo>
                  <a:pt x="1876517" y="381000"/>
                </a:moveTo>
                <a:lnTo>
                  <a:pt x="1870284" y="381000"/>
                </a:lnTo>
                <a:lnTo>
                  <a:pt x="1870284" y="1117600"/>
                </a:lnTo>
                <a:lnTo>
                  <a:pt x="1876525" y="1117600"/>
                </a:lnTo>
                <a:lnTo>
                  <a:pt x="1876517" y="381000"/>
                </a:lnTo>
                <a:close/>
              </a:path>
              <a:path w="2616834" h="2616200">
                <a:moveTo>
                  <a:pt x="2002137" y="381000"/>
                </a:moveTo>
                <a:lnTo>
                  <a:pt x="1995896" y="381000"/>
                </a:lnTo>
                <a:lnTo>
                  <a:pt x="1995905" y="1117600"/>
                </a:lnTo>
                <a:lnTo>
                  <a:pt x="2002137" y="1117600"/>
                </a:lnTo>
                <a:lnTo>
                  <a:pt x="2002137" y="381000"/>
                </a:lnTo>
                <a:close/>
              </a:path>
              <a:path w="2616834" h="2616200">
                <a:moveTo>
                  <a:pt x="2127748" y="381000"/>
                </a:moveTo>
                <a:lnTo>
                  <a:pt x="2121516" y="381000"/>
                </a:lnTo>
                <a:lnTo>
                  <a:pt x="2121516" y="1117600"/>
                </a:lnTo>
                <a:lnTo>
                  <a:pt x="2127748" y="1117600"/>
                </a:lnTo>
                <a:lnTo>
                  <a:pt x="2127748" y="381000"/>
                </a:lnTo>
                <a:close/>
              </a:path>
              <a:path w="2616834" h="2616200">
                <a:moveTo>
                  <a:pt x="2253377" y="381000"/>
                </a:moveTo>
                <a:lnTo>
                  <a:pt x="2247136" y="381000"/>
                </a:lnTo>
                <a:lnTo>
                  <a:pt x="2247136" y="1117600"/>
                </a:lnTo>
                <a:lnTo>
                  <a:pt x="2253377" y="1117600"/>
                </a:lnTo>
                <a:lnTo>
                  <a:pt x="2253377" y="381000"/>
                </a:lnTo>
                <a:close/>
              </a:path>
              <a:path w="2616834" h="2616200">
                <a:moveTo>
                  <a:pt x="2378988" y="381000"/>
                </a:moveTo>
                <a:lnTo>
                  <a:pt x="2372756" y="381000"/>
                </a:lnTo>
                <a:lnTo>
                  <a:pt x="2372756" y="1117600"/>
                </a:lnTo>
                <a:lnTo>
                  <a:pt x="2378988" y="1117600"/>
                </a:lnTo>
                <a:lnTo>
                  <a:pt x="2378988" y="381000"/>
                </a:lnTo>
                <a:close/>
              </a:path>
              <a:path w="2616834" h="2616200">
                <a:moveTo>
                  <a:pt x="2504608" y="381000"/>
                </a:moveTo>
                <a:lnTo>
                  <a:pt x="2498368" y="381000"/>
                </a:lnTo>
                <a:lnTo>
                  <a:pt x="2498368" y="1117600"/>
                </a:lnTo>
                <a:lnTo>
                  <a:pt x="2504608" y="1117600"/>
                </a:lnTo>
                <a:lnTo>
                  <a:pt x="2504608" y="381000"/>
                </a:lnTo>
                <a:close/>
              </a:path>
              <a:path w="2616834" h="2616200">
                <a:moveTo>
                  <a:pt x="2616246" y="368300"/>
                </a:moveTo>
                <a:lnTo>
                  <a:pt x="0" y="368300"/>
                </a:lnTo>
                <a:lnTo>
                  <a:pt x="1391" y="381000"/>
                </a:lnTo>
                <a:lnTo>
                  <a:pt x="2614855" y="381000"/>
                </a:lnTo>
                <a:lnTo>
                  <a:pt x="2616246" y="368300"/>
                </a:lnTo>
                <a:close/>
              </a:path>
              <a:path w="2616834" h="2616200">
                <a:moveTo>
                  <a:pt x="117878" y="254000"/>
                </a:moveTo>
                <a:lnTo>
                  <a:pt x="111637" y="254000"/>
                </a:lnTo>
                <a:lnTo>
                  <a:pt x="111637" y="368300"/>
                </a:lnTo>
                <a:lnTo>
                  <a:pt x="117878" y="368300"/>
                </a:lnTo>
                <a:lnTo>
                  <a:pt x="117878" y="254000"/>
                </a:lnTo>
                <a:close/>
              </a:path>
              <a:path w="2616834" h="2616200">
                <a:moveTo>
                  <a:pt x="243490" y="254000"/>
                </a:moveTo>
                <a:lnTo>
                  <a:pt x="237257" y="254000"/>
                </a:lnTo>
                <a:lnTo>
                  <a:pt x="237257" y="368300"/>
                </a:lnTo>
                <a:lnTo>
                  <a:pt x="243490" y="368300"/>
                </a:lnTo>
                <a:lnTo>
                  <a:pt x="243490" y="254000"/>
                </a:lnTo>
                <a:close/>
              </a:path>
              <a:path w="2616834" h="2616200">
                <a:moveTo>
                  <a:pt x="369118" y="254000"/>
                </a:moveTo>
                <a:lnTo>
                  <a:pt x="362878" y="254000"/>
                </a:lnTo>
                <a:lnTo>
                  <a:pt x="362878" y="368300"/>
                </a:lnTo>
                <a:lnTo>
                  <a:pt x="369118" y="368300"/>
                </a:lnTo>
                <a:lnTo>
                  <a:pt x="369118" y="254000"/>
                </a:lnTo>
                <a:close/>
              </a:path>
              <a:path w="2616834" h="2616200">
                <a:moveTo>
                  <a:pt x="494730" y="254000"/>
                </a:moveTo>
                <a:lnTo>
                  <a:pt x="488498" y="254000"/>
                </a:lnTo>
                <a:lnTo>
                  <a:pt x="488498" y="368300"/>
                </a:lnTo>
                <a:lnTo>
                  <a:pt x="494730" y="368300"/>
                </a:lnTo>
                <a:lnTo>
                  <a:pt x="494730" y="254000"/>
                </a:lnTo>
                <a:close/>
              </a:path>
              <a:path w="2616834" h="2616200">
                <a:moveTo>
                  <a:pt x="620341" y="254000"/>
                </a:moveTo>
                <a:lnTo>
                  <a:pt x="614109" y="254000"/>
                </a:lnTo>
                <a:lnTo>
                  <a:pt x="614109"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81" y="254000"/>
                </a:moveTo>
                <a:lnTo>
                  <a:pt x="865349" y="254000"/>
                </a:lnTo>
                <a:lnTo>
                  <a:pt x="865349" y="368300"/>
                </a:lnTo>
                <a:lnTo>
                  <a:pt x="871581" y="368300"/>
                </a:lnTo>
                <a:lnTo>
                  <a:pt x="871581" y="254000"/>
                </a:lnTo>
                <a:close/>
              </a:path>
              <a:path w="2616834" h="2616200">
                <a:moveTo>
                  <a:pt x="997193" y="254000"/>
                </a:moveTo>
                <a:lnTo>
                  <a:pt x="990961" y="254000"/>
                </a:lnTo>
                <a:lnTo>
                  <a:pt x="990961" y="368300"/>
                </a:lnTo>
                <a:lnTo>
                  <a:pt x="997193" y="368300"/>
                </a:lnTo>
                <a:lnTo>
                  <a:pt x="997193" y="254000"/>
                </a:lnTo>
                <a:close/>
              </a:path>
              <a:path w="2616834" h="2616200">
                <a:moveTo>
                  <a:pt x="1122813" y="254000"/>
                </a:moveTo>
                <a:lnTo>
                  <a:pt x="1116573" y="254000"/>
                </a:lnTo>
                <a:lnTo>
                  <a:pt x="1116573" y="368300"/>
                </a:lnTo>
                <a:lnTo>
                  <a:pt x="1122813" y="368300"/>
                </a:lnTo>
                <a:lnTo>
                  <a:pt x="1122813" y="254000"/>
                </a:lnTo>
                <a:close/>
              </a:path>
              <a:path w="2616834" h="2616200">
                <a:moveTo>
                  <a:pt x="1248425" y="254000"/>
                </a:moveTo>
                <a:lnTo>
                  <a:pt x="1242193" y="254000"/>
                </a:lnTo>
                <a:lnTo>
                  <a:pt x="1242193" y="368300"/>
                </a:lnTo>
                <a:lnTo>
                  <a:pt x="1248425" y="368300"/>
                </a:lnTo>
                <a:lnTo>
                  <a:pt x="1248425" y="254000"/>
                </a:lnTo>
                <a:close/>
              </a:path>
              <a:path w="2616834" h="2616200">
                <a:moveTo>
                  <a:pt x="1374053" y="254000"/>
                </a:moveTo>
                <a:lnTo>
                  <a:pt x="1367813" y="254000"/>
                </a:lnTo>
                <a:lnTo>
                  <a:pt x="1367813" y="368300"/>
                </a:lnTo>
                <a:lnTo>
                  <a:pt x="1374053" y="368300"/>
                </a:lnTo>
                <a:lnTo>
                  <a:pt x="1374053" y="254000"/>
                </a:lnTo>
                <a:close/>
              </a:path>
              <a:path w="2616834" h="2616200">
                <a:moveTo>
                  <a:pt x="1499665" y="254000"/>
                </a:moveTo>
                <a:lnTo>
                  <a:pt x="1493433" y="254000"/>
                </a:lnTo>
                <a:lnTo>
                  <a:pt x="1493433" y="368300"/>
                </a:lnTo>
                <a:lnTo>
                  <a:pt x="1499665" y="368300"/>
                </a:lnTo>
                <a:lnTo>
                  <a:pt x="1499665" y="254000"/>
                </a:lnTo>
                <a:close/>
              </a:path>
              <a:path w="2616834" h="2616200">
                <a:moveTo>
                  <a:pt x="1625285" y="254000"/>
                </a:moveTo>
                <a:lnTo>
                  <a:pt x="1619044" y="254000"/>
                </a:lnTo>
                <a:lnTo>
                  <a:pt x="1619044" y="368300"/>
                </a:lnTo>
                <a:lnTo>
                  <a:pt x="1625285" y="368300"/>
                </a:lnTo>
                <a:lnTo>
                  <a:pt x="1625285" y="254000"/>
                </a:lnTo>
                <a:close/>
              </a:path>
              <a:path w="2616834" h="2616200">
                <a:moveTo>
                  <a:pt x="1750905" y="254000"/>
                </a:moveTo>
                <a:lnTo>
                  <a:pt x="1744673" y="254000"/>
                </a:lnTo>
                <a:lnTo>
                  <a:pt x="1744673" y="368300"/>
                </a:lnTo>
                <a:lnTo>
                  <a:pt x="1750905" y="368300"/>
                </a:lnTo>
                <a:lnTo>
                  <a:pt x="1750905" y="254000"/>
                </a:lnTo>
                <a:close/>
              </a:path>
              <a:path w="2616834" h="2616200">
                <a:moveTo>
                  <a:pt x="1876517" y="254000"/>
                </a:moveTo>
                <a:lnTo>
                  <a:pt x="1870284" y="254000"/>
                </a:lnTo>
                <a:lnTo>
                  <a:pt x="1870284" y="368300"/>
                </a:lnTo>
                <a:lnTo>
                  <a:pt x="1876517" y="368300"/>
                </a:lnTo>
                <a:lnTo>
                  <a:pt x="1876517" y="254000"/>
                </a:lnTo>
                <a:close/>
              </a:path>
              <a:path w="2616834" h="2616200">
                <a:moveTo>
                  <a:pt x="2002137" y="254000"/>
                </a:moveTo>
                <a:lnTo>
                  <a:pt x="1995896" y="254000"/>
                </a:lnTo>
                <a:lnTo>
                  <a:pt x="1995896" y="368300"/>
                </a:lnTo>
                <a:lnTo>
                  <a:pt x="2002137" y="368300"/>
                </a:lnTo>
                <a:lnTo>
                  <a:pt x="2002137" y="254000"/>
                </a:lnTo>
                <a:close/>
              </a:path>
              <a:path w="2616834" h="2616200">
                <a:moveTo>
                  <a:pt x="2127748" y="254000"/>
                </a:moveTo>
                <a:lnTo>
                  <a:pt x="2121516" y="254000"/>
                </a:lnTo>
                <a:lnTo>
                  <a:pt x="2121516" y="368300"/>
                </a:lnTo>
                <a:lnTo>
                  <a:pt x="2127748" y="368300"/>
                </a:lnTo>
                <a:lnTo>
                  <a:pt x="2127748" y="254000"/>
                </a:lnTo>
                <a:close/>
              </a:path>
              <a:path w="2616834" h="2616200">
                <a:moveTo>
                  <a:pt x="2253377" y="254000"/>
                </a:moveTo>
                <a:lnTo>
                  <a:pt x="2247136" y="254000"/>
                </a:lnTo>
                <a:lnTo>
                  <a:pt x="2247136" y="368300"/>
                </a:lnTo>
                <a:lnTo>
                  <a:pt x="2253377" y="368300"/>
                </a:lnTo>
                <a:lnTo>
                  <a:pt x="2253377" y="254000"/>
                </a:lnTo>
                <a:close/>
              </a:path>
              <a:path w="2616834" h="2616200">
                <a:moveTo>
                  <a:pt x="2378988" y="254000"/>
                </a:moveTo>
                <a:lnTo>
                  <a:pt x="2372756" y="254000"/>
                </a:lnTo>
                <a:lnTo>
                  <a:pt x="2372756" y="368300"/>
                </a:lnTo>
                <a:lnTo>
                  <a:pt x="2378988" y="368300"/>
                </a:lnTo>
                <a:lnTo>
                  <a:pt x="2378988" y="254000"/>
                </a:lnTo>
                <a:close/>
              </a:path>
              <a:path w="2616834" h="2616200">
                <a:moveTo>
                  <a:pt x="2504608" y="254000"/>
                </a:moveTo>
                <a:lnTo>
                  <a:pt x="2498368" y="254000"/>
                </a:lnTo>
                <a:lnTo>
                  <a:pt x="2498368" y="368300"/>
                </a:lnTo>
                <a:lnTo>
                  <a:pt x="2504608" y="368300"/>
                </a:lnTo>
                <a:lnTo>
                  <a:pt x="2504608" y="254000"/>
                </a:lnTo>
                <a:close/>
              </a:path>
              <a:path w="2616834" h="2616200">
                <a:moveTo>
                  <a:pt x="2616246" y="241300"/>
                </a:moveTo>
                <a:lnTo>
                  <a:pt x="0" y="241300"/>
                </a:lnTo>
                <a:lnTo>
                  <a:pt x="0" y="254000"/>
                </a:lnTo>
                <a:lnTo>
                  <a:pt x="2616246" y="254000"/>
                </a:lnTo>
                <a:lnTo>
                  <a:pt x="2616246" y="241300"/>
                </a:lnTo>
                <a:close/>
              </a:path>
              <a:path w="2616834" h="2616200">
                <a:moveTo>
                  <a:pt x="117878" y="127000"/>
                </a:moveTo>
                <a:lnTo>
                  <a:pt x="111637" y="127000"/>
                </a:lnTo>
                <a:lnTo>
                  <a:pt x="111637" y="241300"/>
                </a:lnTo>
                <a:lnTo>
                  <a:pt x="117878" y="241300"/>
                </a:lnTo>
                <a:lnTo>
                  <a:pt x="117878" y="127000"/>
                </a:lnTo>
                <a:close/>
              </a:path>
              <a:path w="2616834" h="2616200">
                <a:moveTo>
                  <a:pt x="243490" y="127000"/>
                </a:moveTo>
                <a:lnTo>
                  <a:pt x="237257" y="127000"/>
                </a:lnTo>
                <a:lnTo>
                  <a:pt x="237257" y="241300"/>
                </a:lnTo>
                <a:lnTo>
                  <a:pt x="243490" y="241300"/>
                </a:lnTo>
                <a:lnTo>
                  <a:pt x="243490" y="127000"/>
                </a:lnTo>
                <a:close/>
              </a:path>
              <a:path w="2616834" h="2616200">
                <a:moveTo>
                  <a:pt x="369118" y="127000"/>
                </a:moveTo>
                <a:lnTo>
                  <a:pt x="362878" y="127000"/>
                </a:lnTo>
                <a:lnTo>
                  <a:pt x="362878" y="241300"/>
                </a:lnTo>
                <a:lnTo>
                  <a:pt x="369118" y="241300"/>
                </a:lnTo>
                <a:lnTo>
                  <a:pt x="369118" y="127000"/>
                </a:lnTo>
                <a:close/>
              </a:path>
              <a:path w="2616834" h="2616200">
                <a:moveTo>
                  <a:pt x="494730" y="127000"/>
                </a:moveTo>
                <a:lnTo>
                  <a:pt x="488498" y="127000"/>
                </a:lnTo>
                <a:lnTo>
                  <a:pt x="488498" y="241300"/>
                </a:lnTo>
                <a:lnTo>
                  <a:pt x="494730" y="241300"/>
                </a:lnTo>
                <a:lnTo>
                  <a:pt x="494730" y="127000"/>
                </a:lnTo>
                <a:close/>
              </a:path>
              <a:path w="2616834" h="2616200">
                <a:moveTo>
                  <a:pt x="620341" y="127000"/>
                </a:moveTo>
                <a:lnTo>
                  <a:pt x="614109" y="127000"/>
                </a:lnTo>
                <a:lnTo>
                  <a:pt x="614109"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81" y="127000"/>
                </a:moveTo>
                <a:lnTo>
                  <a:pt x="865349" y="127000"/>
                </a:lnTo>
                <a:lnTo>
                  <a:pt x="865349" y="241300"/>
                </a:lnTo>
                <a:lnTo>
                  <a:pt x="871581" y="241300"/>
                </a:lnTo>
                <a:lnTo>
                  <a:pt x="871581" y="127000"/>
                </a:lnTo>
                <a:close/>
              </a:path>
              <a:path w="2616834" h="2616200">
                <a:moveTo>
                  <a:pt x="997193" y="127000"/>
                </a:moveTo>
                <a:lnTo>
                  <a:pt x="990961" y="127000"/>
                </a:lnTo>
                <a:lnTo>
                  <a:pt x="990961" y="241300"/>
                </a:lnTo>
                <a:lnTo>
                  <a:pt x="997193" y="241300"/>
                </a:lnTo>
                <a:lnTo>
                  <a:pt x="997193" y="127000"/>
                </a:lnTo>
                <a:close/>
              </a:path>
              <a:path w="2616834" h="2616200">
                <a:moveTo>
                  <a:pt x="1122813" y="127000"/>
                </a:moveTo>
                <a:lnTo>
                  <a:pt x="1116573" y="127000"/>
                </a:lnTo>
                <a:lnTo>
                  <a:pt x="1116573" y="241300"/>
                </a:lnTo>
                <a:lnTo>
                  <a:pt x="1122813" y="241300"/>
                </a:lnTo>
                <a:lnTo>
                  <a:pt x="1122813" y="127000"/>
                </a:lnTo>
                <a:close/>
              </a:path>
              <a:path w="2616834" h="2616200">
                <a:moveTo>
                  <a:pt x="1248425" y="127000"/>
                </a:moveTo>
                <a:lnTo>
                  <a:pt x="1242193" y="127000"/>
                </a:lnTo>
                <a:lnTo>
                  <a:pt x="1242193" y="241300"/>
                </a:lnTo>
                <a:lnTo>
                  <a:pt x="1248425" y="241300"/>
                </a:lnTo>
                <a:lnTo>
                  <a:pt x="1248425" y="127000"/>
                </a:lnTo>
                <a:close/>
              </a:path>
              <a:path w="2616834" h="2616200">
                <a:moveTo>
                  <a:pt x="1374053" y="127000"/>
                </a:moveTo>
                <a:lnTo>
                  <a:pt x="1367813" y="127000"/>
                </a:lnTo>
                <a:lnTo>
                  <a:pt x="1367813" y="241300"/>
                </a:lnTo>
                <a:lnTo>
                  <a:pt x="1374053" y="241300"/>
                </a:lnTo>
                <a:lnTo>
                  <a:pt x="1374053" y="127000"/>
                </a:lnTo>
                <a:close/>
              </a:path>
              <a:path w="2616834" h="2616200">
                <a:moveTo>
                  <a:pt x="1499665" y="127000"/>
                </a:moveTo>
                <a:lnTo>
                  <a:pt x="1493433" y="127000"/>
                </a:lnTo>
                <a:lnTo>
                  <a:pt x="1493433" y="241300"/>
                </a:lnTo>
                <a:lnTo>
                  <a:pt x="1499665" y="241300"/>
                </a:lnTo>
                <a:lnTo>
                  <a:pt x="1499665" y="127000"/>
                </a:lnTo>
                <a:close/>
              </a:path>
              <a:path w="2616834" h="2616200">
                <a:moveTo>
                  <a:pt x="1625285" y="127000"/>
                </a:moveTo>
                <a:lnTo>
                  <a:pt x="1619044" y="127000"/>
                </a:lnTo>
                <a:lnTo>
                  <a:pt x="1619044" y="241300"/>
                </a:lnTo>
                <a:lnTo>
                  <a:pt x="1625285" y="241300"/>
                </a:lnTo>
                <a:lnTo>
                  <a:pt x="1625285" y="127000"/>
                </a:lnTo>
                <a:close/>
              </a:path>
              <a:path w="2616834" h="2616200">
                <a:moveTo>
                  <a:pt x="1750905" y="127000"/>
                </a:moveTo>
                <a:lnTo>
                  <a:pt x="1744673" y="127000"/>
                </a:lnTo>
                <a:lnTo>
                  <a:pt x="1744673" y="241300"/>
                </a:lnTo>
                <a:lnTo>
                  <a:pt x="1750905" y="241300"/>
                </a:lnTo>
                <a:lnTo>
                  <a:pt x="1750905" y="127000"/>
                </a:lnTo>
                <a:close/>
              </a:path>
              <a:path w="2616834" h="2616200">
                <a:moveTo>
                  <a:pt x="1876517" y="127000"/>
                </a:moveTo>
                <a:lnTo>
                  <a:pt x="1870284" y="127000"/>
                </a:lnTo>
                <a:lnTo>
                  <a:pt x="1870284" y="241300"/>
                </a:lnTo>
                <a:lnTo>
                  <a:pt x="1876517" y="241300"/>
                </a:lnTo>
                <a:lnTo>
                  <a:pt x="1876517" y="127000"/>
                </a:lnTo>
                <a:close/>
              </a:path>
              <a:path w="2616834" h="2616200">
                <a:moveTo>
                  <a:pt x="2002137" y="127000"/>
                </a:moveTo>
                <a:lnTo>
                  <a:pt x="1995896" y="127000"/>
                </a:lnTo>
                <a:lnTo>
                  <a:pt x="1995896" y="241300"/>
                </a:lnTo>
                <a:lnTo>
                  <a:pt x="2002137" y="241300"/>
                </a:lnTo>
                <a:lnTo>
                  <a:pt x="2002137" y="127000"/>
                </a:lnTo>
                <a:close/>
              </a:path>
              <a:path w="2616834" h="2616200">
                <a:moveTo>
                  <a:pt x="2127748" y="127000"/>
                </a:moveTo>
                <a:lnTo>
                  <a:pt x="2121516" y="127000"/>
                </a:lnTo>
                <a:lnTo>
                  <a:pt x="2121516" y="241300"/>
                </a:lnTo>
                <a:lnTo>
                  <a:pt x="2127748" y="241300"/>
                </a:lnTo>
                <a:lnTo>
                  <a:pt x="2127748" y="127000"/>
                </a:lnTo>
                <a:close/>
              </a:path>
              <a:path w="2616834" h="2616200">
                <a:moveTo>
                  <a:pt x="2253377" y="127000"/>
                </a:moveTo>
                <a:lnTo>
                  <a:pt x="2247136" y="127000"/>
                </a:lnTo>
                <a:lnTo>
                  <a:pt x="2247136"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8" y="127000"/>
                </a:moveTo>
                <a:lnTo>
                  <a:pt x="2498368" y="127000"/>
                </a:lnTo>
                <a:lnTo>
                  <a:pt x="2498368" y="241300"/>
                </a:lnTo>
                <a:lnTo>
                  <a:pt x="2504608" y="241300"/>
                </a:lnTo>
                <a:lnTo>
                  <a:pt x="2504608"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9" y="0"/>
                </a:lnTo>
                <a:lnTo>
                  <a:pt x="111637" y="12700"/>
                </a:lnTo>
                <a:lnTo>
                  <a:pt x="111637" y="114300"/>
                </a:lnTo>
                <a:lnTo>
                  <a:pt x="117878" y="114300"/>
                </a:lnTo>
                <a:lnTo>
                  <a:pt x="117878" y="12700"/>
                </a:lnTo>
                <a:lnTo>
                  <a:pt x="116486" y="0"/>
                </a:lnTo>
                <a:close/>
              </a:path>
              <a:path w="2616834" h="2616200">
                <a:moveTo>
                  <a:pt x="242098" y="0"/>
                </a:moveTo>
                <a:lnTo>
                  <a:pt x="238641" y="0"/>
                </a:lnTo>
                <a:lnTo>
                  <a:pt x="237249" y="12700"/>
                </a:lnTo>
                <a:lnTo>
                  <a:pt x="237249" y="114300"/>
                </a:lnTo>
                <a:lnTo>
                  <a:pt x="243490" y="114300"/>
                </a:lnTo>
                <a:lnTo>
                  <a:pt x="243490" y="12700"/>
                </a:lnTo>
                <a:lnTo>
                  <a:pt x="242098" y="0"/>
                </a:lnTo>
                <a:close/>
              </a:path>
              <a:path w="2616834" h="2616200">
                <a:moveTo>
                  <a:pt x="367727" y="0"/>
                </a:moveTo>
                <a:lnTo>
                  <a:pt x="364269" y="0"/>
                </a:lnTo>
                <a:lnTo>
                  <a:pt x="362878" y="12700"/>
                </a:lnTo>
                <a:lnTo>
                  <a:pt x="362878" y="114300"/>
                </a:lnTo>
                <a:lnTo>
                  <a:pt x="369118" y="114300"/>
                </a:lnTo>
                <a:lnTo>
                  <a:pt x="369118" y="12700"/>
                </a:lnTo>
                <a:lnTo>
                  <a:pt x="367727" y="0"/>
                </a:lnTo>
                <a:close/>
              </a:path>
              <a:path w="2616834" h="2616200">
                <a:moveTo>
                  <a:pt x="493338" y="0"/>
                </a:moveTo>
                <a:lnTo>
                  <a:pt x="489881" y="0"/>
                </a:lnTo>
                <a:lnTo>
                  <a:pt x="488498" y="12700"/>
                </a:lnTo>
                <a:lnTo>
                  <a:pt x="488498" y="114300"/>
                </a:lnTo>
                <a:lnTo>
                  <a:pt x="494730" y="114300"/>
                </a:lnTo>
                <a:lnTo>
                  <a:pt x="494730" y="12700"/>
                </a:lnTo>
                <a:lnTo>
                  <a:pt x="493338" y="0"/>
                </a:lnTo>
                <a:close/>
              </a:path>
              <a:path w="2616834" h="2616200">
                <a:moveTo>
                  <a:pt x="618950" y="0"/>
                </a:moveTo>
                <a:lnTo>
                  <a:pt x="615492" y="0"/>
                </a:lnTo>
                <a:lnTo>
                  <a:pt x="614109" y="12700"/>
                </a:lnTo>
                <a:lnTo>
                  <a:pt x="614109" y="114300"/>
                </a:lnTo>
                <a:lnTo>
                  <a:pt x="620350" y="114300"/>
                </a:lnTo>
                <a:lnTo>
                  <a:pt x="620350" y="12700"/>
                </a:lnTo>
                <a:lnTo>
                  <a:pt x="618950" y="0"/>
                </a:lnTo>
                <a:close/>
              </a:path>
              <a:path w="2616834" h="2616200">
                <a:moveTo>
                  <a:pt x="744570" y="0"/>
                </a:moveTo>
                <a:lnTo>
                  <a:pt x="741112" y="0"/>
                </a:lnTo>
                <a:lnTo>
                  <a:pt x="739721" y="12700"/>
                </a:lnTo>
                <a:lnTo>
                  <a:pt x="739721" y="114300"/>
                </a:lnTo>
                <a:lnTo>
                  <a:pt x="745961" y="114300"/>
                </a:lnTo>
                <a:lnTo>
                  <a:pt x="745961" y="12700"/>
                </a:lnTo>
                <a:lnTo>
                  <a:pt x="744570" y="0"/>
                </a:lnTo>
                <a:close/>
              </a:path>
              <a:path w="2616834" h="2616200">
                <a:moveTo>
                  <a:pt x="870198" y="0"/>
                </a:moveTo>
                <a:lnTo>
                  <a:pt x="866741" y="0"/>
                </a:lnTo>
                <a:lnTo>
                  <a:pt x="865349" y="12700"/>
                </a:lnTo>
                <a:lnTo>
                  <a:pt x="865349" y="114300"/>
                </a:lnTo>
                <a:lnTo>
                  <a:pt x="871581" y="114300"/>
                </a:lnTo>
                <a:lnTo>
                  <a:pt x="871581" y="12700"/>
                </a:lnTo>
                <a:lnTo>
                  <a:pt x="870198" y="0"/>
                </a:lnTo>
                <a:close/>
              </a:path>
              <a:path w="2616834" h="2616200">
                <a:moveTo>
                  <a:pt x="995810" y="0"/>
                </a:moveTo>
                <a:lnTo>
                  <a:pt x="992352" y="0"/>
                </a:lnTo>
                <a:lnTo>
                  <a:pt x="990961" y="12700"/>
                </a:lnTo>
                <a:lnTo>
                  <a:pt x="990961" y="114300"/>
                </a:lnTo>
                <a:lnTo>
                  <a:pt x="997201" y="114300"/>
                </a:lnTo>
                <a:lnTo>
                  <a:pt x="997201" y="12700"/>
                </a:lnTo>
                <a:lnTo>
                  <a:pt x="995810" y="0"/>
                </a:lnTo>
                <a:close/>
              </a:path>
              <a:path w="2616834" h="2616200">
                <a:moveTo>
                  <a:pt x="1121422" y="0"/>
                </a:moveTo>
                <a:lnTo>
                  <a:pt x="1117964" y="0"/>
                </a:lnTo>
                <a:lnTo>
                  <a:pt x="1116573" y="12700"/>
                </a:lnTo>
                <a:lnTo>
                  <a:pt x="1116573" y="114300"/>
                </a:lnTo>
                <a:lnTo>
                  <a:pt x="1122813" y="114300"/>
                </a:lnTo>
                <a:lnTo>
                  <a:pt x="1122813" y="12700"/>
                </a:lnTo>
                <a:lnTo>
                  <a:pt x="1121422" y="0"/>
                </a:lnTo>
                <a:close/>
              </a:path>
              <a:path w="2616834" h="2616200">
                <a:moveTo>
                  <a:pt x="1247042" y="0"/>
                </a:moveTo>
                <a:lnTo>
                  <a:pt x="1243576" y="0"/>
                </a:lnTo>
                <a:lnTo>
                  <a:pt x="1242193" y="12700"/>
                </a:lnTo>
                <a:lnTo>
                  <a:pt x="1242193" y="114300"/>
                </a:lnTo>
                <a:lnTo>
                  <a:pt x="1248425" y="114300"/>
                </a:lnTo>
                <a:lnTo>
                  <a:pt x="1248425" y="12700"/>
                </a:lnTo>
                <a:lnTo>
                  <a:pt x="1247042" y="0"/>
                </a:lnTo>
                <a:close/>
              </a:path>
              <a:path w="2616834" h="2616200">
                <a:moveTo>
                  <a:pt x="1372662" y="0"/>
                </a:moveTo>
                <a:lnTo>
                  <a:pt x="1369204" y="0"/>
                </a:lnTo>
                <a:lnTo>
                  <a:pt x="1367813" y="12700"/>
                </a:lnTo>
                <a:lnTo>
                  <a:pt x="1367813" y="114300"/>
                </a:lnTo>
                <a:lnTo>
                  <a:pt x="1374053" y="114300"/>
                </a:lnTo>
                <a:lnTo>
                  <a:pt x="1374053" y="12700"/>
                </a:lnTo>
                <a:lnTo>
                  <a:pt x="1372662" y="0"/>
                </a:lnTo>
                <a:close/>
              </a:path>
              <a:path w="2616834" h="2616200">
                <a:moveTo>
                  <a:pt x="1498282" y="0"/>
                </a:moveTo>
                <a:lnTo>
                  <a:pt x="1494824" y="0"/>
                </a:lnTo>
                <a:lnTo>
                  <a:pt x="1493433" y="12700"/>
                </a:lnTo>
                <a:lnTo>
                  <a:pt x="1493433" y="114300"/>
                </a:lnTo>
                <a:lnTo>
                  <a:pt x="1499665" y="114300"/>
                </a:lnTo>
                <a:lnTo>
                  <a:pt x="1499665" y="12700"/>
                </a:lnTo>
                <a:lnTo>
                  <a:pt x="1498282" y="0"/>
                </a:lnTo>
                <a:close/>
              </a:path>
              <a:path w="2616834" h="2616200">
                <a:moveTo>
                  <a:pt x="1623893" y="0"/>
                </a:moveTo>
                <a:lnTo>
                  <a:pt x="1620436" y="0"/>
                </a:lnTo>
                <a:lnTo>
                  <a:pt x="1619044" y="12700"/>
                </a:lnTo>
                <a:lnTo>
                  <a:pt x="1619044" y="114300"/>
                </a:lnTo>
                <a:lnTo>
                  <a:pt x="1625285" y="114300"/>
                </a:lnTo>
                <a:lnTo>
                  <a:pt x="1625285" y="12700"/>
                </a:lnTo>
                <a:lnTo>
                  <a:pt x="1623893" y="0"/>
                </a:lnTo>
                <a:close/>
              </a:path>
              <a:path w="2616834" h="2616200">
                <a:moveTo>
                  <a:pt x="1749522" y="0"/>
                </a:moveTo>
                <a:lnTo>
                  <a:pt x="1746056" y="0"/>
                </a:lnTo>
                <a:lnTo>
                  <a:pt x="1744673" y="12700"/>
                </a:lnTo>
                <a:lnTo>
                  <a:pt x="1744673" y="114300"/>
                </a:lnTo>
                <a:lnTo>
                  <a:pt x="1750905" y="114300"/>
                </a:lnTo>
                <a:lnTo>
                  <a:pt x="1750905" y="12700"/>
                </a:lnTo>
                <a:lnTo>
                  <a:pt x="1749522" y="0"/>
                </a:lnTo>
                <a:close/>
              </a:path>
              <a:path w="2616834" h="2616200">
                <a:moveTo>
                  <a:pt x="1875134" y="0"/>
                </a:moveTo>
                <a:lnTo>
                  <a:pt x="1871676" y="0"/>
                </a:lnTo>
                <a:lnTo>
                  <a:pt x="1870284" y="12700"/>
                </a:lnTo>
                <a:lnTo>
                  <a:pt x="1870284" y="114300"/>
                </a:lnTo>
                <a:lnTo>
                  <a:pt x="1876525" y="114300"/>
                </a:lnTo>
                <a:lnTo>
                  <a:pt x="1876525" y="12700"/>
                </a:lnTo>
                <a:lnTo>
                  <a:pt x="1875134" y="0"/>
                </a:lnTo>
                <a:close/>
              </a:path>
              <a:path w="2616834" h="2616200">
                <a:moveTo>
                  <a:pt x="2000745" y="0"/>
                </a:moveTo>
                <a:lnTo>
                  <a:pt x="1997288" y="0"/>
                </a:lnTo>
                <a:lnTo>
                  <a:pt x="1995896" y="12700"/>
                </a:lnTo>
                <a:lnTo>
                  <a:pt x="1995896" y="114300"/>
                </a:lnTo>
                <a:lnTo>
                  <a:pt x="2002137" y="114300"/>
                </a:lnTo>
                <a:lnTo>
                  <a:pt x="2002137" y="12700"/>
                </a:lnTo>
                <a:lnTo>
                  <a:pt x="2000745" y="0"/>
                </a:lnTo>
                <a:close/>
              </a:path>
              <a:path w="2616834" h="2616200">
                <a:moveTo>
                  <a:pt x="2126365" y="0"/>
                </a:moveTo>
                <a:lnTo>
                  <a:pt x="2122908" y="0"/>
                </a:lnTo>
                <a:lnTo>
                  <a:pt x="2121516" y="12700"/>
                </a:lnTo>
                <a:lnTo>
                  <a:pt x="2121516" y="114300"/>
                </a:lnTo>
                <a:lnTo>
                  <a:pt x="2127748" y="114300"/>
                </a:lnTo>
                <a:lnTo>
                  <a:pt x="2127748" y="12700"/>
                </a:lnTo>
                <a:lnTo>
                  <a:pt x="2126365" y="0"/>
                </a:lnTo>
                <a:close/>
              </a:path>
              <a:path w="2616834" h="2616200">
                <a:moveTo>
                  <a:pt x="2251985" y="0"/>
                </a:moveTo>
                <a:lnTo>
                  <a:pt x="2248528" y="0"/>
                </a:lnTo>
                <a:lnTo>
                  <a:pt x="2247136" y="12700"/>
                </a:lnTo>
                <a:lnTo>
                  <a:pt x="2247136" y="114300"/>
                </a:lnTo>
                <a:lnTo>
                  <a:pt x="2253377" y="114300"/>
                </a:lnTo>
                <a:lnTo>
                  <a:pt x="2253377" y="12700"/>
                </a:lnTo>
                <a:lnTo>
                  <a:pt x="2251985" y="0"/>
                </a:lnTo>
                <a:close/>
              </a:path>
              <a:path w="2616834" h="2616200">
                <a:moveTo>
                  <a:pt x="2377605" y="0"/>
                </a:moveTo>
                <a:lnTo>
                  <a:pt x="2374139" y="0"/>
                </a:lnTo>
                <a:lnTo>
                  <a:pt x="2372756" y="12700"/>
                </a:lnTo>
                <a:lnTo>
                  <a:pt x="2372756" y="114300"/>
                </a:lnTo>
                <a:lnTo>
                  <a:pt x="2378988" y="114300"/>
                </a:lnTo>
                <a:lnTo>
                  <a:pt x="2378988" y="12700"/>
                </a:lnTo>
                <a:lnTo>
                  <a:pt x="2377605" y="0"/>
                </a:lnTo>
                <a:close/>
              </a:path>
              <a:path w="2616834" h="2616200">
                <a:moveTo>
                  <a:pt x="2503217" y="0"/>
                </a:moveTo>
                <a:lnTo>
                  <a:pt x="2499759" y="0"/>
                </a:lnTo>
                <a:lnTo>
                  <a:pt x="2498368" y="12700"/>
                </a:lnTo>
                <a:lnTo>
                  <a:pt x="2498368" y="114300"/>
                </a:lnTo>
                <a:lnTo>
                  <a:pt x="2504608" y="114300"/>
                </a:lnTo>
                <a:lnTo>
                  <a:pt x="2504608"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77" name="bg object 124"/>
          <p:cNvPicPr/>
          <p:nvPr/>
        </p:nvPicPr>
        <p:blipFill>
          <a:blip r:embed="rId12"/>
          <a:stretch/>
        </p:blipFill>
        <p:spPr>
          <a:xfrm>
            <a:off x="15968520" y="18016200"/>
            <a:ext cx="4194720" cy="4186440"/>
          </a:xfrm>
          <a:prstGeom prst="rect">
            <a:avLst/>
          </a:prstGeom>
          <a:ln w="0">
            <a:noFill/>
          </a:ln>
        </p:spPr>
      </p:pic>
      <p:sp>
        <p:nvSpPr>
          <p:cNvPr id="578" name="bg object 125"/>
          <p:cNvSpPr/>
          <p:nvPr/>
        </p:nvSpPr>
        <p:spPr>
          <a:xfrm>
            <a:off x="360" y="0"/>
            <a:ext cx="21385080" cy="2545920"/>
          </a:xfrm>
          <a:custGeom>
            <a:avLst/>
            <a:gdLst>
              <a:gd name="textAreaLeft" fmla="*/ 0 w 21385080"/>
              <a:gd name="textAreaRight" fmla="*/ 21385440 w 21385080"/>
              <a:gd name="textAreaTop" fmla="*/ 0 h 2545920"/>
              <a:gd name="textAreaBottom" fmla="*/ 2546280 h 2545920"/>
            </a:gdLst>
            <a:ahLst/>
            <a:cxnLst/>
            <a:rect l="textAreaLeft" t="textAreaTop" r="textAreaRight" b="textAreaBottom"/>
            <a:pathLst>
              <a:path w="14199869" h="1691005">
                <a:moveTo>
                  <a:pt x="14199553" y="0"/>
                </a:moveTo>
                <a:lnTo>
                  <a:pt x="0" y="0"/>
                </a:lnTo>
                <a:lnTo>
                  <a:pt x="0" y="1690836"/>
                </a:lnTo>
                <a:lnTo>
                  <a:pt x="14199553" y="1690836"/>
                </a:lnTo>
                <a:lnTo>
                  <a:pt x="14199553"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79" name="PlaceHolder 1"/>
          <p:cNvSpPr>
            <a:spLocks noGrp="1"/>
          </p:cNvSpPr>
          <p:nvPr>
            <p:ph type="ftr" idx="13"/>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580" name="PlaceHolder 2"/>
          <p:cNvSpPr>
            <a:spLocks noGrp="1"/>
          </p:cNvSpPr>
          <p:nvPr>
            <p:ph type="dt" idx="14"/>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581" name="PlaceHolder 3"/>
          <p:cNvSpPr>
            <a:spLocks noGrp="1"/>
          </p:cNvSpPr>
          <p:nvPr>
            <p:ph type="sldNum" idx="15"/>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0F0982D9-7882-480A-AED9-4BC084F1425B}"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582" name="PlaceHolder 4"/>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583" name="PlaceHolder 5"/>
          <p:cNvSpPr>
            <a:spLocks noGrp="1"/>
          </p:cNvSpPr>
          <p:nvPr>
            <p:ph type="body"/>
          </p:nvPr>
        </p:nvSpPr>
        <p:spPr>
          <a:xfrm>
            <a:off x="1069200" y="7084440"/>
            <a:ext cx="19245240" cy="175597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8CEE54E6-CE5D-7E25-520B-DDE954B5605A}"/>
              </a:ext>
            </a:extLst>
          </p:cNvPr>
          <p:cNvSpPr/>
          <p:nvPr/>
        </p:nvSpPr>
        <p:spPr>
          <a:xfrm>
            <a:off x="1196461" y="153096"/>
            <a:ext cx="18990702" cy="162771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4800" b="0" strike="noStrike" spc="-1">
                <a:solidFill>
                  <a:schemeClr val="bg1"/>
                </a:solidFill>
                <a:latin typeface="Arial"/>
              </a:rPr>
              <a:t>〇〇〇〇〇〇〇〇〇〇〇〇〇〇〇〇症例について</a:t>
            </a:r>
            <a:endParaRPr lang="en-US" sz="4800" b="0" strike="noStrike" spc="-1" dirty="0">
              <a:solidFill>
                <a:schemeClr val="bg1"/>
              </a:solidFill>
              <a:latin typeface="Arial"/>
            </a:endParaRPr>
          </a:p>
          <a:p>
            <a:pPr algn="ctr">
              <a:lnSpc>
                <a:spcPct val="100000"/>
              </a:lnSpc>
            </a:pPr>
            <a:r>
              <a:rPr lang="ja-JP" sz="4000" b="0" strike="noStrike" spc="-1">
                <a:solidFill>
                  <a:schemeClr val="bg1"/>
                </a:solidFill>
                <a:latin typeface="Arial"/>
              </a:rPr>
              <a:t>（〇〇身体所見等から考える〇〇〇〇の診断に向けて）</a:t>
            </a:r>
            <a:endParaRPr lang="en-US" sz="4000" b="0" strike="noStrike" spc="-1" dirty="0">
              <a:solidFill>
                <a:schemeClr val="bg1"/>
              </a:solidFill>
              <a:latin typeface="Arial"/>
            </a:endParaRPr>
          </a:p>
        </p:txBody>
      </p:sp>
      <p:sp>
        <p:nvSpPr>
          <p:cNvPr id="3" name="正方形/長方形 2">
            <a:extLst>
              <a:ext uri="{FF2B5EF4-FFF2-40B4-BE49-F238E27FC236}">
                <a16:creationId xmlns:a16="http://schemas.microsoft.com/office/drawing/2014/main" id="{DB2DB2B5-39BD-6032-F4A1-AFE751933163}"/>
              </a:ext>
            </a:extLst>
          </p:cNvPr>
          <p:cNvSpPr/>
          <p:nvPr/>
        </p:nvSpPr>
        <p:spPr>
          <a:xfrm>
            <a:off x="903241" y="1695084"/>
            <a:ext cx="19577143" cy="79037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r>
              <a:rPr lang="ja-JP" sz="3200" b="0" strike="noStrike" spc="-1">
                <a:solidFill>
                  <a:schemeClr val="bg1"/>
                </a:solidFill>
                <a:latin typeface="Arial"/>
              </a:rPr>
              <a:t>〇〇〇〇〇〇〇〇病院〇〇〇内科・〇〇〇〇〇センター</a:t>
            </a:r>
            <a:r>
              <a:rPr lang="ja-JP" altLang="en-US" sz="3200" b="0" strike="noStrike" spc="-1">
                <a:solidFill>
                  <a:schemeClr val="bg1"/>
                </a:solidFill>
                <a:latin typeface="Arial"/>
              </a:rPr>
              <a:t>　</a:t>
            </a:r>
            <a:r>
              <a:rPr lang="ja-JP" altLang="ja-JP" sz="3200" b="0" strike="noStrike" spc="-1">
                <a:solidFill>
                  <a:schemeClr val="bg1"/>
                </a:solidFill>
                <a:latin typeface="Arial"/>
              </a:rPr>
              <a:t>名前　太郎</a:t>
            </a:r>
            <a:endParaRPr lang="en-US" altLang="ja-JP" sz="3200" b="0" strike="noStrike" spc="-1" dirty="0">
              <a:solidFill>
                <a:schemeClr val="bg1"/>
              </a:solidFill>
              <a:latin typeface="Arial"/>
            </a:endParaRPr>
          </a:p>
          <a:p>
            <a:pPr algn="ctr">
              <a:lnSpc>
                <a:spcPct val="100000"/>
              </a:lnSpc>
            </a:pPr>
            <a:endParaRPr lang="en-US" sz="3200" b="0" strike="noStrike" spc="-1" dirty="0">
              <a:solidFill>
                <a:schemeClr val="bg1"/>
              </a:solidFill>
              <a:latin typeface="Arial"/>
            </a:endParaRPr>
          </a:p>
        </p:txBody>
      </p:sp>
      <p:sp>
        <p:nvSpPr>
          <p:cNvPr id="5" name="テキスト ボックス 4">
            <a:extLst>
              <a:ext uri="{FF2B5EF4-FFF2-40B4-BE49-F238E27FC236}">
                <a16:creationId xmlns:a16="http://schemas.microsoft.com/office/drawing/2014/main" id="{12296EAB-D9BD-3A79-A268-26930F8AA7C5}"/>
              </a:ext>
            </a:extLst>
          </p:cNvPr>
          <p:cNvSpPr txBox="1"/>
          <p:nvPr/>
        </p:nvSpPr>
        <p:spPr>
          <a:xfrm>
            <a:off x="534016" y="3577647"/>
            <a:ext cx="20446384" cy="197276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2400" strike="noStrike" spc="-1" dirty="0">
              <a:solidFill>
                <a:srgbClr val="000000"/>
              </a:solidFill>
              <a:latin typeface="Arial"/>
            </a:endParaRPr>
          </a:p>
        </p:txBody>
      </p:sp>
      <p:sp>
        <p:nvSpPr>
          <p:cNvPr id="6" name="正方形/長方形 5">
            <a:extLst>
              <a:ext uri="{FF2B5EF4-FFF2-40B4-BE49-F238E27FC236}">
                <a16:creationId xmlns:a16="http://schemas.microsoft.com/office/drawing/2014/main" id="{17A0AECE-A563-D230-8683-9F0F27380F00}"/>
              </a:ext>
            </a:extLst>
          </p:cNvPr>
          <p:cNvSpPr/>
          <p:nvPr/>
        </p:nvSpPr>
        <p:spPr>
          <a:xfrm>
            <a:off x="553506" y="27518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err="1">
                <a:solidFill>
                  <a:schemeClr val="bg1"/>
                </a:solidFill>
                <a:latin typeface="Arial"/>
              </a:rPr>
              <a:t>背景</a:t>
            </a:r>
            <a:endParaRPr lang="en-US" sz="3200" b="0" strike="noStrike" spc="-1" dirty="0">
              <a:solidFill>
                <a:schemeClr val="bg1"/>
              </a:solidFill>
              <a:latin typeface="Arial"/>
            </a:endParaRPr>
          </a:p>
        </p:txBody>
      </p:sp>
      <p:sp>
        <p:nvSpPr>
          <p:cNvPr id="7" name="テキスト ボックス 6">
            <a:extLst>
              <a:ext uri="{FF2B5EF4-FFF2-40B4-BE49-F238E27FC236}">
                <a16:creationId xmlns:a16="http://schemas.microsoft.com/office/drawing/2014/main" id="{1C8A59AB-FED4-1AC0-82F0-25BC5ACD9654}"/>
              </a:ext>
            </a:extLst>
          </p:cNvPr>
          <p:cNvSpPr txBox="1"/>
          <p:nvPr/>
        </p:nvSpPr>
        <p:spPr>
          <a:xfrm>
            <a:off x="534016" y="27860047"/>
            <a:ext cx="20446384" cy="197276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2400" strike="noStrike" spc="-1" dirty="0">
              <a:solidFill>
                <a:srgbClr val="000000"/>
              </a:solidFill>
              <a:latin typeface="Arial"/>
            </a:endParaRPr>
          </a:p>
        </p:txBody>
      </p:sp>
      <p:sp>
        <p:nvSpPr>
          <p:cNvPr id="8" name="テキスト ボックス 7">
            <a:extLst>
              <a:ext uri="{FF2B5EF4-FFF2-40B4-BE49-F238E27FC236}">
                <a16:creationId xmlns:a16="http://schemas.microsoft.com/office/drawing/2014/main" id="{B17118E4-880C-8C92-0F5A-3175BEB0D482}"/>
              </a:ext>
            </a:extLst>
          </p:cNvPr>
          <p:cNvSpPr txBox="1"/>
          <p:nvPr/>
        </p:nvSpPr>
        <p:spPr>
          <a:xfrm>
            <a:off x="534016" y="22551446"/>
            <a:ext cx="20446384" cy="3864553"/>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altLang="ja-JP" sz="2400" strike="noStrike" spc="-1" dirty="0">
              <a:solidFill>
                <a:srgbClr val="000000"/>
              </a:solidFill>
              <a:latin typeface="Arial"/>
            </a:endParaRPr>
          </a:p>
        </p:txBody>
      </p:sp>
      <p:sp>
        <p:nvSpPr>
          <p:cNvPr id="9" name="テキスト ボックス 8">
            <a:extLst>
              <a:ext uri="{FF2B5EF4-FFF2-40B4-BE49-F238E27FC236}">
                <a16:creationId xmlns:a16="http://schemas.microsoft.com/office/drawing/2014/main" id="{92592637-93B5-577B-49B3-F3AF081BFB96}"/>
              </a:ext>
            </a:extLst>
          </p:cNvPr>
          <p:cNvSpPr txBox="1"/>
          <p:nvPr/>
        </p:nvSpPr>
        <p:spPr>
          <a:xfrm>
            <a:off x="534016" y="6930446"/>
            <a:ext cx="10157796" cy="2594553"/>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400" strike="noStrike" spc="-1" dirty="0">
              <a:solidFill>
                <a:srgbClr val="000000"/>
              </a:solidFill>
              <a:latin typeface="Arial"/>
            </a:endParaRPr>
          </a:p>
        </p:txBody>
      </p:sp>
      <p:sp>
        <p:nvSpPr>
          <p:cNvPr id="10" name="テキスト ボックス 9">
            <a:extLst>
              <a:ext uri="{FF2B5EF4-FFF2-40B4-BE49-F238E27FC236}">
                <a16:creationId xmlns:a16="http://schemas.microsoft.com/office/drawing/2014/main" id="{793FEE88-4FD7-F915-0620-2D2B50978AE9}"/>
              </a:ext>
            </a:extLst>
          </p:cNvPr>
          <p:cNvSpPr txBox="1"/>
          <p:nvPr/>
        </p:nvSpPr>
        <p:spPr>
          <a:xfrm>
            <a:off x="10897216" y="6930446"/>
            <a:ext cx="10157796" cy="2594553"/>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400" strike="noStrike" spc="-1" dirty="0">
              <a:solidFill>
                <a:srgbClr val="000000"/>
              </a:solidFill>
              <a:latin typeface="Arial"/>
            </a:endParaRPr>
          </a:p>
        </p:txBody>
      </p:sp>
      <p:sp>
        <p:nvSpPr>
          <p:cNvPr id="11" name="テキスト ボックス 10">
            <a:extLst>
              <a:ext uri="{FF2B5EF4-FFF2-40B4-BE49-F238E27FC236}">
                <a16:creationId xmlns:a16="http://schemas.microsoft.com/office/drawing/2014/main" id="{F99FD5FF-59F6-8BD0-9705-3D60658EB386}"/>
              </a:ext>
            </a:extLst>
          </p:cNvPr>
          <p:cNvSpPr txBox="1"/>
          <p:nvPr/>
        </p:nvSpPr>
        <p:spPr>
          <a:xfrm>
            <a:off x="534016" y="15566447"/>
            <a:ext cx="10157796" cy="53715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a:t>
            </a:r>
            <a:endParaRPr lang="en-US" altLang="ja-JP" sz="240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04E45347-C760-4279-CAAA-6F348986987A}"/>
              </a:ext>
            </a:extLst>
          </p:cNvPr>
          <p:cNvSpPr txBox="1"/>
          <p:nvPr/>
        </p:nvSpPr>
        <p:spPr>
          <a:xfrm>
            <a:off x="10897216" y="15566447"/>
            <a:ext cx="10157796" cy="53715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a:t>
            </a:r>
            <a:endParaRPr lang="en-US" altLang="ja-JP" sz="2400" strike="noStrike" spc="-1" dirty="0">
              <a:solidFill>
                <a:srgbClr val="000000"/>
              </a:solidFill>
              <a:latin typeface="Arial"/>
            </a:endParaRPr>
          </a:p>
        </p:txBody>
      </p:sp>
      <p:sp>
        <p:nvSpPr>
          <p:cNvPr id="14" name="正方形/長方形 13">
            <a:extLst>
              <a:ext uri="{FF2B5EF4-FFF2-40B4-BE49-F238E27FC236}">
                <a16:creationId xmlns:a16="http://schemas.microsoft.com/office/drawing/2014/main" id="{0032F061-B4C1-60DA-19C7-0E0CD1547645}"/>
              </a:ext>
            </a:extLst>
          </p:cNvPr>
          <p:cNvSpPr/>
          <p:nvPr/>
        </p:nvSpPr>
        <p:spPr>
          <a:xfrm>
            <a:off x="553506" y="62062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a:solidFill>
                  <a:schemeClr val="bg1"/>
                </a:solidFill>
                <a:latin typeface="Arial"/>
              </a:rPr>
              <a:t>症例1</a:t>
            </a:r>
            <a:endParaRPr lang="en-US" sz="3200" b="0" strike="noStrike" spc="-1" dirty="0">
              <a:solidFill>
                <a:schemeClr val="bg1"/>
              </a:solidFill>
              <a:latin typeface="Arial"/>
            </a:endParaRPr>
          </a:p>
        </p:txBody>
      </p:sp>
      <p:sp>
        <p:nvSpPr>
          <p:cNvPr id="15" name="正方形/長方形 14">
            <a:extLst>
              <a:ext uri="{FF2B5EF4-FFF2-40B4-BE49-F238E27FC236}">
                <a16:creationId xmlns:a16="http://schemas.microsoft.com/office/drawing/2014/main" id="{83728A0C-8AE5-8269-8BE1-0B7583F3D9F4}"/>
              </a:ext>
            </a:extLst>
          </p:cNvPr>
          <p:cNvSpPr/>
          <p:nvPr/>
        </p:nvSpPr>
        <p:spPr>
          <a:xfrm>
            <a:off x="10992906" y="62062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a:solidFill>
                  <a:schemeClr val="bg1"/>
                </a:solidFill>
                <a:latin typeface="Arial"/>
              </a:rPr>
              <a:t>症例</a:t>
            </a:r>
            <a:r>
              <a:rPr lang="en-US" altLang="ja-JP" sz="3200" spc="-1" dirty="0">
                <a:solidFill>
                  <a:schemeClr val="bg1"/>
                </a:solidFill>
                <a:latin typeface="Arial"/>
              </a:rPr>
              <a:t>2</a:t>
            </a:r>
            <a:endParaRPr lang="en-US" sz="3200" b="0" strike="noStrike" spc="-1" dirty="0">
              <a:solidFill>
                <a:schemeClr val="bg1"/>
              </a:solidFill>
              <a:latin typeface="Arial"/>
            </a:endParaRPr>
          </a:p>
        </p:txBody>
      </p:sp>
      <p:sp>
        <p:nvSpPr>
          <p:cNvPr id="16" name="正方形/長方形 15">
            <a:extLst>
              <a:ext uri="{FF2B5EF4-FFF2-40B4-BE49-F238E27FC236}">
                <a16:creationId xmlns:a16="http://schemas.microsoft.com/office/drawing/2014/main" id="{7C0D832E-7086-8F75-968A-7F053900DB0A}"/>
              </a:ext>
            </a:extLst>
          </p:cNvPr>
          <p:cNvSpPr/>
          <p:nvPr/>
        </p:nvSpPr>
        <p:spPr>
          <a:xfrm>
            <a:off x="553506" y="102194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a:solidFill>
                  <a:schemeClr val="bg1"/>
                </a:solidFill>
                <a:latin typeface="Arial"/>
              </a:rPr>
              <a:t>症例1画像</a:t>
            </a:r>
            <a:endParaRPr lang="en-US" sz="3200" b="0" strike="noStrike" spc="-1" dirty="0">
              <a:solidFill>
                <a:schemeClr val="bg1"/>
              </a:solidFill>
              <a:latin typeface="Arial"/>
            </a:endParaRPr>
          </a:p>
        </p:txBody>
      </p:sp>
      <p:sp>
        <p:nvSpPr>
          <p:cNvPr id="17" name="正方形/長方形 16">
            <a:extLst>
              <a:ext uri="{FF2B5EF4-FFF2-40B4-BE49-F238E27FC236}">
                <a16:creationId xmlns:a16="http://schemas.microsoft.com/office/drawing/2014/main" id="{5B54A317-566B-FA70-2BC7-86A8341414A3}"/>
              </a:ext>
            </a:extLst>
          </p:cNvPr>
          <p:cNvSpPr/>
          <p:nvPr/>
        </p:nvSpPr>
        <p:spPr>
          <a:xfrm>
            <a:off x="10992906" y="102194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a:solidFill>
                  <a:schemeClr val="bg1"/>
                </a:solidFill>
                <a:latin typeface="Arial"/>
              </a:rPr>
              <a:t>症例</a:t>
            </a:r>
            <a:r>
              <a:rPr lang="en-US" altLang="ja-JP" sz="3200" spc="-1" dirty="0">
                <a:solidFill>
                  <a:schemeClr val="bg1"/>
                </a:solidFill>
                <a:latin typeface="Arial"/>
              </a:rPr>
              <a:t>2</a:t>
            </a:r>
            <a:r>
              <a:rPr lang="ja-JP" altLang="en-US" sz="3200" spc="-1">
                <a:solidFill>
                  <a:schemeClr val="bg1"/>
                </a:solidFill>
                <a:latin typeface="Arial"/>
              </a:rPr>
              <a:t>画像</a:t>
            </a:r>
            <a:endParaRPr lang="en-US" sz="3200" b="0" strike="noStrike" spc="-1" dirty="0">
              <a:solidFill>
                <a:schemeClr val="bg1"/>
              </a:solidFill>
              <a:latin typeface="Arial"/>
            </a:endParaRPr>
          </a:p>
        </p:txBody>
      </p:sp>
      <p:sp>
        <p:nvSpPr>
          <p:cNvPr id="18" name="正方形/長方形 17">
            <a:extLst>
              <a:ext uri="{FF2B5EF4-FFF2-40B4-BE49-F238E27FC236}">
                <a16:creationId xmlns:a16="http://schemas.microsoft.com/office/drawing/2014/main" id="{C3680BEA-CF3B-676F-E5AD-2FD1B212CB41}"/>
              </a:ext>
            </a:extLst>
          </p:cNvPr>
          <p:cNvSpPr/>
          <p:nvPr/>
        </p:nvSpPr>
        <p:spPr>
          <a:xfrm>
            <a:off x="553506" y="167218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b="0" strike="noStrike" spc="-1" dirty="0" err="1">
                <a:solidFill>
                  <a:schemeClr val="bg1"/>
                </a:solidFill>
                <a:latin typeface="Arial"/>
              </a:rPr>
              <a:t>結果</a:t>
            </a:r>
            <a:endParaRPr lang="en-US" sz="3200" b="0" strike="noStrike" spc="-1" dirty="0">
              <a:solidFill>
                <a:schemeClr val="bg1"/>
              </a:solidFill>
              <a:latin typeface="Arial"/>
            </a:endParaRPr>
          </a:p>
        </p:txBody>
      </p:sp>
      <p:sp>
        <p:nvSpPr>
          <p:cNvPr id="19" name="正方形/長方形 18">
            <a:extLst>
              <a:ext uri="{FF2B5EF4-FFF2-40B4-BE49-F238E27FC236}">
                <a16:creationId xmlns:a16="http://schemas.microsoft.com/office/drawing/2014/main" id="{64E3D944-90A1-409A-9ACE-3D63D7BCC84F}"/>
              </a:ext>
            </a:extLst>
          </p:cNvPr>
          <p:cNvSpPr/>
          <p:nvPr/>
        </p:nvSpPr>
        <p:spPr>
          <a:xfrm>
            <a:off x="553506" y="270088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b="0" strike="noStrike" spc="-1" dirty="0" err="1">
                <a:solidFill>
                  <a:schemeClr val="bg1"/>
                </a:solidFill>
                <a:latin typeface="Arial"/>
              </a:rPr>
              <a:t>考察</a:t>
            </a:r>
            <a:endParaRPr lang="en-US" sz="3200" b="0" strike="noStrike" spc="-1" dirty="0">
              <a:solidFill>
                <a:schemeClr val="bg1"/>
              </a:solidFill>
              <a:latin typeface="Arial"/>
            </a:endParaRPr>
          </a:p>
        </p:txBody>
      </p:sp>
      <p:sp>
        <p:nvSpPr>
          <p:cNvPr id="4" name="テキスト ボックス 3">
            <a:extLst>
              <a:ext uri="{FF2B5EF4-FFF2-40B4-BE49-F238E27FC236}">
                <a16:creationId xmlns:a16="http://schemas.microsoft.com/office/drawing/2014/main" id="{B1B2C88E-C5F0-EAFD-C3D2-4199F48795A0}"/>
              </a:ext>
            </a:extLst>
          </p:cNvPr>
          <p:cNvSpPr txBox="1"/>
          <p:nvPr/>
        </p:nvSpPr>
        <p:spPr>
          <a:xfrm>
            <a:off x="-13544550" y="7772400"/>
            <a:ext cx="184731" cy="369332"/>
          </a:xfrm>
          <a:prstGeom prst="rect">
            <a:avLst/>
          </a:prstGeom>
          <a:noFill/>
        </p:spPr>
        <p:txBody>
          <a:bodyPr wrap="none" rtlCol="0">
            <a:spAutoFit/>
          </a:bodyPr>
          <a:lstStyle/>
          <a:p>
            <a:endParaRPr kumimoji="1" lang="ja-JP" altLang="en-US"/>
          </a:p>
        </p:txBody>
      </p:sp>
      <p:grpSp>
        <p:nvGrpSpPr>
          <p:cNvPr id="13" name="グループ化 12">
            <a:extLst>
              <a:ext uri="{FF2B5EF4-FFF2-40B4-BE49-F238E27FC236}">
                <a16:creationId xmlns:a16="http://schemas.microsoft.com/office/drawing/2014/main" id="{B334A278-59F9-8969-E977-6081507EEF0C}"/>
              </a:ext>
            </a:extLst>
          </p:cNvPr>
          <p:cNvGrpSpPr/>
          <p:nvPr/>
        </p:nvGrpSpPr>
        <p:grpSpPr>
          <a:xfrm>
            <a:off x="22142672" y="11110441"/>
            <a:ext cx="14401600" cy="9837662"/>
            <a:chOff x="22142672" y="11110441"/>
            <a:chExt cx="14401600" cy="9837662"/>
          </a:xfrm>
        </p:grpSpPr>
        <p:sp>
          <p:nvSpPr>
            <p:cNvPr id="20" name="テキスト ボックス 19">
              <a:extLst>
                <a:ext uri="{FF2B5EF4-FFF2-40B4-BE49-F238E27FC236}">
                  <a16:creationId xmlns:a16="http://schemas.microsoft.com/office/drawing/2014/main" id="{C4BE7BA9-7EA4-A1F3-2019-EA91340C1D74}"/>
                </a:ext>
              </a:extLst>
            </p:cNvPr>
            <p:cNvSpPr txBox="1"/>
            <p:nvPr/>
          </p:nvSpPr>
          <p:spPr>
            <a:xfrm>
              <a:off x="22142672" y="11110441"/>
              <a:ext cx="11520000" cy="1077218"/>
            </a:xfrm>
            <a:prstGeom prst="rect">
              <a:avLst/>
            </a:prstGeom>
            <a:noFill/>
          </p:spPr>
          <p:txBody>
            <a:bodyPr wrap="square" lIns="0" tIns="0" rIns="0" bIns="0" rtlCol="0">
              <a:spAutoFit/>
            </a:bodyPr>
            <a:lstStyle/>
            <a:p>
              <a:pPr algn="ctr"/>
              <a:r>
                <a:rPr lang="en-US" altLang="ja-JP" sz="7000" b="1" dirty="0">
                  <a:latin typeface="ＭＳ ゴシック" pitchFamily="49" charset="-128"/>
                  <a:ea typeface="ＭＳ ゴシック" pitchFamily="49" charset="-128"/>
                </a:rPr>
                <a:t>A1</a:t>
              </a:r>
            </a:p>
          </p:txBody>
        </p:sp>
        <p:sp>
          <p:nvSpPr>
            <p:cNvPr id="21" name="テキスト ボックス 20">
              <a:extLst>
                <a:ext uri="{FF2B5EF4-FFF2-40B4-BE49-F238E27FC236}">
                  <a16:creationId xmlns:a16="http://schemas.microsoft.com/office/drawing/2014/main" id="{8930C4DA-F2A4-935B-2BF0-0FC369D74586}"/>
                </a:ext>
              </a:extLst>
            </p:cNvPr>
            <p:cNvSpPr txBox="1"/>
            <p:nvPr/>
          </p:nvSpPr>
          <p:spPr>
            <a:xfrm>
              <a:off x="22142672" y="12636889"/>
              <a:ext cx="11520000" cy="4320000"/>
            </a:xfrm>
            <a:prstGeom prst="rect">
              <a:avLst/>
            </a:prstGeom>
            <a:noFill/>
            <a:ln>
              <a:solidFill>
                <a:srgbClr val="FF0000"/>
              </a:solidFill>
            </a:ln>
          </p:spPr>
          <p:txBody>
            <a:bodyPr wrap="square" lIns="0" tIns="540000" rIns="0" bIns="540000" rtlCol="0">
              <a:spAutoFit/>
            </a:bodyPr>
            <a:lstStyle/>
            <a:p>
              <a:pPr algn="ctr"/>
              <a:r>
                <a:rPr lang="ja-JP" altLang="en-US" sz="7000">
                  <a:latin typeface="ＭＳ ゴシック" pitchFamily="49" charset="-128"/>
                  <a:ea typeface="ＭＳ ゴシック" pitchFamily="49" charset="-128"/>
                </a:rPr>
                <a:t>ページ設定</a:t>
              </a:r>
              <a:r>
                <a:rPr lang="en-US" altLang="ja-JP" sz="7000" b="1" baseline="40000">
                  <a:latin typeface="ＭＳ ゴシック" pitchFamily="49" charset="-128"/>
                  <a:ea typeface="ＭＳ ゴシック" pitchFamily="49" charset="-128"/>
                </a:rPr>
                <a:t>※</a:t>
              </a:r>
              <a:endParaRPr lang="en-US" altLang="ja-JP" sz="7000">
                <a:latin typeface="ＭＳ ゴシック" pitchFamily="49" charset="-128"/>
                <a:ea typeface="ＭＳ ゴシック" pitchFamily="49" charset="-128"/>
              </a:endParaRPr>
            </a:p>
            <a:p>
              <a:pPr algn="ctr"/>
              <a:r>
                <a:rPr lang="ja-JP" altLang="en-US" sz="7000">
                  <a:latin typeface="ＭＳ ゴシック" pitchFamily="49" charset="-128"/>
                  <a:ea typeface="ＭＳ ゴシック" pitchFamily="49" charset="-128"/>
                </a:rPr>
                <a:t>幅　 </a:t>
              </a:r>
              <a:r>
                <a:rPr lang="en-US" altLang="ja-JP" sz="7000">
                  <a:latin typeface="ＭＳ ゴシック" pitchFamily="49" charset="-128"/>
                  <a:ea typeface="ＭＳ ゴシック" pitchFamily="49" charset="-128"/>
                </a:rPr>
                <a:t>59.4cm</a:t>
              </a:r>
            </a:p>
            <a:p>
              <a:pPr algn="ctr"/>
              <a:r>
                <a:rPr lang="ja-JP" altLang="en-US" sz="7000">
                  <a:latin typeface="ＭＳ ゴシック" pitchFamily="49" charset="-128"/>
                  <a:ea typeface="ＭＳ ゴシック" pitchFamily="49" charset="-128"/>
                </a:rPr>
                <a:t>高さ </a:t>
              </a:r>
              <a:r>
                <a:rPr lang="en-US" altLang="ja-JP" sz="7000">
                  <a:latin typeface="ＭＳ ゴシック" pitchFamily="49" charset="-128"/>
                  <a:ea typeface="ＭＳ ゴシック" pitchFamily="49" charset="-128"/>
                </a:rPr>
                <a:t>84.1cm</a:t>
              </a:r>
            </a:p>
          </p:txBody>
        </p:sp>
        <p:sp>
          <p:nvSpPr>
            <p:cNvPr id="22" name="テキスト ボックス 21">
              <a:extLst>
                <a:ext uri="{FF2B5EF4-FFF2-40B4-BE49-F238E27FC236}">
                  <a16:creationId xmlns:a16="http://schemas.microsoft.com/office/drawing/2014/main" id="{D81AEB5D-2DBD-1F1B-2C28-9B034B3631ED}"/>
                </a:ext>
              </a:extLst>
            </p:cNvPr>
            <p:cNvSpPr txBox="1"/>
            <p:nvPr/>
          </p:nvSpPr>
          <p:spPr>
            <a:xfrm>
              <a:off x="22142672" y="17485617"/>
              <a:ext cx="14401600" cy="3462486"/>
            </a:xfrm>
            <a:prstGeom prst="rect">
              <a:avLst/>
            </a:prstGeom>
            <a:noFill/>
          </p:spPr>
          <p:txBody>
            <a:bodyPr wrap="square" lIns="0" tIns="0" rIns="0" bIns="0" rtlCol="0">
              <a:spAutoFit/>
            </a:bodyPr>
            <a:lstStyle/>
            <a:p>
              <a:r>
                <a:rPr lang="en-US" altLang="ja-JP" sz="4500" b="1" dirty="0">
                  <a:latin typeface="ＭＳ ゴシック" pitchFamily="49" charset="-128"/>
                  <a:ea typeface="ＭＳ ゴシック" pitchFamily="49" charset="-128"/>
                </a:rPr>
                <a:t>※</a:t>
              </a:r>
              <a:r>
                <a:rPr lang="en-US" altLang="ja-JP" sz="4500" dirty="0">
                  <a:latin typeface="ＭＳ ゴシック" pitchFamily="49" charset="-128"/>
                  <a:ea typeface="ＭＳ ゴシック" pitchFamily="49" charset="-128"/>
                </a:rPr>
                <a:t>PowerPoint</a:t>
              </a:r>
              <a:r>
                <a:rPr lang="ja-JP" altLang="en-US" sz="4500" dirty="0">
                  <a:latin typeface="ＭＳ ゴシック" pitchFamily="49" charset="-128"/>
                  <a:ea typeface="ＭＳ ゴシック" pitchFamily="49" charset="-128"/>
                </a:rPr>
                <a:t>のバージョンによっては数値に</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若干誤差が生じている場合がありますが、</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そのまま作成いただいて問題ございません。</a:t>
              </a:r>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p:txBody>
        </p:sp>
      </p:grpSp>
      <p:sp>
        <p:nvSpPr>
          <p:cNvPr id="23" name="正方形/長方形 22">
            <a:extLst>
              <a:ext uri="{FF2B5EF4-FFF2-40B4-BE49-F238E27FC236}">
                <a16:creationId xmlns:a16="http://schemas.microsoft.com/office/drawing/2014/main" id="{B08DEFEC-6FF8-FC46-3C2B-8298E9E87BD6}"/>
              </a:ext>
            </a:extLst>
          </p:cNvPr>
          <p:cNvSpPr/>
          <p:nvPr/>
        </p:nvSpPr>
        <p:spPr>
          <a:xfrm>
            <a:off x="22502712" y="20612595"/>
            <a:ext cx="20738304" cy="2862322"/>
          </a:xfrm>
          <a:prstGeom prst="rect">
            <a:avLst/>
          </a:prstGeom>
        </p:spPr>
        <p:txBody>
          <a:bodyPr wrap="square">
            <a:spAutoFit/>
          </a:bodyPr>
          <a:lstStyle/>
          <a:p>
            <a:r>
              <a:rPr lang="en-US" altLang="ja-JP" sz="4500" u="sng" dirty="0">
                <a:latin typeface="ＭＳ ゴシック" pitchFamily="49" charset="-128"/>
                <a:ea typeface="ＭＳ ゴシック" pitchFamily="49" charset="-128"/>
              </a:rPr>
              <a:t>※</a:t>
            </a:r>
            <a:r>
              <a:rPr lang="ja-JP" altLang="en-US" sz="4500" u="sng">
                <a:latin typeface="ＭＳ ゴシック" pitchFamily="49" charset="-128"/>
                <a:ea typeface="ＭＳ ゴシック" pitchFamily="49" charset="-128"/>
              </a:rPr>
              <a:t>ご入稿時は、必ず</a:t>
            </a:r>
            <a:r>
              <a:rPr lang="en-US" altLang="ja-JP" sz="4500" u="sng" dirty="0">
                <a:solidFill>
                  <a:srgbClr val="FF0000"/>
                </a:solidFill>
                <a:latin typeface="ＭＳ ゴシック" pitchFamily="49" charset="-128"/>
                <a:ea typeface="ＭＳ ゴシック" pitchFamily="49" charset="-128"/>
              </a:rPr>
              <a:t>PDF</a:t>
            </a:r>
            <a:r>
              <a:rPr lang="ja-JP" altLang="en-US" sz="4500" u="sng">
                <a:latin typeface="ＭＳ ゴシック" pitchFamily="49" charset="-128"/>
                <a:ea typeface="ＭＳ ゴシック" pitchFamily="49" charset="-128"/>
              </a:rPr>
              <a:t>ファイルにてご入稿ください。</a:t>
            </a:r>
            <a:endParaRPr lang="en-US" altLang="ja-JP" sz="4500" u="sng" dirty="0">
              <a:latin typeface="ＭＳ ゴシック" pitchFamily="49" charset="-128"/>
              <a:ea typeface="ＭＳ ゴシック" pitchFamily="49" charset="-128"/>
            </a:endParaRPr>
          </a:p>
          <a:p>
            <a:r>
              <a:rPr lang="ja-JP" altLang="en-US" sz="4500" u="sng">
                <a:latin typeface="ＭＳ ゴシック" pitchFamily="49" charset="-128"/>
                <a:ea typeface="ＭＳ ゴシック" pitchFamily="49" charset="-128"/>
              </a:rPr>
              <a:t>（</a:t>
            </a:r>
            <a:r>
              <a:rPr lang="en-US" altLang="ja-JP" sz="4500" u="sng" dirty="0">
                <a:solidFill>
                  <a:srgbClr val="FF0000"/>
                </a:solidFill>
                <a:latin typeface="ＭＳ ゴシック" pitchFamily="49" charset="-128"/>
                <a:ea typeface="ＭＳ ゴシック" pitchFamily="49" charset="-128"/>
              </a:rPr>
              <a:t>PDF</a:t>
            </a:r>
            <a:r>
              <a:rPr lang="ja-JP" altLang="en-US" sz="4500" u="sng">
                <a:latin typeface="ＭＳ ゴシック" pitchFamily="49" charset="-128"/>
                <a:ea typeface="ＭＳ ゴシック" pitchFamily="49" charset="-128"/>
              </a:rPr>
              <a:t>が印刷データになります）</a:t>
            </a:r>
            <a:endParaRPr lang="en-US" altLang="ja-JP" sz="4500" u="sng" dirty="0">
              <a:latin typeface="ＭＳ ゴシック" pitchFamily="49" charset="-128"/>
              <a:ea typeface="ＭＳ ゴシック" pitchFamily="49" charset="-128"/>
            </a:endParaRPr>
          </a:p>
          <a:p>
            <a:r>
              <a:rPr lang="en-US" altLang="ja-JP" sz="4500" u="sng" dirty="0">
                <a:latin typeface="ＭＳ ゴシック" pitchFamily="49" charset="-128"/>
                <a:ea typeface="ＭＳ ゴシック" pitchFamily="49" charset="-128"/>
              </a:rPr>
              <a:t>※</a:t>
            </a:r>
            <a:r>
              <a:rPr lang="en-US" altLang="ja-JP" sz="4500" u="sng" dirty="0">
                <a:solidFill>
                  <a:srgbClr val="FF0000"/>
                </a:solidFill>
                <a:latin typeface="ＭＳ ゴシック" pitchFamily="49" charset="-128"/>
                <a:ea typeface="ＭＳ ゴシック" pitchFamily="49" charset="-128"/>
              </a:rPr>
              <a:t>PDF</a:t>
            </a:r>
            <a:r>
              <a:rPr lang="ja-JP" altLang="en-US" sz="4500" u="sng">
                <a:latin typeface="ＭＳ ゴシック" pitchFamily="49" charset="-128"/>
                <a:ea typeface="ＭＳ ゴシック" pitchFamily="49" charset="-128"/>
              </a:rPr>
              <a:t>入稿の際、変換時に文字化け等がないか必ずお客様でご確認いただき、</a:t>
            </a:r>
            <a:endParaRPr lang="en-US" altLang="ja-JP" sz="4500" u="sng" dirty="0">
              <a:latin typeface="ＭＳ ゴシック" pitchFamily="49" charset="-128"/>
              <a:ea typeface="ＭＳ ゴシック" pitchFamily="49" charset="-128"/>
            </a:endParaRPr>
          </a:p>
          <a:p>
            <a:r>
              <a:rPr lang="ja-JP" altLang="en-US" sz="4500" u="sng">
                <a:latin typeface="ＭＳ ゴシック" pitchFamily="49" charset="-128"/>
                <a:ea typeface="ＭＳ ゴシック" pitchFamily="49" charset="-128"/>
              </a:rPr>
              <a:t>ご入稿ください。</a:t>
            </a:r>
            <a:endParaRPr lang="ja-JP" altLang="en-US" sz="4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16</TotalTime>
  <Words>910</Words>
  <Application>Microsoft Macintosh PowerPoint</Application>
  <PresentationFormat>ユーザー設定</PresentationFormat>
  <Paragraphs>29</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5</vt:i4>
      </vt:variant>
      <vt:variant>
        <vt:lpstr>スライド タイトル</vt:lpstr>
      </vt:variant>
      <vt:variant>
        <vt:i4>1</vt:i4>
      </vt:variant>
    </vt:vector>
  </HeadingPairs>
  <TitlesOfParts>
    <vt:vector size="13" baseType="lpstr">
      <vt:lpstr>ＭＳ ゴシック</vt:lpstr>
      <vt:lpstr>Noto Serif JP</vt:lpstr>
      <vt:lpstr>游ゴシック</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A1_ver1</dc:title>
  <dc:subject/>
  <dc:creator>窪 啓嗣</dc:creator>
  <dc:description/>
  <cp:lastModifiedBy>tokyo</cp:lastModifiedBy>
  <cp:revision>4</cp:revision>
  <dcterms:created xsi:type="dcterms:W3CDTF">2024-08-29T09:15:41Z</dcterms:created>
  <dcterms:modified xsi:type="dcterms:W3CDTF">2024-09-06T02:46:56Z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