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21383625" cy="30275213"/>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45" d="100"/>
          <a:sy n="45" d="100"/>
        </p:scale>
        <p:origin x="6600"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D47E8951-A123-45FF-9E72-18945ECB7E70}"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3DAB54F7-7F3C-4B4F-97D4-D4BBE12EAADF}"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4F8B086E-7687-47A0-8065-2D48A8FE6EF3}"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CF87C479-4385-4956-94EA-31E7EC5DBCC4}"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069200" y="7084440"/>
            <a:ext cx="19245240" cy="1755972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6703F4E5-FBB4-4F12-ADFA-AEF565347A7F}"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604160" y="9385560"/>
            <a:ext cx="18183600" cy="50562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2CD3AB08-F0BA-4473-A8D5-DEE00065C09D}"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069200" y="7084440"/>
            <a:ext cx="19245240" cy="175597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069560" y="1211040"/>
            <a:ext cx="19253160" cy="484344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069560" y="6963120"/>
            <a:ext cx="19253160" cy="19981800"/>
          </a:xfrm>
          <a:prstGeom prst="rect">
            <a:avLst/>
          </a:prstGeom>
          <a:noFill/>
          <a:ln w="0">
            <a:noFill/>
          </a:ln>
        </p:spPr>
        <p:txBody>
          <a:bodyPr lIns="0" tIns="0" rIns="0" bIns="0" anchor="t">
            <a:noAutofit/>
          </a:bodyPr>
          <a:lstStyle/>
          <a:p>
            <a:pPr marL="432000" indent="-324000">
              <a:spcBef>
                <a:spcPts val="2132"/>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706"/>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27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85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425"/>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425"/>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425"/>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9E5CAC21-1033-44CB-A760-AB0C1999811A}"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069560" y="1211040"/>
            <a:ext cx="19253160" cy="484344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069560" y="6963120"/>
            <a:ext cx="9305280" cy="17560080"/>
          </a:xfrm>
          <a:prstGeom prst="rect">
            <a:avLst/>
          </a:prstGeom>
          <a:noFill/>
          <a:ln w="0">
            <a:noFill/>
          </a:ln>
        </p:spPr>
        <p:txBody>
          <a:bodyPr lIns="0" tIns="0" rIns="0" bIns="0" anchor="t">
            <a:noAutofit/>
          </a:bodyPr>
          <a:lstStyle/>
          <a:p>
            <a:pPr marL="432000" indent="-324000">
              <a:spcBef>
                <a:spcPts val="2132"/>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706"/>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27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85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425"/>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425"/>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425"/>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1017440" y="6963120"/>
            <a:ext cx="9305280" cy="17560080"/>
          </a:xfrm>
          <a:prstGeom prst="rect">
            <a:avLst/>
          </a:prstGeom>
          <a:noFill/>
          <a:ln w="0">
            <a:noFill/>
          </a:ln>
        </p:spPr>
        <p:txBody>
          <a:bodyPr lIns="0" tIns="0" rIns="0" bIns="0" anchor="t">
            <a:noAutofit/>
          </a:bodyPr>
          <a:lstStyle/>
          <a:p>
            <a:pPr marL="432000" indent="-324000">
              <a:spcBef>
                <a:spcPts val="2132"/>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706"/>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27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85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425"/>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425"/>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425"/>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C9E2652F-3976-42DF-96C0-BFED5658E47B}"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069560" y="1211040"/>
            <a:ext cx="19253160" cy="484344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2E883C31-19BB-47CB-AF8A-DF1029BC883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069200" y="7084440"/>
            <a:ext cx="19245240" cy="175597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7273800" y="28156680"/>
            <a:ext cx="6845400" cy="15130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069560" y="28156680"/>
            <a:ext cx="4919760" cy="15130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15402960" y="28156680"/>
            <a:ext cx="4919760" cy="15130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FF8BBC19-0F5C-4F28-876D-4592F71490E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069200" y="1207800"/>
            <a:ext cx="19245240" cy="505548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069200" y="7084440"/>
            <a:ext cx="19245240" cy="175597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jpe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jpe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6" name="object 2"/>
          <p:cNvSpPr/>
          <p:nvPr/>
        </p:nvSpPr>
        <p:spPr>
          <a:xfrm>
            <a:off x="360" y="0"/>
            <a:ext cx="21385080" cy="2545920"/>
          </a:xfrm>
          <a:custGeom>
            <a:avLst/>
            <a:gdLst>
              <a:gd name="textAreaLeft" fmla="*/ 0 w 21385080"/>
              <a:gd name="textAreaRight" fmla="*/ 21385440 w 21385080"/>
              <a:gd name="textAreaTop" fmla="*/ 0 h 2545920"/>
              <a:gd name="textAreaBottom" fmla="*/ 2546280 h 2545920"/>
            </a:gdLst>
            <a:ahLst/>
            <a:cxnLst/>
            <a:rect l="textAreaLeft" t="textAreaTop" r="textAreaRight" b="textAreaBottom"/>
            <a:pathLst>
              <a:path w="14199869" h="1691005">
                <a:moveTo>
                  <a:pt x="14199544" y="0"/>
                </a:moveTo>
                <a:lnTo>
                  <a:pt x="0" y="0"/>
                </a:lnTo>
                <a:lnTo>
                  <a:pt x="0" y="1690844"/>
                </a:lnTo>
                <a:lnTo>
                  <a:pt x="14199544" y="1690844"/>
                </a:lnTo>
                <a:lnTo>
                  <a:pt x="1419954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 name="object 3"/>
          <p:cNvSpPr/>
          <p:nvPr/>
        </p:nvSpPr>
        <p:spPr>
          <a:xfrm>
            <a:off x="360" y="2726280"/>
            <a:ext cx="21385080" cy="675360"/>
          </a:xfrm>
          <a:custGeom>
            <a:avLst/>
            <a:gdLst>
              <a:gd name="textAreaLeft" fmla="*/ 0 w 21385080"/>
              <a:gd name="textAreaRight" fmla="*/ 21385440 w 21385080"/>
              <a:gd name="textAreaTop" fmla="*/ 0 h 675360"/>
              <a:gd name="textAreaBottom" fmla="*/ 675720 h 675360"/>
            </a:gdLst>
            <a:ahLst/>
            <a:cxnLst/>
            <a:rect l="textAreaLeft" t="textAreaTop" r="textAreaRight" b="textAreaBottom"/>
            <a:pathLst>
              <a:path w="14199869" h="448944">
                <a:moveTo>
                  <a:pt x="14199544" y="0"/>
                </a:moveTo>
                <a:lnTo>
                  <a:pt x="0" y="0"/>
                </a:lnTo>
                <a:lnTo>
                  <a:pt x="0" y="448870"/>
                </a:lnTo>
                <a:lnTo>
                  <a:pt x="14199544" y="448870"/>
                </a:lnTo>
                <a:lnTo>
                  <a:pt x="1419954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360" y="5356080"/>
            <a:ext cx="21385080" cy="675360"/>
          </a:xfrm>
          <a:custGeom>
            <a:avLst/>
            <a:gdLst>
              <a:gd name="textAreaLeft" fmla="*/ 0 w 21385080"/>
              <a:gd name="textAreaRight" fmla="*/ 21385440 w 21385080"/>
              <a:gd name="textAreaTop" fmla="*/ 0 h 675360"/>
              <a:gd name="textAreaBottom" fmla="*/ 675720 h 675360"/>
            </a:gdLst>
            <a:ahLst/>
            <a:cxnLst/>
            <a:rect l="textAreaLeft" t="textAreaTop" r="textAreaRight" b="textAreaBottom"/>
            <a:pathLst>
              <a:path w="14199869" h="448945">
                <a:moveTo>
                  <a:pt x="14199544" y="0"/>
                </a:moveTo>
                <a:lnTo>
                  <a:pt x="0" y="0"/>
                </a:lnTo>
                <a:lnTo>
                  <a:pt x="0" y="448870"/>
                </a:lnTo>
                <a:lnTo>
                  <a:pt x="14199544" y="448870"/>
                </a:lnTo>
                <a:lnTo>
                  <a:pt x="1419954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object 5"/>
          <p:cNvSpPr/>
          <p:nvPr/>
        </p:nvSpPr>
        <p:spPr>
          <a:xfrm>
            <a:off x="360" y="18988560"/>
            <a:ext cx="21385080" cy="675360"/>
          </a:xfrm>
          <a:custGeom>
            <a:avLst/>
            <a:gdLst>
              <a:gd name="textAreaLeft" fmla="*/ 0 w 21385080"/>
              <a:gd name="textAreaRight" fmla="*/ 21385440 w 21385080"/>
              <a:gd name="textAreaTop" fmla="*/ 0 h 675360"/>
              <a:gd name="textAreaBottom" fmla="*/ 675720 h 675360"/>
            </a:gdLst>
            <a:ahLst/>
            <a:cxnLst/>
            <a:rect l="textAreaLeft" t="textAreaTop" r="textAreaRight" b="textAreaBottom"/>
            <a:pathLst>
              <a:path w="14199869" h="448944">
                <a:moveTo>
                  <a:pt x="14199544" y="0"/>
                </a:moveTo>
                <a:lnTo>
                  <a:pt x="0" y="0"/>
                </a:lnTo>
                <a:lnTo>
                  <a:pt x="0" y="448870"/>
                </a:lnTo>
                <a:lnTo>
                  <a:pt x="14199544" y="448870"/>
                </a:lnTo>
                <a:lnTo>
                  <a:pt x="1419954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 name="object 6"/>
          <p:cNvSpPr/>
          <p:nvPr/>
        </p:nvSpPr>
        <p:spPr>
          <a:xfrm>
            <a:off x="360" y="22267440"/>
            <a:ext cx="21385080" cy="675360"/>
          </a:xfrm>
          <a:custGeom>
            <a:avLst/>
            <a:gdLst>
              <a:gd name="textAreaLeft" fmla="*/ 0 w 21385080"/>
              <a:gd name="textAreaRight" fmla="*/ 21385440 w 21385080"/>
              <a:gd name="textAreaTop" fmla="*/ 0 h 675360"/>
              <a:gd name="textAreaBottom" fmla="*/ 675720 h 675360"/>
            </a:gdLst>
            <a:ahLst/>
            <a:cxnLst/>
            <a:rect l="textAreaLeft" t="textAreaTop" r="textAreaRight" b="textAreaBottom"/>
            <a:pathLst>
              <a:path w="14199869" h="448944">
                <a:moveTo>
                  <a:pt x="14199544" y="0"/>
                </a:moveTo>
                <a:lnTo>
                  <a:pt x="0" y="0"/>
                </a:lnTo>
                <a:lnTo>
                  <a:pt x="0" y="448870"/>
                </a:lnTo>
                <a:lnTo>
                  <a:pt x="14199544" y="448870"/>
                </a:lnTo>
                <a:lnTo>
                  <a:pt x="1419954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object 7"/>
          <p:cNvSpPr/>
          <p:nvPr/>
        </p:nvSpPr>
        <p:spPr>
          <a:xfrm>
            <a:off x="360" y="27393840"/>
            <a:ext cx="21385080" cy="675360"/>
          </a:xfrm>
          <a:custGeom>
            <a:avLst/>
            <a:gdLst>
              <a:gd name="textAreaLeft" fmla="*/ 0 w 21385080"/>
              <a:gd name="textAreaRight" fmla="*/ 21385440 w 21385080"/>
              <a:gd name="textAreaTop" fmla="*/ 0 h 675360"/>
              <a:gd name="textAreaBottom" fmla="*/ 675720 h 675360"/>
            </a:gdLst>
            <a:ahLst/>
            <a:cxnLst/>
            <a:rect l="textAreaLeft" t="textAreaTop" r="textAreaRight" b="textAreaBottom"/>
            <a:pathLst>
              <a:path w="14199869" h="448944">
                <a:moveTo>
                  <a:pt x="14199544" y="0"/>
                </a:moveTo>
                <a:lnTo>
                  <a:pt x="0" y="0"/>
                </a:lnTo>
                <a:lnTo>
                  <a:pt x="0" y="448870"/>
                </a:lnTo>
                <a:lnTo>
                  <a:pt x="14199544" y="448870"/>
                </a:lnTo>
                <a:lnTo>
                  <a:pt x="14199544"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2" name="object 8"/>
          <p:cNvPicPr/>
          <p:nvPr/>
        </p:nvPicPr>
        <p:blipFill>
          <a:blip r:embed="rId2"/>
          <a:stretch/>
        </p:blipFill>
        <p:spPr>
          <a:xfrm>
            <a:off x="611280" y="13306680"/>
            <a:ext cx="9778680" cy="5301000"/>
          </a:xfrm>
          <a:prstGeom prst="rect">
            <a:avLst/>
          </a:prstGeom>
          <a:ln w="0">
            <a:noFill/>
          </a:ln>
        </p:spPr>
      </p:pic>
      <p:pic>
        <p:nvPicPr>
          <p:cNvPr id="43" name="object 9"/>
          <p:cNvPicPr/>
          <p:nvPr/>
        </p:nvPicPr>
        <p:blipFill>
          <a:blip r:embed="rId3"/>
          <a:stretch/>
        </p:blipFill>
        <p:spPr>
          <a:xfrm>
            <a:off x="11050560" y="13306680"/>
            <a:ext cx="9722880" cy="5301000"/>
          </a:xfrm>
          <a:prstGeom prst="rect">
            <a:avLst/>
          </a:prstGeom>
          <a:ln w="0">
            <a:noFill/>
          </a:ln>
        </p:spPr>
      </p:pic>
      <p:sp>
        <p:nvSpPr>
          <p:cNvPr id="44" name="object 10"/>
          <p:cNvSpPr/>
          <p:nvPr/>
        </p:nvSpPr>
        <p:spPr>
          <a:xfrm>
            <a:off x="762408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 name="object 11"/>
          <p:cNvSpPr/>
          <p:nvPr/>
        </p:nvSpPr>
        <p:spPr>
          <a:xfrm>
            <a:off x="778896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9" y="0"/>
                </a:moveTo>
                <a:lnTo>
                  <a:pt x="0" y="0"/>
                </a:lnTo>
                <a:lnTo>
                  <a:pt x="0" y="88900"/>
                </a:lnTo>
                <a:lnTo>
                  <a:pt x="5439" y="88900"/>
                </a:lnTo>
                <a:lnTo>
                  <a:pt x="543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 name="object 12"/>
          <p:cNvSpPr/>
          <p:nvPr/>
        </p:nvSpPr>
        <p:spPr>
          <a:xfrm>
            <a:off x="795384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 name="object 13"/>
          <p:cNvSpPr/>
          <p:nvPr/>
        </p:nvSpPr>
        <p:spPr>
          <a:xfrm>
            <a:off x="8118360" y="26590680"/>
            <a:ext cx="8280" cy="133200"/>
          </a:xfrm>
          <a:custGeom>
            <a:avLst/>
            <a:gdLst>
              <a:gd name="textAreaLeft" fmla="*/ 0 w 8280"/>
              <a:gd name="textAreaRight" fmla="*/ 8640 w 8280"/>
              <a:gd name="textAreaTop" fmla="*/ 0 h 133200"/>
              <a:gd name="textAreaBottom" fmla="*/ 133560 h 133200"/>
            </a:gdLst>
            <a:ahLst/>
            <a:cxnLst/>
            <a:rect l="textAreaLeft" t="textAreaTop" r="textAreaRight" b="textAreaBottom"/>
            <a:pathLst>
              <a:path w="5714" h="88900">
                <a:moveTo>
                  <a:pt x="5439" y="0"/>
                </a:moveTo>
                <a:lnTo>
                  <a:pt x="0" y="0"/>
                </a:lnTo>
                <a:lnTo>
                  <a:pt x="0" y="88900"/>
                </a:lnTo>
                <a:lnTo>
                  <a:pt x="5439" y="88900"/>
                </a:lnTo>
                <a:lnTo>
                  <a:pt x="543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object 14"/>
          <p:cNvSpPr/>
          <p:nvPr/>
        </p:nvSpPr>
        <p:spPr>
          <a:xfrm>
            <a:off x="828324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 name="object 15"/>
          <p:cNvSpPr/>
          <p:nvPr/>
        </p:nvSpPr>
        <p:spPr>
          <a:xfrm>
            <a:off x="844812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9" y="0"/>
                </a:moveTo>
                <a:lnTo>
                  <a:pt x="0" y="0"/>
                </a:lnTo>
                <a:lnTo>
                  <a:pt x="0" y="88900"/>
                </a:lnTo>
                <a:lnTo>
                  <a:pt x="5439" y="88900"/>
                </a:lnTo>
                <a:lnTo>
                  <a:pt x="543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object 16"/>
          <p:cNvSpPr/>
          <p:nvPr/>
        </p:nvSpPr>
        <p:spPr>
          <a:xfrm>
            <a:off x="861300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7"/>
          <p:cNvSpPr/>
          <p:nvPr/>
        </p:nvSpPr>
        <p:spPr>
          <a:xfrm>
            <a:off x="877788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 name="object 18"/>
          <p:cNvSpPr/>
          <p:nvPr/>
        </p:nvSpPr>
        <p:spPr>
          <a:xfrm>
            <a:off x="894276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9" y="0"/>
                </a:moveTo>
                <a:lnTo>
                  <a:pt x="0" y="0"/>
                </a:lnTo>
                <a:lnTo>
                  <a:pt x="0" y="88900"/>
                </a:lnTo>
                <a:lnTo>
                  <a:pt x="5439" y="88900"/>
                </a:lnTo>
                <a:lnTo>
                  <a:pt x="543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910764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9" y="0"/>
                </a:moveTo>
                <a:lnTo>
                  <a:pt x="0" y="0"/>
                </a:lnTo>
                <a:lnTo>
                  <a:pt x="0" y="88900"/>
                </a:lnTo>
                <a:lnTo>
                  <a:pt x="5439" y="88900"/>
                </a:lnTo>
                <a:lnTo>
                  <a:pt x="543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927216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9" y="0"/>
                </a:moveTo>
                <a:lnTo>
                  <a:pt x="0" y="0"/>
                </a:lnTo>
                <a:lnTo>
                  <a:pt x="0" y="88900"/>
                </a:lnTo>
                <a:lnTo>
                  <a:pt x="5439" y="88900"/>
                </a:lnTo>
                <a:lnTo>
                  <a:pt x="543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5" name="object 21"/>
          <p:cNvSpPr/>
          <p:nvPr/>
        </p:nvSpPr>
        <p:spPr>
          <a:xfrm>
            <a:off x="943704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object 22"/>
          <p:cNvSpPr/>
          <p:nvPr/>
        </p:nvSpPr>
        <p:spPr>
          <a:xfrm>
            <a:off x="960192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9" y="0"/>
                </a:moveTo>
                <a:lnTo>
                  <a:pt x="0" y="0"/>
                </a:lnTo>
                <a:lnTo>
                  <a:pt x="0" y="88900"/>
                </a:lnTo>
                <a:lnTo>
                  <a:pt x="5439" y="88900"/>
                </a:lnTo>
                <a:lnTo>
                  <a:pt x="543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7" name="object 23"/>
          <p:cNvSpPr/>
          <p:nvPr/>
        </p:nvSpPr>
        <p:spPr>
          <a:xfrm>
            <a:off x="976716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4"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8" name="object 24"/>
          <p:cNvSpPr/>
          <p:nvPr/>
        </p:nvSpPr>
        <p:spPr>
          <a:xfrm>
            <a:off x="993204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5" h="88900">
                <a:moveTo>
                  <a:pt x="5439" y="0"/>
                </a:moveTo>
                <a:lnTo>
                  <a:pt x="0" y="0"/>
                </a:lnTo>
                <a:lnTo>
                  <a:pt x="0" y="88900"/>
                </a:lnTo>
                <a:lnTo>
                  <a:pt x="5439" y="88900"/>
                </a:lnTo>
                <a:lnTo>
                  <a:pt x="543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1009692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5"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1026180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5"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1042668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5" h="88900">
                <a:moveTo>
                  <a:pt x="5439" y="0"/>
                </a:moveTo>
                <a:lnTo>
                  <a:pt x="0" y="0"/>
                </a:lnTo>
                <a:lnTo>
                  <a:pt x="0" y="88900"/>
                </a:lnTo>
                <a:lnTo>
                  <a:pt x="5439" y="88900"/>
                </a:lnTo>
                <a:lnTo>
                  <a:pt x="5439"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10591560" y="26590680"/>
            <a:ext cx="7920" cy="133200"/>
          </a:xfrm>
          <a:custGeom>
            <a:avLst/>
            <a:gdLst>
              <a:gd name="textAreaLeft" fmla="*/ 0 w 7920"/>
              <a:gd name="textAreaRight" fmla="*/ 8280 w 7920"/>
              <a:gd name="textAreaTop" fmla="*/ 0 h 133200"/>
              <a:gd name="textAreaBottom" fmla="*/ 133560 h 133200"/>
            </a:gdLst>
            <a:ahLst/>
            <a:cxnLst/>
            <a:rect l="textAreaLeft" t="textAreaTop" r="textAreaRight" b="textAreaBottom"/>
            <a:pathLst>
              <a:path w="5715" h="88900">
                <a:moveTo>
                  <a:pt x="5430" y="0"/>
                </a:moveTo>
                <a:lnTo>
                  <a:pt x="0" y="0"/>
                </a:lnTo>
                <a:lnTo>
                  <a:pt x="0" y="88900"/>
                </a:lnTo>
                <a:lnTo>
                  <a:pt x="5430" y="88900"/>
                </a:lnTo>
                <a:lnTo>
                  <a:pt x="543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63" name="object 29"/>
          <p:cNvGrpSpPr/>
          <p:nvPr/>
        </p:nvGrpSpPr>
        <p:grpSpPr>
          <a:xfrm>
            <a:off x="7477560" y="23300640"/>
            <a:ext cx="3433320" cy="3423240"/>
            <a:chOff x="7477560" y="23300640"/>
            <a:chExt cx="3433320" cy="3423240"/>
          </a:xfrm>
        </p:grpSpPr>
        <p:sp>
          <p:nvSpPr>
            <p:cNvPr id="64" name="object 30"/>
            <p:cNvSpPr/>
            <p:nvPr/>
          </p:nvSpPr>
          <p:spPr>
            <a:xfrm>
              <a:off x="7477560" y="25270920"/>
              <a:ext cx="3433320" cy="1452960"/>
            </a:xfrm>
            <a:custGeom>
              <a:avLst/>
              <a:gdLst>
                <a:gd name="textAreaLeft" fmla="*/ 0 w 3433320"/>
                <a:gd name="textAreaRight" fmla="*/ 3433680 w 3433320"/>
                <a:gd name="textAreaTop" fmla="*/ 0 h 1452960"/>
                <a:gd name="textAreaBottom" fmla="*/ 1453320 h 1452960"/>
              </a:gdLst>
              <a:ahLst/>
              <a:cxnLst/>
              <a:rect l="textAreaLeft" t="textAreaTop" r="textAreaRight" b="textAreaBottom"/>
              <a:pathLst>
                <a:path w="2280284" h="965200">
                  <a:moveTo>
                    <a:pt x="2279739" y="101600"/>
                  </a:moveTo>
                  <a:lnTo>
                    <a:pt x="2177021" y="101600"/>
                  </a:lnTo>
                  <a:lnTo>
                    <a:pt x="2177021" y="114300"/>
                  </a:lnTo>
                  <a:lnTo>
                    <a:pt x="2177021" y="317500"/>
                  </a:lnTo>
                  <a:lnTo>
                    <a:pt x="2177021" y="330200"/>
                  </a:lnTo>
                  <a:lnTo>
                    <a:pt x="2177021" y="647700"/>
                  </a:lnTo>
                  <a:lnTo>
                    <a:pt x="2177021" y="660400"/>
                  </a:lnTo>
                  <a:lnTo>
                    <a:pt x="2177021" y="863600"/>
                  </a:lnTo>
                  <a:lnTo>
                    <a:pt x="2073008" y="863600"/>
                  </a:lnTo>
                  <a:lnTo>
                    <a:pt x="2073008" y="660400"/>
                  </a:lnTo>
                  <a:lnTo>
                    <a:pt x="2177021" y="660400"/>
                  </a:lnTo>
                  <a:lnTo>
                    <a:pt x="2177021" y="647700"/>
                  </a:lnTo>
                  <a:lnTo>
                    <a:pt x="2073008" y="647700"/>
                  </a:lnTo>
                  <a:lnTo>
                    <a:pt x="2073008" y="330200"/>
                  </a:lnTo>
                  <a:lnTo>
                    <a:pt x="2177021" y="330200"/>
                  </a:lnTo>
                  <a:lnTo>
                    <a:pt x="2177021" y="317500"/>
                  </a:lnTo>
                  <a:lnTo>
                    <a:pt x="2073008" y="317500"/>
                  </a:lnTo>
                  <a:lnTo>
                    <a:pt x="2073008" y="114300"/>
                  </a:lnTo>
                  <a:lnTo>
                    <a:pt x="2177021" y="114300"/>
                  </a:lnTo>
                  <a:lnTo>
                    <a:pt x="2177021" y="101600"/>
                  </a:lnTo>
                  <a:lnTo>
                    <a:pt x="2067572" y="101600"/>
                  </a:lnTo>
                  <a:lnTo>
                    <a:pt x="2067572" y="114300"/>
                  </a:lnTo>
                  <a:lnTo>
                    <a:pt x="2067572" y="317500"/>
                  </a:lnTo>
                  <a:lnTo>
                    <a:pt x="2067572" y="330200"/>
                  </a:lnTo>
                  <a:lnTo>
                    <a:pt x="2067572" y="647700"/>
                  </a:lnTo>
                  <a:lnTo>
                    <a:pt x="2067572" y="660400"/>
                  </a:lnTo>
                  <a:lnTo>
                    <a:pt x="2067572" y="863600"/>
                  </a:lnTo>
                  <a:lnTo>
                    <a:pt x="1963547" y="863600"/>
                  </a:lnTo>
                  <a:lnTo>
                    <a:pt x="1963547" y="660400"/>
                  </a:lnTo>
                  <a:lnTo>
                    <a:pt x="2067572" y="660400"/>
                  </a:lnTo>
                  <a:lnTo>
                    <a:pt x="2067572" y="647700"/>
                  </a:lnTo>
                  <a:lnTo>
                    <a:pt x="1963547" y="647700"/>
                  </a:lnTo>
                  <a:lnTo>
                    <a:pt x="1963547" y="330200"/>
                  </a:lnTo>
                  <a:lnTo>
                    <a:pt x="2067572" y="330200"/>
                  </a:lnTo>
                  <a:lnTo>
                    <a:pt x="2067572" y="317500"/>
                  </a:lnTo>
                  <a:lnTo>
                    <a:pt x="1963547" y="317500"/>
                  </a:lnTo>
                  <a:lnTo>
                    <a:pt x="1963547" y="114300"/>
                  </a:lnTo>
                  <a:lnTo>
                    <a:pt x="2067572" y="114300"/>
                  </a:lnTo>
                  <a:lnTo>
                    <a:pt x="2067572" y="101600"/>
                  </a:lnTo>
                  <a:lnTo>
                    <a:pt x="1958111" y="101600"/>
                  </a:lnTo>
                  <a:lnTo>
                    <a:pt x="1958111" y="114300"/>
                  </a:lnTo>
                  <a:lnTo>
                    <a:pt x="1958111" y="317500"/>
                  </a:lnTo>
                  <a:lnTo>
                    <a:pt x="1958111" y="330200"/>
                  </a:lnTo>
                  <a:lnTo>
                    <a:pt x="1958111" y="647700"/>
                  </a:lnTo>
                  <a:lnTo>
                    <a:pt x="1958111" y="660400"/>
                  </a:lnTo>
                  <a:lnTo>
                    <a:pt x="1958111" y="863600"/>
                  </a:lnTo>
                  <a:lnTo>
                    <a:pt x="1854085" y="863600"/>
                  </a:lnTo>
                  <a:lnTo>
                    <a:pt x="1854085" y="660400"/>
                  </a:lnTo>
                  <a:lnTo>
                    <a:pt x="1958111" y="660400"/>
                  </a:lnTo>
                  <a:lnTo>
                    <a:pt x="1958111" y="647700"/>
                  </a:lnTo>
                  <a:lnTo>
                    <a:pt x="1854085" y="647700"/>
                  </a:lnTo>
                  <a:lnTo>
                    <a:pt x="1854085" y="330200"/>
                  </a:lnTo>
                  <a:lnTo>
                    <a:pt x="1958111" y="330200"/>
                  </a:lnTo>
                  <a:lnTo>
                    <a:pt x="1958111" y="317500"/>
                  </a:lnTo>
                  <a:lnTo>
                    <a:pt x="1854085" y="317500"/>
                  </a:lnTo>
                  <a:lnTo>
                    <a:pt x="1854085" y="114300"/>
                  </a:lnTo>
                  <a:lnTo>
                    <a:pt x="1958111" y="114300"/>
                  </a:lnTo>
                  <a:lnTo>
                    <a:pt x="1958111" y="101600"/>
                  </a:lnTo>
                  <a:lnTo>
                    <a:pt x="1848637" y="101600"/>
                  </a:lnTo>
                  <a:lnTo>
                    <a:pt x="1848637" y="114300"/>
                  </a:lnTo>
                  <a:lnTo>
                    <a:pt x="1848637" y="317500"/>
                  </a:lnTo>
                  <a:lnTo>
                    <a:pt x="1848637" y="330200"/>
                  </a:lnTo>
                  <a:lnTo>
                    <a:pt x="1848637" y="647700"/>
                  </a:lnTo>
                  <a:lnTo>
                    <a:pt x="1848637" y="660400"/>
                  </a:lnTo>
                  <a:lnTo>
                    <a:pt x="1848637" y="863600"/>
                  </a:lnTo>
                  <a:lnTo>
                    <a:pt x="1744611" y="863600"/>
                  </a:lnTo>
                  <a:lnTo>
                    <a:pt x="1744611" y="660400"/>
                  </a:lnTo>
                  <a:lnTo>
                    <a:pt x="1848637" y="660400"/>
                  </a:lnTo>
                  <a:lnTo>
                    <a:pt x="1848637" y="647700"/>
                  </a:lnTo>
                  <a:lnTo>
                    <a:pt x="1744611" y="647700"/>
                  </a:lnTo>
                  <a:lnTo>
                    <a:pt x="1744611" y="330200"/>
                  </a:lnTo>
                  <a:lnTo>
                    <a:pt x="1848637" y="330200"/>
                  </a:lnTo>
                  <a:lnTo>
                    <a:pt x="1848637" y="317500"/>
                  </a:lnTo>
                  <a:lnTo>
                    <a:pt x="1744611" y="317500"/>
                  </a:lnTo>
                  <a:lnTo>
                    <a:pt x="1744611" y="114300"/>
                  </a:lnTo>
                  <a:lnTo>
                    <a:pt x="1848637" y="114300"/>
                  </a:lnTo>
                  <a:lnTo>
                    <a:pt x="1848637" y="101600"/>
                  </a:lnTo>
                  <a:lnTo>
                    <a:pt x="1739188" y="101600"/>
                  </a:lnTo>
                  <a:lnTo>
                    <a:pt x="1739188" y="114300"/>
                  </a:lnTo>
                  <a:lnTo>
                    <a:pt x="1739188" y="317500"/>
                  </a:lnTo>
                  <a:lnTo>
                    <a:pt x="1739188" y="330200"/>
                  </a:lnTo>
                  <a:lnTo>
                    <a:pt x="1739188" y="647700"/>
                  </a:lnTo>
                  <a:lnTo>
                    <a:pt x="1739188" y="660400"/>
                  </a:lnTo>
                  <a:lnTo>
                    <a:pt x="1739188" y="863600"/>
                  </a:lnTo>
                  <a:lnTo>
                    <a:pt x="1635163" y="863600"/>
                  </a:lnTo>
                  <a:lnTo>
                    <a:pt x="1635163" y="660400"/>
                  </a:lnTo>
                  <a:lnTo>
                    <a:pt x="1739188" y="660400"/>
                  </a:lnTo>
                  <a:lnTo>
                    <a:pt x="1739188" y="647700"/>
                  </a:lnTo>
                  <a:lnTo>
                    <a:pt x="1635163" y="647700"/>
                  </a:lnTo>
                  <a:lnTo>
                    <a:pt x="1635163" y="330200"/>
                  </a:lnTo>
                  <a:lnTo>
                    <a:pt x="1739188" y="330200"/>
                  </a:lnTo>
                  <a:lnTo>
                    <a:pt x="1739188" y="317500"/>
                  </a:lnTo>
                  <a:lnTo>
                    <a:pt x="1635163" y="317500"/>
                  </a:lnTo>
                  <a:lnTo>
                    <a:pt x="1635163" y="114300"/>
                  </a:lnTo>
                  <a:lnTo>
                    <a:pt x="1739188" y="114300"/>
                  </a:lnTo>
                  <a:lnTo>
                    <a:pt x="1739188" y="101600"/>
                  </a:lnTo>
                  <a:lnTo>
                    <a:pt x="1629727" y="101600"/>
                  </a:lnTo>
                  <a:lnTo>
                    <a:pt x="1629727" y="114300"/>
                  </a:lnTo>
                  <a:lnTo>
                    <a:pt x="1629727" y="317500"/>
                  </a:lnTo>
                  <a:lnTo>
                    <a:pt x="1629727" y="330200"/>
                  </a:lnTo>
                  <a:lnTo>
                    <a:pt x="1629727" y="647700"/>
                  </a:lnTo>
                  <a:lnTo>
                    <a:pt x="1629727" y="660400"/>
                  </a:lnTo>
                  <a:lnTo>
                    <a:pt x="1629727" y="863600"/>
                  </a:lnTo>
                  <a:lnTo>
                    <a:pt x="1525701" y="863600"/>
                  </a:lnTo>
                  <a:lnTo>
                    <a:pt x="1525701" y="660400"/>
                  </a:lnTo>
                  <a:lnTo>
                    <a:pt x="1629727" y="660400"/>
                  </a:lnTo>
                  <a:lnTo>
                    <a:pt x="1629727" y="647700"/>
                  </a:lnTo>
                  <a:lnTo>
                    <a:pt x="1525701" y="647700"/>
                  </a:lnTo>
                  <a:lnTo>
                    <a:pt x="1525701" y="330200"/>
                  </a:lnTo>
                  <a:lnTo>
                    <a:pt x="1629727" y="330200"/>
                  </a:lnTo>
                  <a:lnTo>
                    <a:pt x="1629727" y="317500"/>
                  </a:lnTo>
                  <a:lnTo>
                    <a:pt x="1525701" y="317500"/>
                  </a:lnTo>
                  <a:lnTo>
                    <a:pt x="1525701" y="114300"/>
                  </a:lnTo>
                  <a:lnTo>
                    <a:pt x="1629727" y="114300"/>
                  </a:lnTo>
                  <a:lnTo>
                    <a:pt x="1629727" y="101600"/>
                  </a:lnTo>
                  <a:lnTo>
                    <a:pt x="1520266" y="101600"/>
                  </a:lnTo>
                  <a:lnTo>
                    <a:pt x="1520266" y="114300"/>
                  </a:lnTo>
                  <a:lnTo>
                    <a:pt x="1520266" y="317500"/>
                  </a:lnTo>
                  <a:lnTo>
                    <a:pt x="1520266" y="330200"/>
                  </a:lnTo>
                  <a:lnTo>
                    <a:pt x="1520266" y="647700"/>
                  </a:lnTo>
                  <a:lnTo>
                    <a:pt x="1520266" y="660400"/>
                  </a:lnTo>
                  <a:lnTo>
                    <a:pt x="1520266" y="863600"/>
                  </a:lnTo>
                  <a:lnTo>
                    <a:pt x="1416240" y="863600"/>
                  </a:lnTo>
                  <a:lnTo>
                    <a:pt x="1416240" y="660400"/>
                  </a:lnTo>
                  <a:lnTo>
                    <a:pt x="1520266" y="660400"/>
                  </a:lnTo>
                  <a:lnTo>
                    <a:pt x="1520266" y="647700"/>
                  </a:lnTo>
                  <a:lnTo>
                    <a:pt x="1416240" y="647700"/>
                  </a:lnTo>
                  <a:lnTo>
                    <a:pt x="1416240" y="330200"/>
                  </a:lnTo>
                  <a:lnTo>
                    <a:pt x="1520266" y="330200"/>
                  </a:lnTo>
                  <a:lnTo>
                    <a:pt x="1520266" y="317500"/>
                  </a:lnTo>
                  <a:lnTo>
                    <a:pt x="1416240" y="317500"/>
                  </a:lnTo>
                  <a:lnTo>
                    <a:pt x="1416240" y="114300"/>
                  </a:lnTo>
                  <a:lnTo>
                    <a:pt x="1520266" y="114300"/>
                  </a:lnTo>
                  <a:lnTo>
                    <a:pt x="1520266" y="101600"/>
                  </a:lnTo>
                  <a:lnTo>
                    <a:pt x="1410804" y="101600"/>
                  </a:lnTo>
                  <a:lnTo>
                    <a:pt x="1410804" y="114300"/>
                  </a:lnTo>
                  <a:lnTo>
                    <a:pt x="1410804" y="317500"/>
                  </a:lnTo>
                  <a:lnTo>
                    <a:pt x="1410804" y="330200"/>
                  </a:lnTo>
                  <a:lnTo>
                    <a:pt x="1410804" y="647700"/>
                  </a:lnTo>
                  <a:lnTo>
                    <a:pt x="1410804" y="660400"/>
                  </a:lnTo>
                  <a:lnTo>
                    <a:pt x="1410804" y="863600"/>
                  </a:lnTo>
                  <a:lnTo>
                    <a:pt x="1306779" y="863600"/>
                  </a:lnTo>
                  <a:lnTo>
                    <a:pt x="1306779" y="660400"/>
                  </a:lnTo>
                  <a:lnTo>
                    <a:pt x="1410804" y="660400"/>
                  </a:lnTo>
                  <a:lnTo>
                    <a:pt x="1410804" y="647700"/>
                  </a:lnTo>
                  <a:lnTo>
                    <a:pt x="1306779" y="647700"/>
                  </a:lnTo>
                  <a:lnTo>
                    <a:pt x="1306779" y="330200"/>
                  </a:lnTo>
                  <a:lnTo>
                    <a:pt x="1410804" y="330200"/>
                  </a:lnTo>
                  <a:lnTo>
                    <a:pt x="1410804" y="317500"/>
                  </a:lnTo>
                  <a:lnTo>
                    <a:pt x="1306779" y="317500"/>
                  </a:lnTo>
                  <a:lnTo>
                    <a:pt x="1306779" y="114300"/>
                  </a:lnTo>
                  <a:lnTo>
                    <a:pt x="1410804" y="114300"/>
                  </a:lnTo>
                  <a:lnTo>
                    <a:pt x="1410804" y="101600"/>
                  </a:lnTo>
                  <a:lnTo>
                    <a:pt x="1301343" y="101600"/>
                  </a:lnTo>
                  <a:lnTo>
                    <a:pt x="1301343" y="114300"/>
                  </a:lnTo>
                  <a:lnTo>
                    <a:pt x="1301343" y="317500"/>
                  </a:lnTo>
                  <a:lnTo>
                    <a:pt x="1301343" y="330200"/>
                  </a:lnTo>
                  <a:lnTo>
                    <a:pt x="1301343" y="647700"/>
                  </a:lnTo>
                  <a:lnTo>
                    <a:pt x="1301343" y="660400"/>
                  </a:lnTo>
                  <a:lnTo>
                    <a:pt x="1301343" y="863600"/>
                  </a:lnTo>
                  <a:lnTo>
                    <a:pt x="1197317" y="863600"/>
                  </a:lnTo>
                  <a:lnTo>
                    <a:pt x="1197317" y="660400"/>
                  </a:lnTo>
                  <a:lnTo>
                    <a:pt x="1301343" y="660400"/>
                  </a:lnTo>
                  <a:lnTo>
                    <a:pt x="1301343" y="647700"/>
                  </a:lnTo>
                  <a:lnTo>
                    <a:pt x="1197317" y="647700"/>
                  </a:lnTo>
                  <a:lnTo>
                    <a:pt x="1197317" y="330200"/>
                  </a:lnTo>
                  <a:lnTo>
                    <a:pt x="1301343" y="330200"/>
                  </a:lnTo>
                  <a:lnTo>
                    <a:pt x="1301343" y="317500"/>
                  </a:lnTo>
                  <a:lnTo>
                    <a:pt x="1197317" y="317500"/>
                  </a:lnTo>
                  <a:lnTo>
                    <a:pt x="1197317" y="114300"/>
                  </a:lnTo>
                  <a:lnTo>
                    <a:pt x="1301343" y="114300"/>
                  </a:lnTo>
                  <a:lnTo>
                    <a:pt x="1301343" y="101600"/>
                  </a:lnTo>
                  <a:lnTo>
                    <a:pt x="1191882" y="101600"/>
                  </a:lnTo>
                  <a:lnTo>
                    <a:pt x="1191882" y="114300"/>
                  </a:lnTo>
                  <a:lnTo>
                    <a:pt x="1191882" y="317500"/>
                  </a:lnTo>
                  <a:lnTo>
                    <a:pt x="1191882" y="330200"/>
                  </a:lnTo>
                  <a:lnTo>
                    <a:pt x="1191882" y="647700"/>
                  </a:lnTo>
                  <a:lnTo>
                    <a:pt x="1191882" y="660400"/>
                  </a:lnTo>
                  <a:lnTo>
                    <a:pt x="1191882" y="863600"/>
                  </a:lnTo>
                  <a:lnTo>
                    <a:pt x="1087856" y="863600"/>
                  </a:lnTo>
                  <a:lnTo>
                    <a:pt x="1087856" y="660400"/>
                  </a:lnTo>
                  <a:lnTo>
                    <a:pt x="1191882" y="660400"/>
                  </a:lnTo>
                  <a:lnTo>
                    <a:pt x="1191882" y="647700"/>
                  </a:lnTo>
                  <a:lnTo>
                    <a:pt x="1087856" y="647700"/>
                  </a:lnTo>
                  <a:lnTo>
                    <a:pt x="1087856" y="330200"/>
                  </a:lnTo>
                  <a:lnTo>
                    <a:pt x="1191882" y="330200"/>
                  </a:lnTo>
                  <a:lnTo>
                    <a:pt x="1191882" y="317500"/>
                  </a:lnTo>
                  <a:lnTo>
                    <a:pt x="1087856" y="317500"/>
                  </a:lnTo>
                  <a:lnTo>
                    <a:pt x="1087856" y="114300"/>
                  </a:lnTo>
                  <a:lnTo>
                    <a:pt x="1191882" y="114300"/>
                  </a:lnTo>
                  <a:lnTo>
                    <a:pt x="1191882" y="101600"/>
                  </a:lnTo>
                  <a:lnTo>
                    <a:pt x="1082421" y="101600"/>
                  </a:lnTo>
                  <a:lnTo>
                    <a:pt x="1082421" y="114300"/>
                  </a:lnTo>
                  <a:lnTo>
                    <a:pt x="1082421" y="317500"/>
                  </a:lnTo>
                  <a:lnTo>
                    <a:pt x="1082421" y="330200"/>
                  </a:lnTo>
                  <a:lnTo>
                    <a:pt x="1082421" y="647700"/>
                  </a:lnTo>
                  <a:lnTo>
                    <a:pt x="1082421" y="660400"/>
                  </a:lnTo>
                  <a:lnTo>
                    <a:pt x="1082421" y="863600"/>
                  </a:lnTo>
                  <a:lnTo>
                    <a:pt x="978395" y="863600"/>
                  </a:lnTo>
                  <a:lnTo>
                    <a:pt x="978395" y="660400"/>
                  </a:lnTo>
                  <a:lnTo>
                    <a:pt x="1082421" y="660400"/>
                  </a:lnTo>
                  <a:lnTo>
                    <a:pt x="1082421" y="647700"/>
                  </a:lnTo>
                  <a:lnTo>
                    <a:pt x="978395" y="647700"/>
                  </a:lnTo>
                  <a:lnTo>
                    <a:pt x="978395" y="330200"/>
                  </a:lnTo>
                  <a:lnTo>
                    <a:pt x="1082421" y="330200"/>
                  </a:lnTo>
                  <a:lnTo>
                    <a:pt x="1082421" y="317500"/>
                  </a:lnTo>
                  <a:lnTo>
                    <a:pt x="978395" y="317500"/>
                  </a:lnTo>
                  <a:lnTo>
                    <a:pt x="978395" y="114300"/>
                  </a:lnTo>
                  <a:lnTo>
                    <a:pt x="1082421" y="114300"/>
                  </a:lnTo>
                  <a:lnTo>
                    <a:pt x="1082421" y="101600"/>
                  </a:lnTo>
                  <a:lnTo>
                    <a:pt x="972959" y="101600"/>
                  </a:lnTo>
                  <a:lnTo>
                    <a:pt x="972959" y="114300"/>
                  </a:lnTo>
                  <a:lnTo>
                    <a:pt x="972959" y="317500"/>
                  </a:lnTo>
                  <a:lnTo>
                    <a:pt x="972959" y="330200"/>
                  </a:lnTo>
                  <a:lnTo>
                    <a:pt x="972959" y="647700"/>
                  </a:lnTo>
                  <a:lnTo>
                    <a:pt x="972959" y="660400"/>
                  </a:lnTo>
                  <a:lnTo>
                    <a:pt x="972959" y="863600"/>
                  </a:lnTo>
                  <a:lnTo>
                    <a:pt x="868934" y="863600"/>
                  </a:lnTo>
                  <a:lnTo>
                    <a:pt x="868934" y="660400"/>
                  </a:lnTo>
                  <a:lnTo>
                    <a:pt x="972959" y="660400"/>
                  </a:lnTo>
                  <a:lnTo>
                    <a:pt x="972959" y="647700"/>
                  </a:lnTo>
                  <a:lnTo>
                    <a:pt x="868934" y="647700"/>
                  </a:lnTo>
                  <a:lnTo>
                    <a:pt x="868934" y="330200"/>
                  </a:lnTo>
                  <a:lnTo>
                    <a:pt x="972959" y="330200"/>
                  </a:lnTo>
                  <a:lnTo>
                    <a:pt x="972959" y="317500"/>
                  </a:lnTo>
                  <a:lnTo>
                    <a:pt x="868934" y="317500"/>
                  </a:lnTo>
                  <a:lnTo>
                    <a:pt x="868934" y="114300"/>
                  </a:lnTo>
                  <a:lnTo>
                    <a:pt x="972959" y="114300"/>
                  </a:lnTo>
                  <a:lnTo>
                    <a:pt x="972959" y="101600"/>
                  </a:lnTo>
                  <a:lnTo>
                    <a:pt x="863511" y="101600"/>
                  </a:lnTo>
                  <a:lnTo>
                    <a:pt x="863511" y="114300"/>
                  </a:lnTo>
                  <a:lnTo>
                    <a:pt x="863498" y="317500"/>
                  </a:lnTo>
                  <a:lnTo>
                    <a:pt x="863498" y="330200"/>
                  </a:lnTo>
                  <a:lnTo>
                    <a:pt x="863498" y="647700"/>
                  </a:lnTo>
                  <a:lnTo>
                    <a:pt x="863498" y="660400"/>
                  </a:lnTo>
                  <a:lnTo>
                    <a:pt x="863498" y="863600"/>
                  </a:lnTo>
                  <a:lnTo>
                    <a:pt x="759472" y="863600"/>
                  </a:lnTo>
                  <a:lnTo>
                    <a:pt x="759472" y="660400"/>
                  </a:lnTo>
                  <a:lnTo>
                    <a:pt x="863498" y="660400"/>
                  </a:lnTo>
                  <a:lnTo>
                    <a:pt x="863498" y="647700"/>
                  </a:lnTo>
                  <a:lnTo>
                    <a:pt x="759472" y="647700"/>
                  </a:lnTo>
                  <a:lnTo>
                    <a:pt x="759472" y="330200"/>
                  </a:lnTo>
                  <a:lnTo>
                    <a:pt x="863498" y="330200"/>
                  </a:lnTo>
                  <a:lnTo>
                    <a:pt x="863498" y="317500"/>
                  </a:lnTo>
                  <a:lnTo>
                    <a:pt x="759472" y="317500"/>
                  </a:lnTo>
                  <a:lnTo>
                    <a:pt x="759485" y="114300"/>
                  </a:lnTo>
                  <a:lnTo>
                    <a:pt x="863511" y="114300"/>
                  </a:lnTo>
                  <a:lnTo>
                    <a:pt x="863511" y="101600"/>
                  </a:lnTo>
                  <a:lnTo>
                    <a:pt x="754049" y="101600"/>
                  </a:lnTo>
                  <a:lnTo>
                    <a:pt x="754049" y="114300"/>
                  </a:lnTo>
                  <a:lnTo>
                    <a:pt x="754049" y="317500"/>
                  </a:lnTo>
                  <a:lnTo>
                    <a:pt x="754049" y="330200"/>
                  </a:lnTo>
                  <a:lnTo>
                    <a:pt x="754049" y="647700"/>
                  </a:lnTo>
                  <a:lnTo>
                    <a:pt x="754049" y="660400"/>
                  </a:lnTo>
                  <a:lnTo>
                    <a:pt x="754049" y="863600"/>
                  </a:lnTo>
                  <a:lnTo>
                    <a:pt x="650011" y="863600"/>
                  </a:lnTo>
                  <a:lnTo>
                    <a:pt x="650011" y="660400"/>
                  </a:lnTo>
                  <a:lnTo>
                    <a:pt x="754049" y="660400"/>
                  </a:lnTo>
                  <a:lnTo>
                    <a:pt x="754049" y="647700"/>
                  </a:lnTo>
                  <a:lnTo>
                    <a:pt x="650011" y="647700"/>
                  </a:lnTo>
                  <a:lnTo>
                    <a:pt x="650011" y="330200"/>
                  </a:lnTo>
                  <a:lnTo>
                    <a:pt x="754049" y="330200"/>
                  </a:lnTo>
                  <a:lnTo>
                    <a:pt x="754049" y="317500"/>
                  </a:lnTo>
                  <a:lnTo>
                    <a:pt x="650011" y="317500"/>
                  </a:lnTo>
                  <a:lnTo>
                    <a:pt x="650011" y="114300"/>
                  </a:lnTo>
                  <a:lnTo>
                    <a:pt x="754049" y="114300"/>
                  </a:lnTo>
                  <a:lnTo>
                    <a:pt x="754049" y="101600"/>
                  </a:lnTo>
                  <a:lnTo>
                    <a:pt x="650011" y="101600"/>
                  </a:lnTo>
                  <a:lnTo>
                    <a:pt x="650011" y="0"/>
                  </a:lnTo>
                  <a:lnTo>
                    <a:pt x="644575" y="0"/>
                  </a:lnTo>
                  <a:lnTo>
                    <a:pt x="644575" y="863600"/>
                  </a:lnTo>
                  <a:lnTo>
                    <a:pt x="540550" y="863600"/>
                  </a:lnTo>
                  <a:lnTo>
                    <a:pt x="540550" y="660400"/>
                  </a:lnTo>
                  <a:lnTo>
                    <a:pt x="644575" y="660400"/>
                  </a:lnTo>
                  <a:lnTo>
                    <a:pt x="644575" y="647700"/>
                  </a:lnTo>
                  <a:lnTo>
                    <a:pt x="540550" y="647700"/>
                  </a:lnTo>
                  <a:lnTo>
                    <a:pt x="540550" y="330200"/>
                  </a:lnTo>
                  <a:lnTo>
                    <a:pt x="644575" y="330200"/>
                  </a:lnTo>
                  <a:lnTo>
                    <a:pt x="644575" y="317500"/>
                  </a:lnTo>
                  <a:lnTo>
                    <a:pt x="540550" y="317500"/>
                  </a:lnTo>
                  <a:lnTo>
                    <a:pt x="540550" y="114300"/>
                  </a:lnTo>
                  <a:lnTo>
                    <a:pt x="644575" y="114300"/>
                  </a:lnTo>
                  <a:lnTo>
                    <a:pt x="644575" y="101600"/>
                  </a:lnTo>
                  <a:lnTo>
                    <a:pt x="540550" y="101600"/>
                  </a:lnTo>
                  <a:lnTo>
                    <a:pt x="540550" y="0"/>
                  </a:lnTo>
                  <a:lnTo>
                    <a:pt x="535114" y="0"/>
                  </a:lnTo>
                  <a:lnTo>
                    <a:pt x="535114" y="863600"/>
                  </a:lnTo>
                  <a:lnTo>
                    <a:pt x="431101" y="863600"/>
                  </a:lnTo>
                  <a:lnTo>
                    <a:pt x="431101" y="660400"/>
                  </a:lnTo>
                  <a:lnTo>
                    <a:pt x="535114" y="660400"/>
                  </a:lnTo>
                  <a:lnTo>
                    <a:pt x="535114" y="647700"/>
                  </a:lnTo>
                  <a:lnTo>
                    <a:pt x="431101" y="647700"/>
                  </a:lnTo>
                  <a:lnTo>
                    <a:pt x="431101" y="330200"/>
                  </a:lnTo>
                  <a:lnTo>
                    <a:pt x="535114" y="330200"/>
                  </a:lnTo>
                  <a:lnTo>
                    <a:pt x="535114" y="317500"/>
                  </a:lnTo>
                  <a:lnTo>
                    <a:pt x="431101" y="317500"/>
                  </a:lnTo>
                  <a:lnTo>
                    <a:pt x="431101" y="114300"/>
                  </a:lnTo>
                  <a:lnTo>
                    <a:pt x="535114" y="114300"/>
                  </a:lnTo>
                  <a:lnTo>
                    <a:pt x="535114" y="101600"/>
                  </a:lnTo>
                  <a:lnTo>
                    <a:pt x="431101" y="101600"/>
                  </a:lnTo>
                  <a:lnTo>
                    <a:pt x="431101" y="0"/>
                  </a:lnTo>
                  <a:lnTo>
                    <a:pt x="425653" y="0"/>
                  </a:lnTo>
                  <a:lnTo>
                    <a:pt x="425653" y="863600"/>
                  </a:lnTo>
                  <a:lnTo>
                    <a:pt x="321640" y="863600"/>
                  </a:lnTo>
                  <a:lnTo>
                    <a:pt x="321640" y="660400"/>
                  </a:lnTo>
                  <a:lnTo>
                    <a:pt x="425653" y="660400"/>
                  </a:lnTo>
                  <a:lnTo>
                    <a:pt x="425653" y="647700"/>
                  </a:lnTo>
                  <a:lnTo>
                    <a:pt x="321640" y="647700"/>
                  </a:lnTo>
                  <a:lnTo>
                    <a:pt x="321640" y="330200"/>
                  </a:lnTo>
                  <a:lnTo>
                    <a:pt x="425653" y="330200"/>
                  </a:lnTo>
                  <a:lnTo>
                    <a:pt x="425653" y="317500"/>
                  </a:lnTo>
                  <a:lnTo>
                    <a:pt x="321640" y="317500"/>
                  </a:lnTo>
                  <a:lnTo>
                    <a:pt x="321640" y="114300"/>
                  </a:lnTo>
                  <a:lnTo>
                    <a:pt x="425653" y="114300"/>
                  </a:lnTo>
                  <a:lnTo>
                    <a:pt x="425653" y="101600"/>
                  </a:lnTo>
                  <a:lnTo>
                    <a:pt x="321640" y="101600"/>
                  </a:lnTo>
                  <a:lnTo>
                    <a:pt x="321640" y="0"/>
                  </a:lnTo>
                  <a:lnTo>
                    <a:pt x="316204" y="0"/>
                  </a:lnTo>
                  <a:lnTo>
                    <a:pt x="316204" y="863600"/>
                  </a:lnTo>
                  <a:lnTo>
                    <a:pt x="212178" y="863600"/>
                  </a:lnTo>
                  <a:lnTo>
                    <a:pt x="212178" y="660400"/>
                  </a:lnTo>
                  <a:lnTo>
                    <a:pt x="316204" y="660400"/>
                  </a:lnTo>
                  <a:lnTo>
                    <a:pt x="316204" y="647700"/>
                  </a:lnTo>
                  <a:lnTo>
                    <a:pt x="212178" y="647700"/>
                  </a:lnTo>
                  <a:lnTo>
                    <a:pt x="212178" y="330200"/>
                  </a:lnTo>
                  <a:lnTo>
                    <a:pt x="316204" y="330200"/>
                  </a:lnTo>
                  <a:lnTo>
                    <a:pt x="316204" y="317500"/>
                  </a:lnTo>
                  <a:lnTo>
                    <a:pt x="212178" y="317500"/>
                  </a:lnTo>
                  <a:lnTo>
                    <a:pt x="212178" y="114300"/>
                  </a:lnTo>
                  <a:lnTo>
                    <a:pt x="316204" y="114300"/>
                  </a:lnTo>
                  <a:lnTo>
                    <a:pt x="316204" y="101600"/>
                  </a:lnTo>
                  <a:lnTo>
                    <a:pt x="212178" y="101600"/>
                  </a:lnTo>
                  <a:lnTo>
                    <a:pt x="212178" y="0"/>
                  </a:lnTo>
                  <a:lnTo>
                    <a:pt x="206730" y="0"/>
                  </a:lnTo>
                  <a:lnTo>
                    <a:pt x="206730" y="863600"/>
                  </a:lnTo>
                  <a:lnTo>
                    <a:pt x="102704" y="863600"/>
                  </a:lnTo>
                  <a:lnTo>
                    <a:pt x="102704" y="660400"/>
                  </a:lnTo>
                  <a:lnTo>
                    <a:pt x="206730" y="660400"/>
                  </a:lnTo>
                  <a:lnTo>
                    <a:pt x="206730" y="647700"/>
                  </a:lnTo>
                  <a:lnTo>
                    <a:pt x="102704" y="647700"/>
                  </a:lnTo>
                  <a:lnTo>
                    <a:pt x="102704" y="330200"/>
                  </a:lnTo>
                  <a:lnTo>
                    <a:pt x="206730" y="330200"/>
                  </a:lnTo>
                  <a:lnTo>
                    <a:pt x="206730" y="317500"/>
                  </a:lnTo>
                  <a:lnTo>
                    <a:pt x="102704" y="317500"/>
                  </a:lnTo>
                  <a:lnTo>
                    <a:pt x="102704" y="114300"/>
                  </a:lnTo>
                  <a:lnTo>
                    <a:pt x="206730" y="114300"/>
                  </a:lnTo>
                  <a:lnTo>
                    <a:pt x="206730" y="101600"/>
                  </a:lnTo>
                  <a:lnTo>
                    <a:pt x="102704" y="101600"/>
                  </a:lnTo>
                  <a:lnTo>
                    <a:pt x="102704" y="0"/>
                  </a:lnTo>
                  <a:lnTo>
                    <a:pt x="97282" y="0"/>
                  </a:lnTo>
                  <a:lnTo>
                    <a:pt x="97282" y="101600"/>
                  </a:lnTo>
                  <a:lnTo>
                    <a:pt x="0" y="101600"/>
                  </a:lnTo>
                  <a:lnTo>
                    <a:pt x="1206" y="114300"/>
                  </a:lnTo>
                  <a:lnTo>
                    <a:pt x="97282" y="114300"/>
                  </a:lnTo>
                  <a:lnTo>
                    <a:pt x="97282" y="317500"/>
                  </a:lnTo>
                  <a:lnTo>
                    <a:pt x="0" y="317500"/>
                  </a:lnTo>
                  <a:lnTo>
                    <a:pt x="0" y="330200"/>
                  </a:lnTo>
                  <a:lnTo>
                    <a:pt x="97282" y="330200"/>
                  </a:lnTo>
                  <a:lnTo>
                    <a:pt x="97282" y="647700"/>
                  </a:lnTo>
                  <a:lnTo>
                    <a:pt x="0" y="647700"/>
                  </a:lnTo>
                  <a:lnTo>
                    <a:pt x="0" y="660400"/>
                  </a:lnTo>
                  <a:lnTo>
                    <a:pt x="97282" y="660400"/>
                  </a:lnTo>
                  <a:lnTo>
                    <a:pt x="97282" y="863600"/>
                  </a:lnTo>
                  <a:lnTo>
                    <a:pt x="1206" y="863600"/>
                  </a:lnTo>
                  <a:lnTo>
                    <a:pt x="0" y="876300"/>
                  </a:lnTo>
                  <a:lnTo>
                    <a:pt x="2177021" y="876300"/>
                  </a:lnTo>
                  <a:lnTo>
                    <a:pt x="2177021" y="965200"/>
                  </a:lnTo>
                  <a:lnTo>
                    <a:pt x="2182469" y="965200"/>
                  </a:lnTo>
                  <a:lnTo>
                    <a:pt x="2182469" y="876300"/>
                  </a:lnTo>
                  <a:lnTo>
                    <a:pt x="2279739" y="876300"/>
                  </a:lnTo>
                  <a:lnTo>
                    <a:pt x="2278532" y="863600"/>
                  </a:lnTo>
                  <a:lnTo>
                    <a:pt x="2182469" y="863600"/>
                  </a:lnTo>
                  <a:lnTo>
                    <a:pt x="2182469" y="660400"/>
                  </a:lnTo>
                  <a:lnTo>
                    <a:pt x="2279739" y="660400"/>
                  </a:lnTo>
                  <a:lnTo>
                    <a:pt x="2279739" y="647700"/>
                  </a:lnTo>
                  <a:lnTo>
                    <a:pt x="2182469" y="647700"/>
                  </a:lnTo>
                  <a:lnTo>
                    <a:pt x="2182469" y="330200"/>
                  </a:lnTo>
                  <a:lnTo>
                    <a:pt x="2279739" y="330200"/>
                  </a:lnTo>
                  <a:lnTo>
                    <a:pt x="2279739" y="317500"/>
                  </a:lnTo>
                  <a:lnTo>
                    <a:pt x="2182469" y="317500"/>
                  </a:lnTo>
                  <a:lnTo>
                    <a:pt x="2182469" y="114300"/>
                  </a:lnTo>
                  <a:lnTo>
                    <a:pt x="2278532" y="114300"/>
                  </a:lnTo>
                  <a:lnTo>
                    <a:pt x="2279739" y="1016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7477560" y="24123240"/>
              <a:ext cx="3433320" cy="1299960"/>
            </a:xfrm>
            <a:custGeom>
              <a:avLst/>
              <a:gdLst>
                <a:gd name="textAreaLeft" fmla="*/ 0 w 3433320"/>
                <a:gd name="textAreaRight" fmla="*/ 3433680 w 3433320"/>
                <a:gd name="textAreaTop" fmla="*/ 0 h 1299960"/>
                <a:gd name="textAreaBottom" fmla="*/ 1300320 h 1299960"/>
              </a:gdLst>
              <a:ahLst/>
              <a:cxnLst/>
              <a:rect l="textAreaLeft" t="textAreaTop" r="textAreaRight" b="textAreaBottom"/>
              <a:pathLst>
                <a:path w="2280284" h="863600">
                  <a:moveTo>
                    <a:pt x="2279739" y="203200"/>
                  </a:moveTo>
                  <a:lnTo>
                    <a:pt x="2177021" y="203200"/>
                  </a:lnTo>
                  <a:lnTo>
                    <a:pt x="2177021" y="215900"/>
                  </a:lnTo>
                  <a:lnTo>
                    <a:pt x="2177021" y="533400"/>
                  </a:lnTo>
                  <a:lnTo>
                    <a:pt x="2177021" y="546100"/>
                  </a:lnTo>
                  <a:lnTo>
                    <a:pt x="2177021" y="749300"/>
                  </a:lnTo>
                  <a:lnTo>
                    <a:pt x="2073008" y="749300"/>
                  </a:lnTo>
                  <a:lnTo>
                    <a:pt x="2073008" y="546100"/>
                  </a:lnTo>
                  <a:lnTo>
                    <a:pt x="2177021" y="546100"/>
                  </a:lnTo>
                  <a:lnTo>
                    <a:pt x="2177021" y="533400"/>
                  </a:lnTo>
                  <a:lnTo>
                    <a:pt x="2073008" y="533400"/>
                  </a:lnTo>
                  <a:lnTo>
                    <a:pt x="2073008" y="215900"/>
                  </a:lnTo>
                  <a:lnTo>
                    <a:pt x="2177021" y="215900"/>
                  </a:lnTo>
                  <a:lnTo>
                    <a:pt x="2177021" y="203200"/>
                  </a:lnTo>
                  <a:lnTo>
                    <a:pt x="2067572" y="203200"/>
                  </a:lnTo>
                  <a:lnTo>
                    <a:pt x="2067572" y="215900"/>
                  </a:lnTo>
                  <a:lnTo>
                    <a:pt x="2067572" y="533400"/>
                  </a:lnTo>
                  <a:lnTo>
                    <a:pt x="2067572" y="546100"/>
                  </a:lnTo>
                  <a:lnTo>
                    <a:pt x="2067572" y="749300"/>
                  </a:lnTo>
                  <a:lnTo>
                    <a:pt x="1963547" y="749300"/>
                  </a:lnTo>
                  <a:lnTo>
                    <a:pt x="1963547" y="546100"/>
                  </a:lnTo>
                  <a:lnTo>
                    <a:pt x="2067572" y="546100"/>
                  </a:lnTo>
                  <a:lnTo>
                    <a:pt x="2067572" y="533400"/>
                  </a:lnTo>
                  <a:lnTo>
                    <a:pt x="1963547" y="533400"/>
                  </a:lnTo>
                  <a:lnTo>
                    <a:pt x="1963547" y="215900"/>
                  </a:lnTo>
                  <a:lnTo>
                    <a:pt x="2067572" y="215900"/>
                  </a:lnTo>
                  <a:lnTo>
                    <a:pt x="2067572" y="203200"/>
                  </a:lnTo>
                  <a:lnTo>
                    <a:pt x="1958111" y="203200"/>
                  </a:lnTo>
                  <a:lnTo>
                    <a:pt x="1958111" y="215900"/>
                  </a:lnTo>
                  <a:lnTo>
                    <a:pt x="1958111" y="533400"/>
                  </a:lnTo>
                  <a:lnTo>
                    <a:pt x="1958111" y="546100"/>
                  </a:lnTo>
                  <a:lnTo>
                    <a:pt x="1958111" y="749300"/>
                  </a:lnTo>
                  <a:lnTo>
                    <a:pt x="1854085" y="749300"/>
                  </a:lnTo>
                  <a:lnTo>
                    <a:pt x="1854085" y="546100"/>
                  </a:lnTo>
                  <a:lnTo>
                    <a:pt x="1958111" y="546100"/>
                  </a:lnTo>
                  <a:lnTo>
                    <a:pt x="1958111" y="533400"/>
                  </a:lnTo>
                  <a:lnTo>
                    <a:pt x="1854085" y="533400"/>
                  </a:lnTo>
                  <a:lnTo>
                    <a:pt x="1854085" y="215900"/>
                  </a:lnTo>
                  <a:lnTo>
                    <a:pt x="1958111" y="215900"/>
                  </a:lnTo>
                  <a:lnTo>
                    <a:pt x="1958111" y="203200"/>
                  </a:lnTo>
                  <a:lnTo>
                    <a:pt x="1848637" y="203200"/>
                  </a:lnTo>
                  <a:lnTo>
                    <a:pt x="1848637" y="215900"/>
                  </a:lnTo>
                  <a:lnTo>
                    <a:pt x="1848637" y="533400"/>
                  </a:lnTo>
                  <a:lnTo>
                    <a:pt x="1848637" y="546100"/>
                  </a:lnTo>
                  <a:lnTo>
                    <a:pt x="1848637" y="749300"/>
                  </a:lnTo>
                  <a:lnTo>
                    <a:pt x="1744611" y="749300"/>
                  </a:lnTo>
                  <a:lnTo>
                    <a:pt x="1744611" y="546100"/>
                  </a:lnTo>
                  <a:lnTo>
                    <a:pt x="1848637" y="546100"/>
                  </a:lnTo>
                  <a:lnTo>
                    <a:pt x="1848637" y="533400"/>
                  </a:lnTo>
                  <a:lnTo>
                    <a:pt x="1744611" y="533400"/>
                  </a:lnTo>
                  <a:lnTo>
                    <a:pt x="1744611" y="215900"/>
                  </a:lnTo>
                  <a:lnTo>
                    <a:pt x="1848637" y="215900"/>
                  </a:lnTo>
                  <a:lnTo>
                    <a:pt x="1848637" y="203200"/>
                  </a:lnTo>
                  <a:lnTo>
                    <a:pt x="1739188" y="203200"/>
                  </a:lnTo>
                  <a:lnTo>
                    <a:pt x="1739188" y="215900"/>
                  </a:lnTo>
                  <a:lnTo>
                    <a:pt x="1739188" y="533400"/>
                  </a:lnTo>
                  <a:lnTo>
                    <a:pt x="1739188" y="546100"/>
                  </a:lnTo>
                  <a:lnTo>
                    <a:pt x="1739188" y="749300"/>
                  </a:lnTo>
                  <a:lnTo>
                    <a:pt x="1635163" y="749300"/>
                  </a:lnTo>
                  <a:lnTo>
                    <a:pt x="1635163" y="546100"/>
                  </a:lnTo>
                  <a:lnTo>
                    <a:pt x="1739188" y="546100"/>
                  </a:lnTo>
                  <a:lnTo>
                    <a:pt x="1739188" y="533400"/>
                  </a:lnTo>
                  <a:lnTo>
                    <a:pt x="1635163" y="533400"/>
                  </a:lnTo>
                  <a:lnTo>
                    <a:pt x="1635163" y="215900"/>
                  </a:lnTo>
                  <a:lnTo>
                    <a:pt x="1739188" y="215900"/>
                  </a:lnTo>
                  <a:lnTo>
                    <a:pt x="1739188" y="203200"/>
                  </a:lnTo>
                  <a:lnTo>
                    <a:pt x="1629727" y="203200"/>
                  </a:lnTo>
                  <a:lnTo>
                    <a:pt x="1629727" y="215900"/>
                  </a:lnTo>
                  <a:lnTo>
                    <a:pt x="1629727" y="533400"/>
                  </a:lnTo>
                  <a:lnTo>
                    <a:pt x="1629727" y="546100"/>
                  </a:lnTo>
                  <a:lnTo>
                    <a:pt x="1629727" y="749300"/>
                  </a:lnTo>
                  <a:lnTo>
                    <a:pt x="1525701" y="749300"/>
                  </a:lnTo>
                  <a:lnTo>
                    <a:pt x="1525701" y="546100"/>
                  </a:lnTo>
                  <a:lnTo>
                    <a:pt x="1629727" y="546100"/>
                  </a:lnTo>
                  <a:lnTo>
                    <a:pt x="1629727" y="533400"/>
                  </a:lnTo>
                  <a:lnTo>
                    <a:pt x="1525701" y="533400"/>
                  </a:lnTo>
                  <a:lnTo>
                    <a:pt x="1525701" y="215900"/>
                  </a:lnTo>
                  <a:lnTo>
                    <a:pt x="1629727" y="215900"/>
                  </a:lnTo>
                  <a:lnTo>
                    <a:pt x="1629727" y="203200"/>
                  </a:lnTo>
                  <a:lnTo>
                    <a:pt x="1520266" y="203200"/>
                  </a:lnTo>
                  <a:lnTo>
                    <a:pt x="1520266" y="215900"/>
                  </a:lnTo>
                  <a:lnTo>
                    <a:pt x="1520266" y="533400"/>
                  </a:lnTo>
                  <a:lnTo>
                    <a:pt x="1520266" y="546100"/>
                  </a:lnTo>
                  <a:lnTo>
                    <a:pt x="1520266" y="749300"/>
                  </a:lnTo>
                  <a:lnTo>
                    <a:pt x="1416240" y="749300"/>
                  </a:lnTo>
                  <a:lnTo>
                    <a:pt x="1416240" y="546100"/>
                  </a:lnTo>
                  <a:lnTo>
                    <a:pt x="1520266" y="546100"/>
                  </a:lnTo>
                  <a:lnTo>
                    <a:pt x="1520266" y="533400"/>
                  </a:lnTo>
                  <a:lnTo>
                    <a:pt x="1416240" y="533400"/>
                  </a:lnTo>
                  <a:lnTo>
                    <a:pt x="1416240" y="215900"/>
                  </a:lnTo>
                  <a:lnTo>
                    <a:pt x="1520266" y="215900"/>
                  </a:lnTo>
                  <a:lnTo>
                    <a:pt x="1520266" y="203200"/>
                  </a:lnTo>
                  <a:lnTo>
                    <a:pt x="1416240" y="203200"/>
                  </a:lnTo>
                  <a:lnTo>
                    <a:pt x="1416240" y="0"/>
                  </a:lnTo>
                  <a:lnTo>
                    <a:pt x="1410804" y="0"/>
                  </a:lnTo>
                  <a:lnTo>
                    <a:pt x="1410804" y="749300"/>
                  </a:lnTo>
                  <a:lnTo>
                    <a:pt x="1306779" y="749300"/>
                  </a:lnTo>
                  <a:lnTo>
                    <a:pt x="1306779" y="546100"/>
                  </a:lnTo>
                  <a:lnTo>
                    <a:pt x="1410804" y="546100"/>
                  </a:lnTo>
                  <a:lnTo>
                    <a:pt x="1410804" y="533400"/>
                  </a:lnTo>
                  <a:lnTo>
                    <a:pt x="1306779" y="533400"/>
                  </a:lnTo>
                  <a:lnTo>
                    <a:pt x="1306779" y="215900"/>
                  </a:lnTo>
                  <a:lnTo>
                    <a:pt x="1410804" y="215900"/>
                  </a:lnTo>
                  <a:lnTo>
                    <a:pt x="1410804" y="203200"/>
                  </a:lnTo>
                  <a:lnTo>
                    <a:pt x="1306779" y="203200"/>
                  </a:lnTo>
                  <a:lnTo>
                    <a:pt x="1306779" y="0"/>
                  </a:lnTo>
                  <a:lnTo>
                    <a:pt x="1301343" y="0"/>
                  </a:lnTo>
                  <a:lnTo>
                    <a:pt x="1301343" y="749300"/>
                  </a:lnTo>
                  <a:lnTo>
                    <a:pt x="1197317" y="749300"/>
                  </a:lnTo>
                  <a:lnTo>
                    <a:pt x="1197317" y="546100"/>
                  </a:lnTo>
                  <a:lnTo>
                    <a:pt x="1301343" y="546100"/>
                  </a:lnTo>
                  <a:lnTo>
                    <a:pt x="1301343" y="533400"/>
                  </a:lnTo>
                  <a:lnTo>
                    <a:pt x="1197317" y="533400"/>
                  </a:lnTo>
                  <a:lnTo>
                    <a:pt x="1197317" y="215900"/>
                  </a:lnTo>
                  <a:lnTo>
                    <a:pt x="1301343" y="215900"/>
                  </a:lnTo>
                  <a:lnTo>
                    <a:pt x="1301343" y="203200"/>
                  </a:lnTo>
                  <a:lnTo>
                    <a:pt x="1197317" y="203200"/>
                  </a:lnTo>
                  <a:lnTo>
                    <a:pt x="1197317" y="0"/>
                  </a:lnTo>
                  <a:lnTo>
                    <a:pt x="1191882" y="0"/>
                  </a:lnTo>
                  <a:lnTo>
                    <a:pt x="1191882" y="749300"/>
                  </a:lnTo>
                  <a:lnTo>
                    <a:pt x="1087856" y="749300"/>
                  </a:lnTo>
                  <a:lnTo>
                    <a:pt x="1087856" y="546100"/>
                  </a:lnTo>
                  <a:lnTo>
                    <a:pt x="1191882" y="546100"/>
                  </a:lnTo>
                  <a:lnTo>
                    <a:pt x="1191882" y="533400"/>
                  </a:lnTo>
                  <a:lnTo>
                    <a:pt x="1087856" y="533400"/>
                  </a:lnTo>
                  <a:lnTo>
                    <a:pt x="1087856" y="215900"/>
                  </a:lnTo>
                  <a:lnTo>
                    <a:pt x="1191882" y="215900"/>
                  </a:lnTo>
                  <a:lnTo>
                    <a:pt x="1191882" y="203200"/>
                  </a:lnTo>
                  <a:lnTo>
                    <a:pt x="1087856" y="203200"/>
                  </a:lnTo>
                  <a:lnTo>
                    <a:pt x="1087856" y="0"/>
                  </a:lnTo>
                  <a:lnTo>
                    <a:pt x="1082408" y="0"/>
                  </a:lnTo>
                  <a:lnTo>
                    <a:pt x="1082408" y="749300"/>
                  </a:lnTo>
                  <a:lnTo>
                    <a:pt x="978395" y="749300"/>
                  </a:lnTo>
                  <a:lnTo>
                    <a:pt x="978395" y="546100"/>
                  </a:lnTo>
                  <a:lnTo>
                    <a:pt x="1082408" y="546100"/>
                  </a:lnTo>
                  <a:lnTo>
                    <a:pt x="1082408" y="533400"/>
                  </a:lnTo>
                  <a:lnTo>
                    <a:pt x="978395" y="533400"/>
                  </a:lnTo>
                  <a:lnTo>
                    <a:pt x="978395" y="215900"/>
                  </a:lnTo>
                  <a:lnTo>
                    <a:pt x="1082408" y="215900"/>
                  </a:lnTo>
                  <a:lnTo>
                    <a:pt x="1082408" y="203200"/>
                  </a:lnTo>
                  <a:lnTo>
                    <a:pt x="978395" y="203200"/>
                  </a:lnTo>
                  <a:lnTo>
                    <a:pt x="978395" y="0"/>
                  </a:lnTo>
                  <a:lnTo>
                    <a:pt x="972959" y="0"/>
                  </a:lnTo>
                  <a:lnTo>
                    <a:pt x="972959" y="749300"/>
                  </a:lnTo>
                  <a:lnTo>
                    <a:pt x="868934" y="749300"/>
                  </a:lnTo>
                  <a:lnTo>
                    <a:pt x="868934" y="546100"/>
                  </a:lnTo>
                  <a:lnTo>
                    <a:pt x="972959" y="546100"/>
                  </a:lnTo>
                  <a:lnTo>
                    <a:pt x="972959" y="533400"/>
                  </a:lnTo>
                  <a:lnTo>
                    <a:pt x="868934" y="533400"/>
                  </a:lnTo>
                  <a:lnTo>
                    <a:pt x="868934" y="215900"/>
                  </a:lnTo>
                  <a:lnTo>
                    <a:pt x="972959" y="215900"/>
                  </a:lnTo>
                  <a:lnTo>
                    <a:pt x="972959" y="203200"/>
                  </a:lnTo>
                  <a:lnTo>
                    <a:pt x="868934" y="203200"/>
                  </a:lnTo>
                  <a:lnTo>
                    <a:pt x="868934" y="0"/>
                  </a:lnTo>
                  <a:lnTo>
                    <a:pt x="863511" y="0"/>
                  </a:lnTo>
                  <a:lnTo>
                    <a:pt x="863511" y="749300"/>
                  </a:lnTo>
                  <a:lnTo>
                    <a:pt x="759485" y="749300"/>
                  </a:lnTo>
                  <a:lnTo>
                    <a:pt x="759485" y="546100"/>
                  </a:lnTo>
                  <a:lnTo>
                    <a:pt x="863511" y="546100"/>
                  </a:lnTo>
                  <a:lnTo>
                    <a:pt x="863511" y="533400"/>
                  </a:lnTo>
                  <a:lnTo>
                    <a:pt x="759485" y="533400"/>
                  </a:lnTo>
                  <a:lnTo>
                    <a:pt x="759485" y="215900"/>
                  </a:lnTo>
                  <a:lnTo>
                    <a:pt x="863511" y="215900"/>
                  </a:lnTo>
                  <a:lnTo>
                    <a:pt x="863511" y="203200"/>
                  </a:lnTo>
                  <a:lnTo>
                    <a:pt x="759485" y="203200"/>
                  </a:lnTo>
                  <a:lnTo>
                    <a:pt x="759485" y="0"/>
                  </a:lnTo>
                  <a:lnTo>
                    <a:pt x="754049" y="0"/>
                  </a:lnTo>
                  <a:lnTo>
                    <a:pt x="754049" y="749300"/>
                  </a:lnTo>
                  <a:lnTo>
                    <a:pt x="650011" y="749300"/>
                  </a:lnTo>
                  <a:lnTo>
                    <a:pt x="650011" y="546100"/>
                  </a:lnTo>
                  <a:lnTo>
                    <a:pt x="754049" y="546100"/>
                  </a:lnTo>
                  <a:lnTo>
                    <a:pt x="754049" y="533400"/>
                  </a:lnTo>
                  <a:lnTo>
                    <a:pt x="650011" y="533400"/>
                  </a:lnTo>
                  <a:lnTo>
                    <a:pt x="650011" y="215900"/>
                  </a:lnTo>
                  <a:lnTo>
                    <a:pt x="754049" y="215900"/>
                  </a:lnTo>
                  <a:lnTo>
                    <a:pt x="754049" y="203200"/>
                  </a:lnTo>
                  <a:lnTo>
                    <a:pt x="650011" y="203200"/>
                  </a:lnTo>
                  <a:lnTo>
                    <a:pt x="650011" y="0"/>
                  </a:lnTo>
                  <a:lnTo>
                    <a:pt x="644575" y="0"/>
                  </a:lnTo>
                  <a:lnTo>
                    <a:pt x="644575" y="749300"/>
                  </a:lnTo>
                  <a:lnTo>
                    <a:pt x="540550" y="749300"/>
                  </a:lnTo>
                  <a:lnTo>
                    <a:pt x="540550" y="546100"/>
                  </a:lnTo>
                  <a:lnTo>
                    <a:pt x="644575" y="546100"/>
                  </a:lnTo>
                  <a:lnTo>
                    <a:pt x="644575" y="533400"/>
                  </a:lnTo>
                  <a:lnTo>
                    <a:pt x="540550" y="533400"/>
                  </a:lnTo>
                  <a:lnTo>
                    <a:pt x="540550" y="215900"/>
                  </a:lnTo>
                  <a:lnTo>
                    <a:pt x="644575" y="215900"/>
                  </a:lnTo>
                  <a:lnTo>
                    <a:pt x="644575" y="203200"/>
                  </a:lnTo>
                  <a:lnTo>
                    <a:pt x="540550" y="203200"/>
                  </a:lnTo>
                  <a:lnTo>
                    <a:pt x="540550" y="0"/>
                  </a:lnTo>
                  <a:lnTo>
                    <a:pt x="535114" y="0"/>
                  </a:lnTo>
                  <a:lnTo>
                    <a:pt x="535114" y="749300"/>
                  </a:lnTo>
                  <a:lnTo>
                    <a:pt x="431101" y="749300"/>
                  </a:lnTo>
                  <a:lnTo>
                    <a:pt x="431101" y="546100"/>
                  </a:lnTo>
                  <a:lnTo>
                    <a:pt x="535114" y="546100"/>
                  </a:lnTo>
                  <a:lnTo>
                    <a:pt x="535114" y="533400"/>
                  </a:lnTo>
                  <a:lnTo>
                    <a:pt x="431101" y="533400"/>
                  </a:lnTo>
                  <a:lnTo>
                    <a:pt x="431101" y="215900"/>
                  </a:lnTo>
                  <a:lnTo>
                    <a:pt x="535114" y="215900"/>
                  </a:lnTo>
                  <a:lnTo>
                    <a:pt x="535114" y="203200"/>
                  </a:lnTo>
                  <a:lnTo>
                    <a:pt x="431101" y="203200"/>
                  </a:lnTo>
                  <a:lnTo>
                    <a:pt x="431101" y="0"/>
                  </a:lnTo>
                  <a:lnTo>
                    <a:pt x="425653" y="0"/>
                  </a:lnTo>
                  <a:lnTo>
                    <a:pt x="425653" y="749300"/>
                  </a:lnTo>
                  <a:lnTo>
                    <a:pt x="321640" y="749300"/>
                  </a:lnTo>
                  <a:lnTo>
                    <a:pt x="321640" y="546100"/>
                  </a:lnTo>
                  <a:lnTo>
                    <a:pt x="425653" y="546100"/>
                  </a:lnTo>
                  <a:lnTo>
                    <a:pt x="425653" y="533400"/>
                  </a:lnTo>
                  <a:lnTo>
                    <a:pt x="321640" y="533400"/>
                  </a:lnTo>
                  <a:lnTo>
                    <a:pt x="321640" y="215900"/>
                  </a:lnTo>
                  <a:lnTo>
                    <a:pt x="425653" y="215900"/>
                  </a:lnTo>
                  <a:lnTo>
                    <a:pt x="425653" y="203200"/>
                  </a:lnTo>
                  <a:lnTo>
                    <a:pt x="321640" y="203200"/>
                  </a:lnTo>
                  <a:lnTo>
                    <a:pt x="321640" y="0"/>
                  </a:lnTo>
                  <a:lnTo>
                    <a:pt x="316204" y="0"/>
                  </a:lnTo>
                  <a:lnTo>
                    <a:pt x="316204" y="749300"/>
                  </a:lnTo>
                  <a:lnTo>
                    <a:pt x="212178" y="749300"/>
                  </a:lnTo>
                  <a:lnTo>
                    <a:pt x="212178" y="546100"/>
                  </a:lnTo>
                  <a:lnTo>
                    <a:pt x="316204" y="546100"/>
                  </a:lnTo>
                  <a:lnTo>
                    <a:pt x="316204" y="533400"/>
                  </a:lnTo>
                  <a:lnTo>
                    <a:pt x="212178" y="533400"/>
                  </a:lnTo>
                  <a:lnTo>
                    <a:pt x="212178" y="215900"/>
                  </a:lnTo>
                  <a:lnTo>
                    <a:pt x="316204" y="215900"/>
                  </a:lnTo>
                  <a:lnTo>
                    <a:pt x="316204" y="203200"/>
                  </a:lnTo>
                  <a:lnTo>
                    <a:pt x="212178" y="203200"/>
                  </a:lnTo>
                  <a:lnTo>
                    <a:pt x="212178" y="0"/>
                  </a:lnTo>
                  <a:lnTo>
                    <a:pt x="206730" y="0"/>
                  </a:lnTo>
                  <a:lnTo>
                    <a:pt x="206730" y="749300"/>
                  </a:lnTo>
                  <a:lnTo>
                    <a:pt x="102704" y="749300"/>
                  </a:lnTo>
                  <a:lnTo>
                    <a:pt x="102704" y="546100"/>
                  </a:lnTo>
                  <a:lnTo>
                    <a:pt x="206730" y="546100"/>
                  </a:lnTo>
                  <a:lnTo>
                    <a:pt x="206730" y="533400"/>
                  </a:lnTo>
                  <a:lnTo>
                    <a:pt x="102704" y="533400"/>
                  </a:lnTo>
                  <a:lnTo>
                    <a:pt x="102704" y="215900"/>
                  </a:lnTo>
                  <a:lnTo>
                    <a:pt x="206730" y="215900"/>
                  </a:lnTo>
                  <a:lnTo>
                    <a:pt x="206730" y="203200"/>
                  </a:lnTo>
                  <a:lnTo>
                    <a:pt x="102704" y="203200"/>
                  </a:lnTo>
                  <a:lnTo>
                    <a:pt x="102704" y="0"/>
                  </a:lnTo>
                  <a:lnTo>
                    <a:pt x="97282" y="0"/>
                  </a:lnTo>
                  <a:lnTo>
                    <a:pt x="97282" y="203200"/>
                  </a:lnTo>
                  <a:lnTo>
                    <a:pt x="0" y="203200"/>
                  </a:lnTo>
                  <a:lnTo>
                    <a:pt x="0" y="215900"/>
                  </a:lnTo>
                  <a:lnTo>
                    <a:pt x="97282" y="215900"/>
                  </a:lnTo>
                  <a:lnTo>
                    <a:pt x="97282" y="533400"/>
                  </a:lnTo>
                  <a:lnTo>
                    <a:pt x="0" y="533400"/>
                  </a:lnTo>
                  <a:lnTo>
                    <a:pt x="0" y="546100"/>
                  </a:lnTo>
                  <a:lnTo>
                    <a:pt x="97282" y="546100"/>
                  </a:lnTo>
                  <a:lnTo>
                    <a:pt x="97282" y="749300"/>
                  </a:lnTo>
                  <a:lnTo>
                    <a:pt x="1206" y="749300"/>
                  </a:lnTo>
                  <a:lnTo>
                    <a:pt x="0" y="762000"/>
                  </a:lnTo>
                  <a:lnTo>
                    <a:pt x="644575" y="762000"/>
                  </a:lnTo>
                  <a:lnTo>
                    <a:pt x="644575" y="863600"/>
                  </a:lnTo>
                  <a:lnTo>
                    <a:pt x="650011" y="863600"/>
                  </a:lnTo>
                  <a:lnTo>
                    <a:pt x="650011" y="762000"/>
                  </a:lnTo>
                  <a:lnTo>
                    <a:pt x="754049" y="762000"/>
                  </a:lnTo>
                  <a:lnTo>
                    <a:pt x="754049" y="863600"/>
                  </a:lnTo>
                  <a:lnTo>
                    <a:pt x="759485" y="863600"/>
                  </a:lnTo>
                  <a:lnTo>
                    <a:pt x="759485" y="762000"/>
                  </a:lnTo>
                  <a:lnTo>
                    <a:pt x="863511" y="762000"/>
                  </a:lnTo>
                  <a:lnTo>
                    <a:pt x="863511" y="863600"/>
                  </a:lnTo>
                  <a:lnTo>
                    <a:pt x="868934" y="863600"/>
                  </a:lnTo>
                  <a:lnTo>
                    <a:pt x="868934" y="762000"/>
                  </a:lnTo>
                  <a:lnTo>
                    <a:pt x="972959" y="762000"/>
                  </a:lnTo>
                  <a:lnTo>
                    <a:pt x="972959" y="863600"/>
                  </a:lnTo>
                  <a:lnTo>
                    <a:pt x="978395" y="863600"/>
                  </a:lnTo>
                  <a:lnTo>
                    <a:pt x="978395" y="762000"/>
                  </a:lnTo>
                  <a:lnTo>
                    <a:pt x="1082421" y="762000"/>
                  </a:lnTo>
                  <a:lnTo>
                    <a:pt x="1082421" y="863600"/>
                  </a:lnTo>
                  <a:lnTo>
                    <a:pt x="1087856" y="863600"/>
                  </a:lnTo>
                  <a:lnTo>
                    <a:pt x="1087856" y="762000"/>
                  </a:lnTo>
                  <a:lnTo>
                    <a:pt x="1191882" y="762000"/>
                  </a:lnTo>
                  <a:lnTo>
                    <a:pt x="1191882" y="863600"/>
                  </a:lnTo>
                  <a:lnTo>
                    <a:pt x="1197317" y="863600"/>
                  </a:lnTo>
                  <a:lnTo>
                    <a:pt x="1197317" y="762000"/>
                  </a:lnTo>
                  <a:lnTo>
                    <a:pt x="1301343" y="762000"/>
                  </a:lnTo>
                  <a:lnTo>
                    <a:pt x="1301343" y="863600"/>
                  </a:lnTo>
                  <a:lnTo>
                    <a:pt x="1306779" y="863600"/>
                  </a:lnTo>
                  <a:lnTo>
                    <a:pt x="1306779" y="762000"/>
                  </a:lnTo>
                  <a:lnTo>
                    <a:pt x="1410804" y="762000"/>
                  </a:lnTo>
                  <a:lnTo>
                    <a:pt x="1410804" y="863600"/>
                  </a:lnTo>
                  <a:lnTo>
                    <a:pt x="1416240" y="863600"/>
                  </a:lnTo>
                  <a:lnTo>
                    <a:pt x="1416240" y="762000"/>
                  </a:lnTo>
                  <a:lnTo>
                    <a:pt x="1520266" y="762000"/>
                  </a:lnTo>
                  <a:lnTo>
                    <a:pt x="1520266" y="863600"/>
                  </a:lnTo>
                  <a:lnTo>
                    <a:pt x="1525701" y="863600"/>
                  </a:lnTo>
                  <a:lnTo>
                    <a:pt x="1525701" y="762000"/>
                  </a:lnTo>
                  <a:lnTo>
                    <a:pt x="1629727" y="762000"/>
                  </a:lnTo>
                  <a:lnTo>
                    <a:pt x="1629727" y="863600"/>
                  </a:lnTo>
                  <a:lnTo>
                    <a:pt x="1635163" y="863600"/>
                  </a:lnTo>
                  <a:lnTo>
                    <a:pt x="1635163" y="762000"/>
                  </a:lnTo>
                  <a:lnTo>
                    <a:pt x="1739188" y="762000"/>
                  </a:lnTo>
                  <a:lnTo>
                    <a:pt x="1739188" y="863600"/>
                  </a:lnTo>
                  <a:lnTo>
                    <a:pt x="1744611" y="863600"/>
                  </a:lnTo>
                  <a:lnTo>
                    <a:pt x="1744611" y="762000"/>
                  </a:lnTo>
                  <a:lnTo>
                    <a:pt x="1848637" y="762000"/>
                  </a:lnTo>
                  <a:lnTo>
                    <a:pt x="1848637" y="863600"/>
                  </a:lnTo>
                  <a:lnTo>
                    <a:pt x="1854085" y="863600"/>
                  </a:lnTo>
                  <a:lnTo>
                    <a:pt x="1854085" y="762000"/>
                  </a:lnTo>
                  <a:lnTo>
                    <a:pt x="1958111" y="762000"/>
                  </a:lnTo>
                  <a:lnTo>
                    <a:pt x="1958111" y="863600"/>
                  </a:lnTo>
                  <a:lnTo>
                    <a:pt x="1963547" y="863600"/>
                  </a:lnTo>
                  <a:lnTo>
                    <a:pt x="1963547" y="762000"/>
                  </a:lnTo>
                  <a:lnTo>
                    <a:pt x="2067572" y="762000"/>
                  </a:lnTo>
                  <a:lnTo>
                    <a:pt x="2067572" y="863600"/>
                  </a:lnTo>
                  <a:lnTo>
                    <a:pt x="2073008" y="863600"/>
                  </a:lnTo>
                  <a:lnTo>
                    <a:pt x="2073008" y="762000"/>
                  </a:lnTo>
                  <a:lnTo>
                    <a:pt x="2177021" y="762000"/>
                  </a:lnTo>
                  <a:lnTo>
                    <a:pt x="2177021" y="863600"/>
                  </a:lnTo>
                  <a:lnTo>
                    <a:pt x="2182469" y="863600"/>
                  </a:lnTo>
                  <a:lnTo>
                    <a:pt x="2182469" y="762000"/>
                  </a:lnTo>
                  <a:lnTo>
                    <a:pt x="2279739" y="762000"/>
                  </a:lnTo>
                  <a:lnTo>
                    <a:pt x="2278532" y="749300"/>
                  </a:lnTo>
                  <a:lnTo>
                    <a:pt x="2182469" y="749300"/>
                  </a:lnTo>
                  <a:lnTo>
                    <a:pt x="2182469" y="546100"/>
                  </a:lnTo>
                  <a:lnTo>
                    <a:pt x="2279739" y="546100"/>
                  </a:lnTo>
                  <a:lnTo>
                    <a:pt x="2279739" y="533400"/>
                  </a:lnTo>
                  <a:lnTo>
                    <a:pt x="2182469" y="533400"/>
                  </a:lnTo>
                  <a:lnTo>
                    <a:pt x="2182469" y="215900"/>
                  </a:lnTo>
                  <a:lnTo>
                    <a:pt x="2279739" y="215900"/>
                  </a:lnTo>
                  <a:lnTo>
                    <a:pt x="2279739" y="203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7477560" y="23300640"/>
              <a:ext cx="3433320" cy="1127520"/>
            </a:xfrm>
            <a:custGeom>
              <a:avLst/>
              <a:gdLst>
                <a:gd name="textAreaLeft" fmla="*/ 0 w 3433320"/>
                <a:gd name="textAreaRight" fmla="*/ 3433680 w 3433320"/>
                <a:gd name="textAreaTop" fmla="*/ 0 h 1127520"/>
                <a:gd name="textAreaBottom" fmla="*/ 1127880 h 1127520"/>
              </a:gdLst>
              <a:ahLst/>
              <a:cxnLst/>
              <a:rect l="textAreaLeft" t="textAreaTop" r="textAreaRight" b="textAreaBottom"/>
              <a:pathLst>
                <a:path w="2280284" h="749300">
                  <a:moveTo>
                    <a:pt x="2279739" y="203200"/>
                  </a:moveTo>
                  <a:lnTo>
                    <a:pt x="2182469" y="203200"/>
                  </a:lnTo>
                  <a:lnTo>
                    <a:pt x="2182469" y="0"/>
                  </a:lnTo>
                  <a:lnTo>
                    <a:pt x="2177021" y="0"/>
                  </a:lnTo>
                  <a:lnTo>
                    <a:pt x="2177021" y="203200"/>
                  </a:lnTo>
                  <a:lnTo>
                    <a:pt x="2177021" y="215900"/>
                  </a:lnTo>
                  <a:lnTo>
                    <a:pt x="2177021" y="533400"/>
                  </a:lnTo>
                  <a:lnTo>
                    <a:pt x="2073008" y="533400"/>
                  </a:lnTo>
                  <a:lnTo>
                    <a:pt x="2073008" y="215900"/>
                  </a:lnTo>
                  <a:lnTo>
                    <a:pt x="2177021" y="215900"/>
                  </a:lnTo>
                  <a:lnTo>
                    <a:pt x="2177021" y="203200"/>
                  </a:lnTo>
                  <a:lnTo>
                    <a:pt x="2073008" y="203200"/>
                  </a:lnTo>
                  <a:lnTo>
                    <a:pt x="2073008" y="0"/>
                  </a:lnTo>
                  <a:lnTo>
                    <a:pt x="2067572" y="0"/>
                  </a:lnTo>
                  <a:lnTo>
                    <a:pt x="2067572" y="203200"/>
                  </a:lnTo>
                  <a:lnTo>
                    <a:pt x="2067572" y="215900"/>
                  </a:lnTo>
                  <a:lnTo>
                    <a:pt x="2067572" y="533400"/>
                  </a:lnTo>
                  <a:lnTo>
                    <a:pt x="1963547" y="533400"/>
                  </a:lnTo>
                  <a:lnTo>
                    <a:pt x="1963547" y="215900"/>
                  </a:lnTo>
                  <a:lnTo>
                    <a:pt x="2067572" y="215900"/>
                  </a:lnTo>
                  <a:lnTo>
                    <a:pt x="2067572" y="203200"/>
                  </a:lnTo>
                  <a:lnTo>
                    <a:pt x="1963547" y="203200"/>
                  </a:lnTo>
                  <a:lnTo>
                    <a:pt x="1963547" y="0"/>
                  </a:lnTo>
                  <a:lnTo>
                    <a:pt x="1958111" y="0"/>
                  </a:lnTo>
                  <a:lnTo>
                    <a:pt x="1958111" y="203200"/>
                  </a:lnTo>
                  <a:lnTo>
                    <a:pt x="1958111" y="215900"/>
                  </a:lnTo>
                  <a:lnTo>
                    <a:pt x="1958111" y="533400"/>
                  </a:lnTo>
                  <a:lnTo>
                    <a:pt x="1854085" y="533400"/>
                  </a:lnTo>
                  <a:lnTo>
                    <a:pt x="1854085" y="215900"/>
                  </a:lnTo>
                  <a:lnTo>
                    <a:pt x="1958111" y="215900"/>
                  </a:lnTo>
                  <a:lnTo>
                    <a:pt x="1958111" y="203200"/>
                  </a:lnTo>
                  <a:lnTo>
                    <a:pt x="1854085" y="203200"/>
                  </a:lnTo>
                  <a:lnTo>
                    <a:pt x="1854085" y="0"/>
                  </a:lnTo>
                  <a:lnTo>
                    <a:pt x="1848650" y="0"/>
                  </a:lnTo>
                  <a:lnTo>
                    <a:pt x="1848650" y="203200"/>
                  </a:lnTo>
                  <a:lnTo>
                    <a:pt x="1848650" y="215900"/>
                  </a:lnTo>
                  <a:lnTo>
                    <a:pt x="1848637" y="533400"/>
                  </a:lnTo>
                  <a:lnTo>
                    <a:pt x="1744611" y="533400"/>
                  </a:lnTo>
                  <a:lnTo>
                    <a:pt x="1744624" y="215900"/>
                  </a:lnTo>
                  <a:lnTo>
                    <a:pt x="1848650" y="215900"/>
                  </a:lnTo>
                  <a:lnTo>
                    <a:pt x="1848650" y="203200"/>
                  </a:lnTo>
                  <a:lnTo>
                    <a:pt x="1744624" y="203200"/>
                  </a:lnTo>
                  <a:lnTo>
                    <a:pt x="1744611" y="0"/>
                  </a:lnTo>
                  <a:lnTo>
                    <a:pt x="1739188" y="0"/>
                  </a:lnTo>
                  <a:lnTo>
                    <a:pt x="1739188" y="203200"/>
                  </a:lnTo>
                  <a:lnTo>
                    <a:pt x="1739188" y="215900"/>
                  </a:lnTo>
                  <a:lnTo>
                    <a:pt x="1739188" y="533400"/>
                  </a:lnTo>
                  <a:lnTo>
                    <a:pt x="1635163" y="533400"/>
                  </a:lnTo>
                  <a:lnTo>
                    <a:pt x="1635163" y="215900"/>
                  </a:lnTo>
                  <a:lnTo>
                    <a:pt x="1739188" y="215900"/>
                  </a:lnTo>
                  <a:lnTo>
                    <a:pt x="1739188" y="203200"/>
                  </a:lnTo>
                  <a:lnTo>
                    <a:pt x="1635163" y="203200"/>
                  </a:lnTo>
                  <a:lnTo>
                    <a:pt x="1635163" y="0"/>
                  </a:lnTo>
                  <a:lnTo>
                    <a:pt x="1629727" y="0"/>
                  </a:lnTo>
                  <a:lnTo>
                    <a:pt x="1629727" y="203200"/>
                  </a:lnTo>
                  <a:lnTo>
                    <a:pt x="1629727" y="215900"/>
                  </a:lnTo>
                  <a:lnTo>
                    <a:pt x="1629727" y="533400"/>
                  </a:lnTo>
                  <a:lnTo>
                    <a:pt x="1525701" y="533400"/>
                  </a:lnTo>
                  <a:lnTo>
                    <a:pt x="1525701" y="215900"/>
                  </a:lnTo>
                  <a:lnTo>
                    <a:pt x="1629727" y="215900"/>
                  </a:lnTo>
                  <a:lnTo>
                    <a:pt x="1629727" y="203200"/>
                  </a:lnTo>
                  <a:lnTo>
                    <a:pt x="1525701" y="203200"/>
                  </a:lnTo>
                  <a:lnTo>
                    <a:pt x="1525701" y="0"/>
                  </a:lnTo>
                  <a:lnTo>
                    <a:pt x="1520266" y="0"/>
                  </a:lnTo>
                  <a:lnTo>
                    <a:pt x="1520266" y="203200"/>
                  </a:lnTo>
                  <a:lnTo>
                    <a:pt x="1520266" y="215900"/>
                  </a:lnTo>
                  <a:lnTo>
                    <a:pt x="1520266" y="533400"/>
                  </a:lnTo>
                  <a:lnTo>
                    <a:pt x="1416240" y="533400"/>
                  </a:lnTo>
                  <a:lnTo>
                    <a:pt x="1416240" y="215900"/>
                  </a:lnTo>
                  <a:lnTo>
                    <a:pt x="1520266" y="215900"/>
                  </a:lnTo>
                  <a:lnTo>
                    <a:pt x="1520266" y="203200"/>
                  </a:lnTo>
                  <a:lnTo>
                    <a:pt x="1416240" y="203200"/>
                  </a:lnTo>
                  <a:lnTo>
                    <a:pt x="1416240" y="0"/>
                  </a:lnTo>
                  <a:lnTo>
                    <a:pt x="1410804" y="0"/>
                  </a:lnTo>
                  <a:lnTo>
                    <a:pt x="1410804" y="203200"/>
                  </a:lnTo>
                  <a:lnTo>
                    <a:pt x="1410804" y="215900"/>
                  </a:lnTo>
                  <a:lnTo>
                    <a:pt x="1410804" y="533400"/>
                  </a:lnTo>
                  <a:lnTo>
                    <a:pt x="1306779" y="533400"/>
                  </a:lnTo>
                  <a:lnTo>
                    <a:pt x="1306779" y="215900"/>
                  </a:lnTo>
                  <a:lnTo>
                    <a:pt x="1410804" y="215900"/>
                  </a:lnTo>
                  <a:lnTo>
                    <a:pt x="1410804" y="203200"/>
                  </a:lnTo>
                  <a:lnTo>
                    <a:pt x="1306779" y="203200"/>
                  </a:lnTo>
                  <a:lnTo>
                    <a:pt x="1306779" y="0"/>
                  </a:lnTo>
                  <a:lnTo>
                    <a:pt x="1301343" y="0"/>
                  </a:lnTo>
                  <a:lnTo>
                    <a:pt x="1301343" y="203200"/>
                  </a:lnTo>
                  <a:lnTo>
                    <a:pt x="1301343" y="215900"/>
                  </a:lnTo>
                  <a:lnTo>
                    <a:pt x="1301343" y="533400"/>
                  </a:lnTo>
                  <a:lnTo>
                    <a:pt x="1197317" y="533400"/>
                  </a:lnTo>
                  <a:lnTo>
                    <a:pt x="1197317" y="215900"/>
                  </a:lnTo>
                  <a:lnTo>
                    <a:pt x="1301343" y="215900"/>
                  </a:lnTo>
                  <a:lnTo>
                    <a:pt x="1301343" y="203200"/>
                  </a:lnTo>
                  <a:lnTo>
                    <a:pt x="1197317" y="203200"/>
                  </a:lnTo>
                  <a:lnTo>
                    <a:pt x="1197317" y="0"/>
                  </a:lnTo>
                  <a:lnTo>
                    <a:pt x="1191882" y="0"/>
                  </a:lnTo>
                  <a:lnTo>
                    <a:pt x="1191882" y="203200"/>
                  </a:lnTo>
                  <a:lnTo>
                    <a:pt x="1191882" y="215900"/>
                  </a:lnTo>
                  <a:lnTo>
                    <a:pt x="1191882" y="533400"/>
                  </a:lnTo>
                  <a:lnTo>
                    <a:pt x="1087856" y="533400"/>
                  </a:lnTo>
                  <a:lnTo>
                    <a:pt x="1087856" y="215900"/>
                  </a:lnTo>
                  <a:lnTo>
                    <a:pt x="1191882" y="215900"/>
                  </a:lnTo>
                  <a:lnTo>
                    <a:pt x="1191882" y="203200"/>
                  </a:lnTo>
                  <a:lnTo>
                    <a:pt x="1087856" y="203200"/>
                  </a:lnTo>
                  <a:lnTo>
                    <a:pt x="1087856" y="0"/>
                  </a:lnTo>
                  <a:lnTo>
                    <a:pt x="1082408" y="0"/>
                  </a:lnTo>
                  <a:lnTo>
                    <a:pt x="1082408" y="203200"/>
                  </a:lnTo>
                  <a:lnTo>
                    <a:pt x="1082408" y="215900"/>
                  </a:lnTo>
                  <a:lnTo>
                    <a:pt x="1082408" y="533400"/>
                  </a:lnTo>
                  <a:lnTo>
                    <a:pt x="978395" y="533400"/>
                  </a:lnTo>
                  <a:lnTo>
                    <a:pt x="978395" y="215900"/>
                  </a:lnTo>
                  <a:lnTo>
                    <a:pt x="1082408" y="215900"/>
                  </a:lnTo>
                  <a:lnTo>
                    <a:pt x="1082408" y="203200"/>
                  </a:lnTo>
                  <a:lnTo>
                    <a:pt x="978395" y="203200"/>
                  </a:lnTo>
                  <a:lnTo>
                    <a:pt x="978395" y="0"/>
                  </a:lnTo>
                  <a:lnTo>
                    <a:pt x="972959" y="0"/>
                  </a:lnTo>
                  <a:lnTo>
                    <a:pt x="972959" y="203200"/>
                  </a:lnTo>
                  <a:lnTo>
                    <a:pt x="972959" y="215900"/>
                  </a:lnTo>
                  <a:lnTo>
                    <a:pt x="972959" y="533400"/>
                  </a:lnTo>
                  <a:lnTo>
                    <a:pt x="868934" y="533400"/>
                  </a:lnTo>
                  <a:lnTo>
                    <a:pt x="868934" y="215900"/>
                  </a:lnTo>
                  <a:lnTo>
                    <a:pt x="972959" y="215900"/>
                  </a:lnTo>
                  <a:lnTo>
                    <a:pt x="972959" y="203200"/>
                  </a:lnTo>
                  <a:lnTo>
                    <a:pt x="868934" y="203200"/>
                  </a:lnTo>
                  <a:lnTo>
                    <a:pt x="868934" y="0"/>
                  </a:lnTo>
                  <a:lnTo>
                    <a:pt x="863511" y="0"/>
                  </a:lnTo>
                  <a:lnTo>
                    <a:pt x="863511" y="203200"/>
                  </a:lnTo>
                  <a:lnTo>
                    <a:pt x="863511" y="215900"/>
                  </a:lnTo>
                  <a:lnTo>
                    <a:pt x="863511" y="533400"/>
                  </a:lnTo>
                  <a:lnTo>
                    <a:pt x="759485" y="533400"/>
                  </a:lnTo>
                  <a:lnTo>
                    <a:pt x="759485" y="215900"/>
                  </a:lnTo>
                  <a:lnTo>
                    <a:pt x="863511" y="215900"/>
                  </a:lnTo>
                  <a:lnTo>
                    <a:pt x="863511" y="203200"/>
                  </a:lnTo>
                  <a:lnTo>
                    <a:pt x="759485" y="203200"/>
                  </a:lnTo>
                  <a:lnTo>
                    <a:pt x="759472" y="0"/>
                  </a:lnTo>
                  <a:lnTo>
                    <a:pt x="754049" y="0"/>
                  </a:lnTo>
                  <a:lnTo>
                    <a:pt x="754049" y="203200"/>
                  </a:lnTo>
                  <a:lnTo>
                    <a:pt x="754049" y="215900"/>
                  </a:lnTo>
                  <a:lnTo>
                    <a:pt x="754049" y="533400"/>
                  </a:lnTo>
                  <a:lnTo>
                    <a:pt x="650011" y="533400"/>
                  </a:lnTo>
                  <a:lnTo>
                    <a:pt x="650011" y="215900"/>
                  </a:lnTo>
                  <a:lnTo>
                    <a:pt x="754049" y="215900"/>
                  </a:lnTo>
                  <a:lnTo>
                    <a:pt x="754049" y="203200"/>
                  </a:lnTo>
                  <a:lnTo>
                    <a:pt x="650011" y="203200"/>
                  </a:lnTo>
                  <a:lnTo>
                    <a:pt x="650011" y="0"/>
                  </a:lnTo>
                  <a:lnTo>
                    <a:pt x="644575" y="0"/>
                  </a:lnTo>
                  <a:lnTo>
                    <a:pt x="644575" y="203200"/>
                  </a:lnTo>
                  <a:lnTo>
                    <a:pt x="644575" y="215900"/>
                  </a:lnTo>
                  <a:lnTo>
                    <a:pt x="644575" y="533400"/>
                  </a:lnTo>
                  <a:lnTo>
                    <a:pt x="540550" y="533400"/>
                  </a:lnTo>
                  <a:lnTo>
                    <a:pt x="540550" y="215900"/>
                  </a:lnTo>
                  <a:lnTo>
                    <a:pt x="644575" y="215900"/>
                  </a:lnTo>
                  <a:lnTo>
                    <a:pt x="644575" y="203200"/>
                  </a:lnTo>
                  <a:lnTo>
                    <a:pt x="540550" y="203200"/>
                  </a:lnTo>
                  <a:lnTo>
                    <a:pt x="540550" y="0"/>
                  </a:lnTo>
                  <a:lnTo>
                    <a:pt x="535114" y="0"/>
                  </a:lnTo>
                  <a:lnTo>
                    <a:pt x="535114" y="203200"/>
                  </a:lnTo>
                  <a:lnTo>
                    <a:pt x="535114" y="215900"/>
                  </a:lnTo>
                  <a:lnTo>
                    <a:pt x="535114" y="533400"/>
                  </a:lnTo>
                  <a:lnTo>
                    <a:pt x="431101" y="533400"/>
                  </a:lnTo>
                  <a:lnTo>
                    <a:pt x="431101" y="215900"/>
                  </a:lnTo>
                  <a:lnTo>
                    <a:pt x="535114" y="215900"/>
                  </a:lnTo>
                  <a:lnTo>
                    <a:pt x="535114" y="203200"/>
                  </a:lnTo>
                  <a:lnTo>
                    <a:pt x="431101" y="203200"/>
                  </a:lnTo>
                  <a:lnTo>
                    <a:pt x="431101" y="0"/>
                  </a:lnTo>
                  <a:lnTo>
                    <a:pt x="425653" y="0"/>
                  </a:lnTo>
                  <a:lnTo>
                    <a:pt x="425653" y="203200"/>
                  </a:lnTo>
                  <a:lnTo>
                    <a:pt x="425653" y="215900"/>
                  </a:lnTo>
                  <a:lnTo>
                    <a:pt x="425653" y="533400"/>
                  </a:lnTo>
                  <a:lnTo>
                    <a:pt x="321640" y="533400"/>
                  </a:lnTo>
                  <a:lnTo>
                    <a:pt x="321640" y="215900"/>
                  </a:lnTo>
                  <a:lnTo>
                    <a:pt x="425653" y="215900"/>
                  </a:lnTo>
                  <a:lnTo>
                    <a:pt x="425653" y="203200"/>
                  </a:lnTo>
                  <a:lnTo>
                    <a:pt x="321640" y="203200"/>
                  </a:lnTo>
                  <a:lnTo>
                    <a:pt x="321640" y="0"/>
                  </a:lnTo>
                  <a:lnTo>
                    <a:pt x="316204" y="0"/>
                  </a:lnTo>
                  <a:lnTo>
                    <a:pt x="316204" y="203200"/>
                  </a:lnTo>
                  <a:lnTo>
                    <a:pt x="316204" y="215900"/>
                  </a:lnTo>
                  <a:lnTo>
                    <a:pt x="316204" y="533400"/>
                  </a:lnTo>
                  <a:lnTo>
                    <a:pt x="212178" y="533400"/>
                  </a:lnTo>
                  <a:lnTo>
                    <a:pt x="212178" y="215900"/>
                  </a:lnTo>
                  <a:lnTo>
                    <a:pt x="316204" y="215900"/>
                  </a:lnTo>
                  <a:lnTo>
                    <a:pt x="316204" y="203200"/>
                  </a:lnTo>
                  <a:lnTo>
                    <a:pt x="212178" y="203200"/>
                  </a:lnTo>
                  <a:lnTo>
                    <a:pt x="212178" y="0"/>
                  </a:lnTo>
                  <a:lnTo>
                    <a:pt x="206730" y="0"/>
                  </a:lnTo>
                  <a:lnTo>
                    <a:pt x="206730" y="203200"/>
                  </a:lnTo>
                  <a:lnTo>
                    <a:pt x="206730" y="215900"/>
                  </a:lnTo>
                  <a:lnTo>
                    <a:pt x="206730" y="533400"/>
                  </a:lnTo>
                  <a:lnTo>
                    <a:pt x="102704" y="533400"/>
                  </a:lnTo>
                  <a:lnTo>
                    <a:pt x="102704" y="215900"/>
                  </a:lnTo>
                  <a:lnTo>
                    <a:pt x="206730" y="215900"/>
                  </a:lnTo>
                  <a:lnTo>
                    <a:pt x="206730" y="203200"/>
                  </a:lnTo>
                  <a:lnTo>
                    <a:pt x="102704" y="203200"/>
                  </a:lnTo>
                  <a:lnTo>
                    <a:pt x="102704" y="0"/>
                  </a:lnTo>
                  <a:lnTo>
                    <a:pt x="97282" y="0"/>
                  </a:lnTo>
                  <a:lnTo>
                    <a:pt x="97282" y="203200"/>
                  </a:lnTo>
                  <a:lnTo>
                    <a:pt x="0" y="203200"/>
                  </a:lnTo>
                  <a:lnTo>
                    <a:pt x="0" y="215900"/>
                  </a:lnTo>
                  <a:lnTo>
                    <a:pt x="97282" y="215900"/>
                  </a:lnTo>
                  <a:lnTo>
                    <a:pt x="97282" y="533400"/>
                  </a:lnTo>
                  <a:lnTo>
                    <a:pt x="0" y="533400"/>
                  </a:lnTo>
                  <a:lnTo>
                    <a:pt x="1206" y="546100"/>
                  </a:lnTo>
                  <a:lnTo>
                    <a:pt x="1410804" y="546100"/>
                  </a:lnTo>
                  <a:lnTo>
                    <a:pt x="1410804" y="749300"/>
                  </a:lnTo>
                  <a:lnTo>
                    <a:pt x="1416240" y="749300"/>
                  </a:lnTo>
                  <a:lnTo>
                    <a:pt x="1416240" y="546100"/>
                  </a:lnTo>
                  <a:lnTo>
                    <a:pt x="1520266" y="546100"/>
                  </a:lnTo>
                  <a:lnTo>
                    <a:pt x="1520266" y="749300"/>
                  </a:lnTo>
                  <a:lnTo>
                    <a:pt x="1525701" y="749300"/>
                  </a:lnTo>
                  <a:lnTo>
                    <a:pt x="1525701" y="546100"/>
                  </a:lnTo>
                  <a:lnTo>
                    <a:pt x="1629727" y="546100"/>
                  </a:lnTo>
                  <a:lnTo>
                    <a:pt x="1629727" y="749300"/>
                  </a:lnTo>
                  <a:lnTo>
                    <a:pt x="1635163" y="749300"/>
                  </a:lnTo>
                  <a:lnTo>
                    <a:pt x="1635163" y="546100"/>
                  </a:lnTo>
                  <a:lnTo>
                    <a:pt x="1739188" y="546100"/>
                  </a:lnTo>
                  <a:lnTo>
                    <a:pt x="1739188" y="749300"/>
                  </a:lnTo>
                  <a:lnTo>
                    <a:pt x="1744611" y="749300"/>
                  </a:lnTo>
                  <a:lnTo>
                    <a:pt x="1744611" y="546100"/>
                  </a:lnTo>
                  <a:lnTo>
                    <a:pt x="1848637" y="546100"/>
                  </a:lnTo>
                  <a:lnTo>
                    <a:pt x="1848637" y="749300"/>
                  </a:lnTo>
                  <a:lnTo>
                    <a:pt x="1854085" y="749300"/>
                  </a:lnTo>
                  <a:lnTo>
                    <a:pt x="1854085" y="546100"/>
                  </a:lnTo>
                  <a:lnTo>
                    <a:pt x="1958111" y="546100"/>
                  </a:lnTo>
                  <a:lnTo>
                    <a:pt x="1958111" y="749300"/>
                  </a:lnTo>
                  <a:lnTo>
                    <a:pt x="1963547" y="749300"/>
                  </a:lnTo>
                  <a:lnTo>
                    <a:pt x="1963547" y="546100"/>
                  </a:lnTo>
                  <a:lnTo>
                    <a:pt x="2067572" y="546100"/>
                  </a:lnTo>
                  <a:lnTo>
                    <a:pt x="2067572" y="749300"/>
                  </a:lnTo>
                  <a:lnTo>
                    <a:pt x="2073008" y="749300"/>
                  </a:lnTo>
                  <a:lnTo>
                    <a:pt x="2073008" y="546100"/>
                  </a:lnTo>
                  <a:lnTo>
                    <a:pt x="2177021" y="546100"/>
                  </a:lnTo>
                  <a:lnTo>
                    <a:pt x="2177021" y="749300"/>
                  </a:lnTo>
                  <a:lnTo>
                    <a:pt x="2182469" y="749300"/>
                  </a:lnTo>
                  <a:lnTo>
                    <a:pt x="2182469" y="546100"/>
                  </a:lnTo>
                  <a:lnTo>
                    <a:pt x="2278532" y="546100"/>
                  </a:lnTo>
                  <a:lnTo>
                    <a:pt x="2279739" y="533400"/>
                  </a:lnTo>
                  <a:lnTo>
                    <a:pt x="2182469" y="533400"/>
                  </a:lnTo>
                  <a:lnTo>
                    <a:pt x="2182469" y="215900"/>
                  </a:lnTo>
                  <a:lnTo>
                    <a:pt x="2279739" y="215900"/>
                  </a:lnTo>
                  <a:lnTo>
                    <a:pt x="2279739" y="203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67" name="object 33"/>
          <p:cNvSpPr/>
          <p:nvPr/>
        </p:nvSpPr>
        <p:spPr>
          <a:xfrm>
            <a:off x="7680600" y="26962200"/>
            <a:ext cx="556560" cy="69480"/>
          </a:xfrm>
          <a:custGeom>
            <a:avLst/>
            <a:gdLst>
              <a:gd name="textAreaLeft" fmla="*/ 0 w 556560"/>
              <a:gd name="textAreaRight" fmla="*/ 556920 w 556560"/>
              <a:gd name="textAreaTop" fmla="*/ 0 h 69480"/>
              <a:gd name="textAreaBottom" fmla="*/ 69840 h 69480"/>
            </a:gdLst>
            <a:ahLst/>
            <a:cxnLst/>
            <a:rect l="textAreaLeft" t="textAreaTop" r="textAreaRight" b="textAreaBottom"/>
            <a:pathLst>
              <a:path w="370204" h="46355">
                <a:moveTo>
                  <a:pt x="29108" y="25323"/>
                </a:moveTo>
                <a:lnTo>
                  <a:pt x="24218" y="22453"/>
                </a:lnTo>
                <a:lnTo>
                  <a:pt x="8153" y="17564"/>
                </a:lnTo>
                <a:lnTo>
                  <a:pt x="5740" y="15468"/>
                </a:lnTo>
                <a:lnTo>
                  <a:pt x="5740" y="6197"/>
                </a:lnTo>
                <a:lnTo>
                  <a:pt x="9525" y="3340"/>
                </a:lnTo>
                <a:lnTo>
                  <a:pt x="19126" y="3340"/>
                </a:lnTo>
                <a:lnTo>
                  <a:pt x="22123" y="4572"/>
                </a:lnTo>
                <a:lnTo>
                  <a:pt x="25450" y="7442"/>
                </a:lnTo>
                <a:lnTo>
                  <a:pt x="27736" y="4965"/>
                </a:lnTo>
                <a:lnTo>
                  <a:pt x="24218" y="1828"/>
                </a:lnTo>
                <a:lnTo>
                  <a:pt x="20688" y="0"/>
                </a:lnTo>
                <a:lnTo>
                  <a:pt x="7048" y="0"/>
                </a:lnTo>
                <a:lnTo>
                  <a:pt x="1765" y="4635"/>
                </a:lnTo>
                <a:lnTo>
                  <a:pt x="1765" y="17424"/>
                </a:lnTo>
                <a:lnTo>
                  <a:pt x="5613" y="20497"/>
                </a:lnTo>
                <a:lnTo>
                  <a:pt x="22440" y="25704"/>
                </a:lnTo>
                <a:lnTo>
                  <a:pt x="25133" y="27940"/>
                </a:lnTo>
                <a:lnTo>
                  <a:pt x="25133" y="39357"/>
                </a:lnTo>
                <a:lnTo>
                  <a:pt x="20497" y="42811"/>
                </a:lnTo>
                <a:lnTo>
                  <a:pt x="9004" y="42811"/>
                </a:lnTo>
                <a:lnTo>
                  <a:pt x="5549" y="40919"/>
                </a:lnTo>
                <a:lnTo>
                  <a:pt x="2286" y="38049"/>
                </a:lnTo>
                <a:lnTo>
                  <a:pt x="0" y="40538"/>
                </a:lnTo>
                <a:lnTo>
                  <a:pt x="3657" y="43980"/>
                </a:lnTo>
                <a:lnTo>
                  <a:pt x="8153" y="46139"/>
                </a:lnTo>
                <a:lnTo>
                  <a:pt x="23291" y="46139"/>
                </a:lnTo>
                <a:lnTo>
                  <a:pt x="29108" y="40855"/>
                </a:lnTo>
                <a:lnTo>
                  <a:pt x="29108" y="25323"/>
                </a:lnTo>
                <a:close/>
              </a:path>
              <a:path w="370204" h="46355">
                <a:moveTo>
                  <a:pt x="67106" y="45415"/>
                </a:moveTo>
                <a:lnTo>
                  <a:pt x="63042" y="33223"/>
                </a:lnTo>
                <a:lnTo>
                  <a:pt x="61937" y="29883"/>
                </a:lnTo>
                <a:lnTo>
                  <a:pt x="58039" y="18161"/>
                </a:lnTo>
                <a:lnTo>
                  <a:pt x="58039" y="29883"/>
                </a:lnTo>
                <a:lnTo>
                  <a:pt x="41325" y="29883"/>
                </a:lnTo>
                <a:lnTo>
                  <a:pt x="49745" y="3911"/>
                </a:lnTo>
                <a:lnTo>
                  <a:pt x="58039" y="29883"/>
                </a:lnTo>
                <a:lnTo>
                  <a:pt x="58039" y="18161"/>
                </a:lnTo>
                <a:lnTo>
                  <a:pt x="53301" y="3911"/>
                </a:lnTo>
                <a:lnTo>
                  <a:pt x="52235" y="711"/>
                </a:lnTo>
                <a:lnTo>
                  <a:pt x="47332" y="711"/>
                </a:lnTo>
                <a:lnTo>
                  <a:pt x="32385" y="45415"/>
                </a:lnTo>
                <a:lnTo>
                  <a:pt x="36372" y="45415"/>
                </a:lnTo>
                <a:lnTo>
                  <a:pt x="40297" y="33223"/>
                </a:lnTo>
                <a:lnTo>
                  <a:pt x="59080" y="33223"/>
                </a:lnTo>
                <a:lnTo>
                  <a:pt x="62992" y="45415"/>
                </a:lnTo>
                <a:lnTo>
                  <a:pt x="67106" y="45415"/>
                </a:lnTo>
                <a:close/>
              </a:path>
              <a:path w="370204" h="46355">
                <a:moveTo>
                  <a:pt x="113969" y="45415"/>
                </a:moveTo>
                <a:lnTo>
                  <a:pt x="109677" y="711"/>
                </a:lnTo>
                <a:lnTo>
                  <a:pt x="104190" y="711"/>
                </a:lnTo>
                <a:lnTo>
                  <a:pt x="93484" y="35572"/>
                </a:lnTo>
                <a:lnTo>
                  <a:pt x="82384" y="711"/>
                </a:lnTo>
                <a:lnTo>
                  <a:pt x="76974" y="711"/>
                </a:lnTo>
                <a:lnTo>
                  <a:pt x="72732" y="45415"/>
                </a:lnTo>
                <a:lnTo>
                  <a:pt x="76454" y="45415"/>
                </a:lnTo>
                <a:lnTo>
                  <a:pt x="79717" y="8940"/>
                </a:lnTo>
                <a:lnTo>
                  <a:pt x="79908" y="4495"/>
                </a:lnTo>
                <a:lnTo>
                  <a:pt x="91528" y="40144"/>
                </a:lnTo>
                <a:lnTo>
                  <a:pt x="95237" y="40144"/>
                </a:lnTo>
                <a:lnTo>
                  <a:pt x="106464" y="4495"/>
                </a:lnTo>
                <a:lnTo>
                  <a:pt x="106743" y="8623"/>
                </a:lnTo>
                <a:lnTo>
                  <a:pt x="107454" y="16827"/>
                </a:lnTo>
                <a:lnTo>
                  <a:pt x="110197" y="45415"/>
                </a:lnTo>
                <a:lnTo>
                  <a:pt x="113969" y="45415"/>
                </a:lnTo>
                <a:close/>
              </a:path>
              <a:path w="370204" h="46355">
                <a:moveTo>
                  <a:pt x="153289" y="4826"/>
                </a:moveTo>
                <a:lnTo>
                  <a:pt x="151917" y="3911"/>
                </a:lnTo>
                <a:lnTo>
                  <a:pt x="149174" y="2082"/>
                </a:lnTo>
                <a:lnTo>
                  <a:pt x="149174" y="6591"/>
                </a:lnTo>
                <a:lnTo>
                  <a:pt x="149174" y="22390"/>
                </a:lnTo>
                <a:lnTo>
                  <a:pt x="144018" y="24803"/>
                </a:lnTo>
                <a:lnTo>
                  <a:pt x="130187" y="24803"/>
                </a:lnTo>
                <a:lnTo>
                  <a:pt x="130187" y="3911"/>
                </a:lnTo>
                <a:lnTo>
                  <a:pt x="144551" y="3911"/>
                </a:lnTo>
                <a:lnTo>
                  <a:pt x="149174" y="6591"/>
                </a:lnTo>
                <a:lnTo>
                  <a:pt x="149174" y="2082"/>
                </a:lnTo>
                <a:lnTo>
                  <a:pt x="147154" y="723"/>
                </a:lnTo>
                <a:lnTo>
                  <a:pt x="126276" y="723"/>
                </a:lnTo>
                <a:lnTo>
                  <a:pt x="126276" y="45415"/>
                </a:lnTo>
                <a:lnTo>
                  <a:pt x="130187" y="45415"/>
                </a:lnTo>
                <a:lnTo>
                  <a:pt x="130187" y="27990"/>
                </a:lnTo>
                <a:lnTo>
                  <a:pt x="146304" y="27990"/>
                </a:lnTo>
                <a:lnTo>
                  <a:pt x="152107" y="24803"/>
                </a:lnTo>
                <a:lnTo>
                  <a:pt x="153289" y="24142"/>
                </a:lnTo>
                <a:lnTo>
                  <a:pt x="153289" y="4826"/>
                </a:lnTo>
                <a:close/>
              </a:path>
              <a:path w="370204" h="46355">
                <a:moveTo>
                  <a:pt x="186067" y="41897"/>
                </a:moveTo>
                <a:lnTo>
                  <a:pt x="167398" y="41897"/>
                </a:lnTo>
                <a:lnTo>
                  <a:pt x="167398" y="723"/>
                </a:lnTo>
                <a:lnTo>
                  <a:pt x="163487" y="723"/>
                </a:lnTo>
                <a:lnTo>
                  <a:pt x="163487" y="45415"/>
                </a:lnTo>
                <a:lnTo>
                  <a:pt x="185547" y="45415"/>
                </a:lnTo>
                <a:lnTo>
                  <a:pt x="186067" y="41897"/>
                </a:lnTo>
                <a:close/>
              </a:path>
              <a:path w="370204" h="46355">
                <a:moveTo>
                  <a:pt x="217805" y="42151"/>
                </a:moveTo>
                <a:lnTo>
                  <a:pt x="198551" y="42151"/>
                </a:lnTo>
                <a:lnTo>
                  <a:pt x="198551" y="23888"/>
                </a:lnTo>
                <a:lnTo>
                  <a:pt x="214401" y="23888"/>
                </a:lnTo>
                <a:lnTo>
                  <a:pt x="214401" y="20612"/>
                </a:lnTo>
                <a:lnTo>
                  <a:pt x="198551" y="20612"/>
                </a:lnTo>
                <a:lnTo>
                  <a:pt x="198551" y="3975"/>
                </a:lnTo>
                <a:lnTo>
                  <a:pt x="216877" y="3975"/>
                </a:lnTo>
                <a:lnTo>
                  <a:pt x="217335" y="711"/>
                </a:lnTo>
                <a:lnTo>
                  <a:pt x="194627" y="711"/>
                </a:lnTo>
                <a:lnTo>
                  <a:pt x="194627" y="45415"/>
                </a:lnTo>
                <a:lnTo>
                  <a:pt x="217805" y="45415"/>
                </a:lnTo>
                <a:lnTo>
                  <a:pt x="217805" y="42151"/>
                </a:lnTo>
                <a:close/>
              </a:path>
              <a:path w="370204" h="46355">
                <a:moveTo>
                  <a:pt x="270662" y="723"/>
                </a:moveTo>
                <a:lnTo>
                  <a:pt x="240004" y="723"/>
                </a:lnTo>
                <a:lnTo>
                  <a:pt x="240004" y="4178"/>
                </a:lnTo>
                <a:lnTo>
                  <a:pt x="253250" y="4178"/>
                </a:lnTo>
                <a:lnTo>
                  <a:pt x="253250" y="45415"/>
                </a:lnTo>
                <a:lnTo>
                  <a:pt x="257098" y="45415"/>
                </a:lnTo>
                <a:lnTo>
                  <a:pt x="257098" y="4178"/>
                </a:lnTo>
                <a:lnTo>
                  <a:pt x="270217" y="4178"/>
                </a:lnTo>
                <a:lnTo>
                  <a:pt x="270662" y="723"/>
                </a:lnTo>
                <a:close/>
              </a:path>
              <a:path w="370204" h="46355">
                <a:moveTo>
                  <a:pt x="301764" y="42151"/>
                </a:moveTo>
                <a:lnTo>
                  <a:pt x="282511" y="42151"/>
                </a:lnTo>
                <a:lnTo>
                  <a:pt x="282511" y="23888"/>
                </a:lnTo>
                <a:lnTo>
                  <a:pt x="298361" y="23888"/>
                </a:lnTo>
                <a:lnTo>
                  <a:pt x="298361" y="20612"/>
                </a:lnTo>
                <a:lnTo>
                  <a:pt x="282511" y="20612"/>
                </a:lnTo>
                <a:lnTo>
                  <a:pt x="282511" y="3975"/>
                </a:lnTo>
                <a:lnTo>
                  <a:pt x="300837" y="3975"/>
                </a:lnTo>
                <a:lnTo>
                  <a:pt x="301294" y="711"/>
                </a:lnTo>
                <a:lnTo>
                  <a:pt x="278587" y="711"/>
                </a:lnTo>
                <a:lnTo>
                  <a:pt x="278587" y="45415"/>
                </a:lnTo>
                <a:lnTo>
                  <a:pt x="301764" y="45415"/>
                </a:lnTo>
                <a:lnTo>
                  <a:pt x="301764" y="42151"/>
                </a:lnTo>
                <a:close/>
              </a:path>
              <a:path w="370204" h="46355">
                <a:moveTo>
                  <a:pt x="337654" y="45415"/>
                </a:moveTo>
                <a:lnTo>
                  <a:pt x="323697" y="21209"/>
                </a:lnTo>
                <a:lnTo>
                  <a:pt x="335838" y="711"/>
                </a:lnTo>
                <a:lnTo>
                  <a:pt x="331597" y="711"/>
                </a:lnTo>
                <a:lnTo>
                  <a:pt x="321411" y="18859"/>
                </a:lnTo>
                <a:lnTo>
                  <a:pt x="311238" y="711"/>
                </a:lnTo>
                <a:lnTo>
                  <a:pt x="306793" y="711"/>
                </a:lnTo>
                <a:lnTo>
                  <a:pt x="319062" y="21412"/>
                </a:lnTo>
                <a:lnTo>
                  <a:pt x="305422" y="45415"/>
                </a:lnTo>
                <a:lnTo>
                  <a:pt x="309664" y="45415"/>
                </a:lnTo>
                <a:lnTo>
                  <a:pt x="321335" y="23888"/>
                </a:lnTo>
                <a:lnTo>
                  <a:pt x="333222" y="45415"/>
                </a:lnTo>
                <a:lnTo>
                  <a:pt x="337654" y="45415"/>
                </a:lnTo>
                <a:close/>
              </a:path>
              <a:path w="370204" h="46355">
                <a:moveTo>
                  <a:pt x="369849" y="723"/>
                </a:moveTo>
                <a:lnTo>
                  <a:pt x="339178" y="723"/>
                </a:lnTo>
                <a:lnTo>
                  <a:pt x="339178" y="4178"/>
                </a:lnTo>
                <a:lnTo>
                  <a:pt x="352425" y="4178"/>
                </a:lnTo>
                <a:lnTo>
                  <a:pt x="352425" y="45415"/>
                </a:lnTo>
                <a:lnTo>
                  <a:pt x="356273" y="45415"/>
                </a:lnTo>
                <a:lnTo>
                  <a:pt x="356273" y="4178"/>
                </a:lnTo>
                <a:lnTo>
                  <a:pt x="369392" y="4178"/>
                </a:lnTo>
                <a:lnTo>
                  <a:pt x="369849" y="723"/>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68" name="object 34"/>
          <p:cNvGrpSpPr/>
          <p:nvPr/>
        </p:nvGrpSpPr>
        <p:grpSpPr>
          <a:xfrm>
            <a:off x="7320240" y="23242680"/>
            <a:ext cx="3648960" cy="3789000"/>
            <a:chOff x="7320240" y="23242680"/>
            <a:chExt cx="3648960" cy="3789000"/>
          </a:xfrm>
        </p:grpSpPr>
        <p:sp>
          <p:nvSpPr>
            <p:cNvPr id="69" name="object 35"/>
            <p:cNvSpPr/>
            <p:nvPr/>
          </p:nvSpPr>
          <p:spPr>
            <a:xfrm>
              <a:off x="7320240" y="23242680"/>
              <a:ext cx="3648960" cy="3648600"/>
            </a:xfrm>
            <a:custGeom>
              <a:avLst/>
              <a:gdLst>
                <a:gd name="textAreaLeft" fmla="*/ 0 w 3648960"/>
                <a:gd name="textAreaRight" fmla="*/ 3649320 w 3648960"/>
                <a:gd name="textAreaTop" fmla="*/ 0 h 3648600"/>
                <a:gd name="textAreaBottom" fmla="*/ 3648960 h 3648600"/>
              </a:gdLst>
              <a:ahLst/>
              <a:cxnLst/>
              <a:rect l="textAreaLeft" t="textAreaTop" r="textAreaRight" b="textAreaBottom"/>
              <a:pathLst>
                <a:path w="2423159" h="2423159">
                  <a:moveTo>
                    <a:pt x="2422575" y="2307399"/>
                  </a:moveTo>
                  <a:lnTo>
                    <a:pt x="2420442" y="2305278"/>
                  </a:lnTo>
                  <a:lnTo>
                    <a:pt x="2383142" y="2267953"/>
                  </a:lnTo>
                  <a:lnTo>
                    <a:pt x="2379675" y="2267953"/>
                  </a:lnTo>
                  <a:lnTo>
                    <a:pt x="2375433" y="2272207"/>
                  </a:lnTo>
                  <a:lnTo>
                    <a:pt x="2375433" y="2275662"/>
                  </a:lnTo>
                  <a:lnTo>
                    <a:pt x="2403475" y="2303678"/>
                  </a:lnTo>
                  <a:lnTo>
                    <a:pt x="116649" y="2303678"/>
                  </a:lnTo>
                  <a:lnTo>
                    <a:pt x="116649" y="19113"/>
                  </a:lnTo>
                  <a:lnTo>
                    <a:pt x="143624" y="46101"/>
                  </a:lnTo>
                  <a:lnTo>
                    <a:pt x="145021" y="46621"/>
                  </a:lnTo>
                  <a:lnTo>
                    <a:pt x="147802" y="46621"/>
                  </a:lnTo>
                  <a:lnTo>
                    <a:pt x="149199" y="46101"/>
                  </a:lnTo>
                  <a:lnTo>
                    <a:pt x="152387" y="42913"/>
                  </a:lnTo>
                  <a:lnTo>
                    <a:pt x="152387" y="39458"/>
                  </a:lnTo>
                  <a:lnTo>
                    <a:pt x="150253" y="37338"/>
                  </a:lnTo>
                  <a:lnTo>
                    <a:pt x="112928" y="0"/>
                  </a:lnTo>
                  <a:lnTo>
                    <a:pt x="109486" y="0"/>
                  </a:lnTo>
                  <a:lnTo>
                    <a:pt x="70040" y="39458"/>
                  </a:lnTo>
                  <a:lnTo>
                    <a:pt x="70040" y="42913"/>
                  </a:lnTo>
                  <a:lnTo>
                    <a:pt x="73228" y="46101"/>
                  </a:lnTo>
                  <a:lnTo>
                    <a:pt x="74612" y="46621"/>
                  </a:lnTo>
                  <a:lnTo>
                    <a:pt x="77393" y="46621"/>
                  </a:lnTo>
                  <a:lnTo>
                    <a:pt x="78790" y="46101"/>
                  </a:lnTo>
                  <a:lnTo>
                    <a:pt x="105765" y="19113"/>
                  </a:lnTo>
                  <a:lnTo>
                    <a:pt x="105765" y="2303678"/>
                  </a:lnTo>
                  <a:lnTo>
                    <a:pt x="2438" y="2303678"/>
                  </a:lnTo>
                  <a:lnTo>
                    <a:pt x="0" y="2306116"/>
                  </a:lnTo>
                  <a:lnTo>
                    <a:pt x="0" y="2312136"/>
                  </a:lnTo>
                  <a:lnTo>
                    <a:pt x="2438" y="2314575"/>
                  </a:lnTo>
                  <a:lnTo>
                    <a:pt x="105765" y="2314575"/>
                  </a:lnTo>
                  <a:lnTo>
                    <a:pt x="105765" y="2420137"/>
                  </a:lnTo>
                  <a:lnTo>
                    <a:pt x="108216" y="2422588"/>
                  </a:lnTo>
                  <a:lnTo>
                    <a:pt x="114211" y="2422588"/>
                  </a:lnTo>
                  <a:lnTo>
                    <a:pt x="116649" y="2420137"/>
                  </a:lnTo>
                  <a:lnTo>
                    <a:pt x="116649" y="2314575"/>
                  </a:lnTo>
                  <a:lnTo>
                    <a:pt x="2403475" y="2314575"/>
                  </a:lnTo>
                  <a:lnTo>
                    <a:pt x="2375433" y="2342616"/>
                  </a:lnTo>
                  <a:lnTo>
                    <a:pt x="2375433" y="2346058"/>
                  </a:lnTo>
                  <a:lnTo>
                    <a:pt x="2378621" y="2349246"/>
                  </a:lnTo>
                  <a:lnTo>
                    <a:pt x="2380018" y="2349779"/>
                  </a:lnTo>
                  <a:lnTo>
                    <a:pt x="2382799" y="2349779"/>
                  </a:lnTo>
                  <a:lnTo>
                    <a:pt x="2384196" y="2349246"/>
                  </a:lnTo>
                  <a:lnTo>
                    <a:pt x="2422575" y="2310854"/>
                  </a:lnTo>
                  <a:lnTo>
                    <a:pt x="2422575" y="2307399"/>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0" name="object 36"/>
            <p:cNvPicPr/>
            <p:nvPr/>
          </p:nvPicPr>
          <p:blipFill>
            <a:blip r:embed="rId4"/>
            <a:stretch/>
          </p:blipFill>
          <p:spPr>
            <a:xfrm>
              <a:off x="7898040" y="26806680"/>
              <a:ext cx="118440" cy="118080"/>
            </a:xfrm>
            <a:prstGeom prst="rect">
              <a:avLst/>
            </a:prstGeom>
            <a:ln w="0">
              <a:noFill/>
            </a:ln>
          </p:spPr>
        </p:pic>
        <p:sp>
          <p:nvSpPr>
            <p:cNvPr id="71" name="object 37"/>
            <p:cNvSpPr/>
            <p:nvPr/>
          </p:nvSpPr>
          <p:spPr>
            <a:xfrm>
              <a:off x="8340120" y="26962200"/>
              <a:ext cx="556920" cy="69480"/>
            </a:xfrm>
            <a:custGeom>
              <a:avLst/>
              <a:gdLst>
                <a:gd name="textAreaLeft" fmla="*/ 0 w 556920"/>
                <a:gd name="textAreaRight" fmla="*/ 557280 w 556920"/>
                <a:gd name="textAreaTop" fmla="*/ 0 h 69480"/>
                <a:gd name="textAreaBottom" fmla="*/ 69840 h 69480"/>
              </a:gdLst>
              <a:ahLst/>
              <a:cxnLst/>
              <a:rect l="textAreaLeft" t="textAreaTop" r="textAreaRight" b="textAreaBottom"/>
              <a:pathLst>
                <a:path w="370204" h="46355">
                  <a:moveTo>
                    <a:pt x="29108" y="25323"/>
                  </a:moveTo>
                  <a:lnTo>
                    <a:pt x="24218" y="22453"/>
                  </a:lnTo>
                  <a:lnTo>
                    <a:pt x="8166" y="17564"/>
                  </a:lnTo>
                  <a:lnTo>
                    <a:pt x="5753" y="15468"/>
                  </a:lnTo>
                  <a:lnTo>
                    <a:pt x="5753" y="6197"/>
                  </a:lnTo>
                  <a:lnTo>
                    <a:pt x="9537" y="3340"/>
                  </a:lnTo>
                  <a:lnTo>
                    <a:pt x="19126" y="3340"/>
                  </a:lnTo>
                  <a:lnTo>
                    <a:pt x="22123" y="4572"/>
                  </a:lnTo>
                  <a:lnTo>
                    <a:pt x="25450" y="7442"/>
                  </a:lnTo>
                  <a:lnTo>
                    <a:pt x="27736" y="4965"/>
                  </a:lnTo>
                  <a:lnTo>
                    <a:pt x="24218" y="1828"/>
                  </a:lnTo>
                  <a:lnTo>
                    <a:pt x="20688" y="0"/>
                  </a:lnTo>
                  <a:lnTo>
                    <a:pt x="7048" y="0"/>
                  </a:lnTo>
                  <a:lnTo>
                    <a:pt x="1765" y="4635"/>
                  </a:lnTo>
                  <a:lnTo>
                    <a:pt x="1765" y="17424"/>
                  </a:lnTo>
                  <a:lnTo>
                    <a:pt x="5613" y="20497"/>
                  </a:lnTo>
                  <a:lnTo>
                    <a:pt x="22453" y="25704"/>
                  </a:lnTo>
                  <a:lnTo>
                    <a:pt x="25133" y="27940"/>
                  </a:lnTo>
                  <a:lnTo>
                    <a:pt x="25133" y="39357"/>
                  </a:lnTo>
                  <a:lnTo>
                    <a:pt x="20497" y="42811"/>
                  </a:lnTo>
                  <a:lnTo>
                    <a:pt x="9004" y="42811"/>
                  </a:lnTo>
                  <a:lnTo>
                    <a:pt x="5549" y="40919"/>
                  </a:lnTo>
                  <a:lnTo>
                    <a:pt x="2286" y="38049"/>
                  </a:lnTo>
                  <a:lnTo>
                    <a:pt x="0" y="40538"/>
                  </a:lnTo>
                  <a:lnTo>
                    <a:pt x="3657" y="43980"/>
                  </a:lnTo>
                  <a:lnTo>
                    <a:pt x="8166" y="46139"/>
                  </a:lnTo>
                  <a:lnTo>
                    <a:pt x="23304" y="46139"/>
                  </a:lnTo>
                  <a:lnTo>
                    <a:pt x="29108" y="40855"/>
                  </a:lnTo>
                  <a:lnTo>
                    <a:pt x="29108" y="25323"/>
                  </a:lnTo>
                  <a:close/>
                </a:path>
                <a:path w="370204" h="46355">
                  <a:moveTo>
                    <a:pt x="67106" y="45415"/>
                  </a:moveTo>
                  <a:lnTo>
                    <a:pt x="63042" y="33223"/>
                  </a:lnTo>
                  <a:lnTo>
                    <a:pt x="61937" y="29883"/>
                  </a:lnTo>
                  <a:lnTo>
                    <a:pt x="58039" y="18161"/>
                  </a:lnTo>
                  <a:lnTo>
                    <a:pt x="58039" y="29883"/>
                  </a:lnTo>
                  <a:lnTo>
                    <a:pt x="41325" y="29883"/>
                  </a:lnTo>
                  <a:lnTo>
                    <a:pt x="49745" y="3911"/>
                  </a:lnTo>
                  <a:lnTo>
                    <a:pt x="58039" y="29883"/>
                  </a:lnTo>
                  <a:lnTo>
                    <a:pt x="58039" y="18161"/>
                  </a:lnTo>
                  <a:lnTo>
                    <a:pt x="53301" y="3911"/>
                  </a:lnTo>
                  <a:lnTo>
                    <a:pt x="52235" y="711"/>
                  </a:lnTo>
                  <a:lnTo>
                    <a:pt x="47332" y="711"/>
                  </a:lnTo>
                  <a:lnTo>
                    <a:pt x="32397" y="45415"/>
                  </a:lnTo>
                  <a:lnTo>
                    <a:pt x="36372" y="45415"/>
                  </a:lnTo>
                  <a:lnTo>
                    <a:pt x="40297" y="33223"/>
                  </a:lnTo>
                  <a:lnTo>
                    <a:pt x="59080" y="33223"/>
                  </a:lnTo>
                  <a:lnTo>
                    <a:pt x="62992" y="45415"/>
                  </a:lnTo>
                  <a:lnTo>
                    <a:pt x="67106" y="45415"/>
                  </a:lnTo>
                  <a:close/>
                </a:path>
                <a:path w="370204" h="46355">
                  <a:moveTo>
                    <a:pt x="113969" y="45415"/>
                  </a:moveTo>
                  <a:lnTo>
                    <a:pt x="109677" y="711"/>
                  </a:lnTo>
                  <a:lnTo>
                    <a:pt x="104190" y="711"/>
                  </a:lnTo>
                  <a:lnTo>
                    <a:pt x="93484" y="35572"/>
                  </a:lnTo>
                  <a:lnTo>
                    <a:pt x="82384" y="711"/>
                  </a:lnTo>
                  <a:lnTo>
                    <a:pt x="76974" y="711"/>
                  </a:lnTo>
                  <a:lnTo>
                    <a:pt x="72732" y="45415"/>
                  </a:lnTo>
                  <a:lnTo>
                    <a:pt x="76454" y="45415"/>
                  </a:lnTo>
                  <a:lnTo>
                    <a:pt x="79717" y="8940"/>
                  </a:lnTo>
                  <a:lnTo>
                    <a:pt x="79908" y="4495"/>
                  </a:lnTo>
                  <a:lnTo>
                    <a:pt x="91528" y="40144"/>
                  </a:lnTo>
                  <a:lnTo>
                    <a:pt x="95237" y="40144"/>
                  </a:lnTo>
                  <a:lnTo>
                    <a:pt x="106464" y="4495"/>
                  </a:lnTo>
                  <a:lnTo>
                    <a:pt x="106743" y="8623"/>
                  </a:lnTo>
                  <a:lnTo>
                    <a:pt x="107454" y="16827"/>
                  </a:lnTo>
                  <a:lnTo>
                    <a:pt x="110197" y="45415"/>
                  </a:lnTo>
                  <a:lnTo>
                    <a:pt x="113969" y="45415"/>
                  </a:lnTo>
                  <a:close/>
                </a:path>
                <a:path w="370204" h="46355">
                  <a:moveTo>
                    <a:pt x="153289" y="4826"/>
                  </a:moveTo>
                  <a:lnTo>
                    <a:pt x="151917" y="3911"/>
                  </a:lnTo>
                  <a:lnTo>
                    <a:pt x="149174" y="2082"/>
                  </a:lnTo>
                  <a:lnTo>
                    <a:pt x="149174" y="6591"/>
                  </a:lnTo>
                  <a:lnTo>
                    <a:pt x="149174" y="22390"/>
                  </a:lnTo>
                  <a:lnTo>
                    <a:pt x="144018" y="24803"/>
                  </a:lnTo>
                  <a:lnTo>
                    <a:pt x="130187" y="24803"/>
                  </a:lnTo>
                  <a:lnTo>
                    <a:pt x="130187" y="3911"/>
                  </a:lnTo>
                  <a:lnTo>
                    <a:pt x="144538" y="3911"/>
                  </a:lnTo>
                  <a:lnTo>
                    <a:pt x="149174" y="6591"/>
                  </a:lnTo>
                  <a:lnTo>
                    <a:pt x="149174" y="2082"/>
                  </a:lnTo>
                  <a:lnTo>
                    <a:pt x="147154" y="723"/>
                  </a:lnTo>
                  <a:lnTo>
                    <a:pt x="126276" y="723"/>
                  </a:lnTo>
                  <a:lnTo>
                    <a:pt x="126276" y="45415"/>
                  </a:lnTo>
                  <a:lnTo>
                    <a:pt x="130187" y="45415"/>
                  </a:lnTo>
                  <a:lnTo>
                    <a:pt x="130187" y="27990"/>
                  </a:lnTo>
                  <a:lnTo>
                    <a:pt x="146304" y="27990"/>
                  </a:lnTo>
                  <a:lnTo>
                    <a:pt x="152107" y="24803"/>
                  </a:lnTo>
                  <a:lnTo>
                    <a:pt x="153289" y="24142"/>
                  </a:lnTo>
                  <a:lnTo>
                    <a:pt x="153289" y="4826"/>
                  </a:lnTo>
                  <a:close/>
                </a:path>
                <a:path w="370204" h="46355">
                  <a:moveTo>
                    <a:pt x="186067" y="41897"/>
                  </a:moveTo>
                  <a:lnTo>
                    <a:pt x="167398" y="41897"/>
                  </a:lnTo>
                  <a:lnTo>
                    <a:pt x="167398" y="723"/>
                  </a:lnTo>
                  <a:lnTo>
                    <a:pt x="163487" y="723"/>
                  </a:lnTo>
                  <a:lnTo>
                    <a:pt x="163487" y="45415"/>
                  </a:lnTo>
                  <a:lnTo>
                    <a:pt x="185547" y="45415"/>
                  </a:lnTo>
                  <a:lnTo>
                    <a:pt x="186067" y="41897"/>
                  </a:lnTo>
                  <a:close/>
                </a:path>
                <a:path w="370204" h="46355">
                  <a:moveTo>
                    <a:pt x="217792" y="42151"/>
                  </a:moveTo>
                  <a:lnTo>
                    <a:pt x="198551" y="42151"/>
                  </a:lnTo>
                  <a:lnTo>
                    <a:pt x="198551" y="23888"/>
                  </a:lnTo>
                  <a:lnTo>
                    <a:pt x="214401" y="23888"/>
                  </a:lnTo>
                  <a:lnTo>
                    <a:pt x="214401" y="20612"/>
                  </a:lnTo>
                  <a:lnTo>
                    <a:pt x="198551" y="20612"/>
                  </a:lnTo>
                  <a:lnTo>
                    <a:pt x="198551" y="3975"/>
                  </a:lnTo>
                  <a:lnTo>
                    <a:pt x="216877" y="3975"/>
                  </a:lnTo>
                  <a:lnTo>
                    <a:pt x="217335" y="711"/>
                  </a:lnTo>
                  <a:lnTo>
                    <a:pt x="194627" y="711"/>
                  </a:lnTo>
                  <a:lnTo>
                    <a:pt x="194627" y="45415"/>
                  </a:lnTo>
                  <a:lnTo>
                    <a:pt x="217792" y="45415"/>
                  </a:lnTo>
                  <a:lnTo>
                    <a:pt x="217792" y="42151"/>
                  </a:lnTo>
                  <a:close/>
                </a:path>
                <a:path w="370204" h="46355">
                  <a:moveTo>
                    <a:pt x="270662" y="723"/>
                  </a:moveTo>
                  <a:lnTo>
                    <a:pt x="240004" y="723"/>
                  </a:lnTo>
                  <a:lnTo>
                    <a:pt x="240004" y="4178"/>
                  </a:lnTo>
                  <a:lnTo>
                    <a:pt x="253250" y="4178"/>
                  </a:lnTo>
                  <a:lnTo>
                    <a:pt x="253250" y="45415"/>
                  </a:lnTo>
                  <a:lnTo>
                    <a:pt x="257098" y="45415"/>
                  </a:lnTo>
                  <a:lnTo>
                    <a:pt x="257098" y="4178"/>
                  </a:lnTo>
                  <a:lnTo>
                    <a:pt x="270217" y="4178"/>
                  </a:lnTo>
                  <a:lnTo>
                    <a:pt x="270662" y="723"/>
                  </a:lnTo>
                  <a:close/>
                </a:path>
                <a:path w="370204" h="46355">
                  <a:moveTo>
                    <a:pt x="301764" y="42151"/>
                  </a:moveTo>
                  <a:lnTo>
                    <a:pt x="282511" y="42151"/>
                  </a:lnTo>
                  <a:lnTo>
                    <a:pt x="282511" y="23888"/>
                  </a:lnTo>
                  <a:lnTo>
                    <a:pt x="298361" y="23888"/>
                  </a:lnTo>
                  <a:lnTo>
                    <a:pt x="298361" y="20612"/>
                  </a:lnTo>
                  <a:lnTo>
                    <a:pt x="282511" y="20612"/>
                  </a:lnTo>
                  <a:lnTo>
                    <a:pt x="282511" y="3975"/>
                  </a:lnTo>
                  <a:lnTo>
                    <a:pt x="300837" y="3975"/>
                  </a:lnTo>
                  <a:lnTo>
                    <a:pt x="301294" y="711"/>
                  </a:lnTo>
                  <a:lnTo>
                    <a:pt x="278587" y="711"/>
                  </a:lnTo>
                  <a:lnTo>
                    <a:pt x="278587" y="45415"/>
                  </a:lnTo>
                  <a:lnTo>
                    <a:pt x="301764" y="45415"/>
                  </a:lnTo>
                  <a:lnTo>
                    <a:pt x="301764" y="42151"/>
                  </a:lnTo>
                  <a:close/>
                </a:path>
                <a:path w="370204" h="46355">
                  <a:moveTo>
                    <a:pt x="337654" y="45415"/>
                  </a:moveTo>
                  <a:lnTo>
                    <a:pt x="323697" y="21209"/>
                  </a:lnTo>
                  <a:lnTo>
                    <a:pt x="335838" y="711"/>
                  </a:lnTo>
                  <a:lnTo>
                    <a:pt x="331597" y="711"/>
                  </a:lnTo>
                  <a:lnTo>
                    <a:pt x="321411" y="18859"/>
                  </a:lnTo>
                  <a:lnTo>
                    <a:pt x="311238" y="711"/>
                  </a:lnTo>
                  <a:lnTo>
                    <a:pt x="306793" y="711"/>
                  </a:lnTo>
                  <a:lnTo>
                    <a:pt x="319062" y="21412"/>
                  </a:lnTo>
                  <a:lnTo>
                    <a:pt x="305422" y="45415"/>
                  </a:lnTo>
                  <a:lnTo>
                    <a:pt x="309664" y="45415"/>
                  </a:lnTo>
                  <a:lnTo>
                    <a:pt x="321335" y="23888"/>
                  </a:lnTo>
                  <a:lnTo>
                    <a:pt x="333222" y="45415"/>
                  </a:lnTo>
                  <a:lnTo>
                    <a:pt x="337654" y="45415"/>
                  </a:lnTo>
                  <a:close/>
                </a:path>
                <a:path w="370204" h="46355">
                  <a:moveTo>
                    <a:pt x="369849" y="723"/>
                  </a:moveTo>
                  <a:lnTo>
                    <a:pt x="339178" y="723"/>
                  </a:lnTo>
                  <a:lnTo>
                    <a:pt x="339178" y="4178"/>
                  </a:lnTo>
                  <a:lnTo>
                    <a:pt x="352425" y="4178"/>
                  </a:lnTo>
                  <a:lnTo>
                    <a:pt x="352425" y="45415"/>
                  </a:lnTo>
                  <a:lnTo>
                    <a:pt x="356273" y="45415"/>
                  </a:lnTo>
                  <a:lnTo>
                    <a:pt x="356273" y="4178"/>
                  </a:lnTo>
                  <a:lnTo>
                    <a:pt x="369392" y="4178"/>
                  </a:lnTo>
                  <a:lnTo>
                    <a:pt x="369849" y="723"/>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2" name="object 38"/>
            <p:cNvPicPr/>
            <p:nvPr/>
          </p:nvPicPr>
          <p:blipFill>
            <a:blip r:embed="rId5"/>
            <a:stretch/>
          </p:blipFill>
          <p:spPr>
            <a:xfrm>
              <a:off x="8557560" y="26806680"/>
              <a:ext cx="118080" cy="118080"/>
            </a:xfrm>
            <a:prstGeom prst="rect">
              <a:avLst/>
            </a:prstGeom>
            <a:ln w="0">
              <a:noFill/>
            </a:ln>
          </p:spPr>
        </p:pic>
        <p:sp>
          <p:nvSpPr>
            <p:cNvPr id="73" name="object 39"/>
            <p:cNvSpPr/>
            <p:nvPr/>
          </p:nvSpPr>
          <p:spPr>
            <a:xfrm>
              <a:off x="8999280" y="26962200"/>
              <a:ext cx="556920" cy="69480"/>
            </a:xfrm>
            <a:custGeom>
              <a:avLst/>
              <a:gdLst>
                <a:gd name="textAreaLeft" fmla="*/ 0 w 556920"/>
                <a:gd name="textAreaRight" fmla="*/ 557280 w 556920"/>
                <a:gd name="textAreaTop" fmla="*/ 0 h 69480"/>
                <a:gd name="textAreaBottom" fmla="*/ 69840 h 69480"/>
              </a:gdLst>
              <a:ahLst/>
              <a:cxnLst/>
              <a:rect l="textAreaLeft" t="textAreaTop" r="textAreaRight" b="textAreaBottom"/>
              <a:pathLst>
                <a:path w="370204" h="46355">
                  <a:moveTo>
                    <a:pt x="29108" y="25323"/>
                  </a:moveTo>
                  <a:lnTo>
                    <a:pt x="24206" y="22453"/>
                  </a:lnTo>
                  <a:lnTo>
                    <a:pt x="8140" y="17564"/>
                  </a:lnTo>
                  <a:lnTo>
                    <a:pt x="5740" y="15468"/>
                  </a:lnTo>
                  <a:lnTo>
                    <a:pt x="5740" y="6197"/>
                  </a:lnTo>
                  <a:lnTo>
                    <a:pt x="9525" y="3340"/>
                  </a:lnTo>
                  <a:lnTo>
                    <a:pt x="19113" y="3340"/>
                  </a:lnTo>
                  <a:lnTo>
                    <a:pt x="22123" y="4572"/>
                  </a:lnTo>
                  <a:lnTo>
                    <a:pt x="25450" y="7442"/>
                  </a:lnTo>
                  <a:lnTo>
                    <a:pt x="27724" y="4965"/>
                  </a:lnTo>
                  <a:lnTo>
                    <a:pt x="24206" y="1828"/>
                  </a:lnTo>
                  <a:lnTo>
                    <a:pt x="20675" y="0"/>
                  </a:lnTo>
                  <a:lnTo>
                    <a:pt x="7035" y="0"/>
                  </a:lnTo>
                  <a:lnTo>
                    <a:pt x="1765" y="4635"/>
                  </a:lnTo>
                  <a:lnTo>
                    <a:pt x="1765" y="17424"/>
                  </a:lnTo>
                  <a:lnTo>
                    <a:pt x="5613" y="20497"/>
                  </a:lnTo>
                  <a:lnTo>
                    <a:pt x="22453" y="25704"/>
                  </a:lnTo>
                  <a:lnTo>
                    <a:pt x="25120" y="27940"/>
                  </a:lnTo>
                  <a:lnTo>
                    <a:pt x="25120" y="39357"/>
                  </a:lnTo>
                  <a:lnTo>
                    <a:pt x="20497" y="42811"/>
                  </a:lnTo>
                  <a:lnTo>
                    <a:pt x="9004" y="42811"/>
                  </a:lnTo>
                  <a:lnTo>
                    <a:pt x="5549" y="40919"/>
                  </a:lnTo>
                  <a:lnTo>
                    <a:pt x="2273" y="38049"/>
                  </a:lnTo>
                  <a:lnTo>
                    <a:pt x="0" y="40538"/>
                  </a:lnTo>
                  <a:lnTo>
                    <a:pt x="3657" y="43980"/>
                  </a:lnTo>
                  <a:lnTo>
                    <a:pt x="8140" y="46139"/>
                  </a:lnTo>
                  <a:lnTo>
                    <a:pt x="23291" y="46139"/>
                  </a:lnTo>
                  <a:lnTo>
                    <a:pt x="29108" y="40855"/>
                  </a:lnTo>
                  <a:lnTo>
                    <a:pt x="29108" y="25323"/>
                  </a:lnTo>
                  <a:close/>
                </a:path>
                <a:path w="370204" h="46355">
                  <a:moveTo>
                    <a:pt x="67094" y="45415"/>
                  </a:moveTo>
                  <a:lnTo>
                    <a:pt x="63042" y="33223"/>
                  </a:lnTo>
                  <a:lnTo>
                    <a:pt x="61925" y="29883"/>
                  </a:lnTo>
                  <a:lnTo>
                    <a:pt x="58026" y="18161"/>
                  </a:lnTo>
                  <a:lnTo>
                    <a:pt x="58026" y="29883"/>
                  </a:lnTo>
                  <a:lnTo>
                    <a:pt x="41325" y="29883"/>
                  </a:lnTo>
                  <a:lnTo>
                    <a:pt x="49745" y="3911"/>
                  </a:lnTo>
                  <a:lnTo>
                    <a:pt x="58026" y="29883"/>
                  </a:lnTo>
                  <a:lnTo>
                    <a:pt x="58026" y="18161"/>
                  </a:lnTo>
                  <a:lnTo>
                    <a:pt x="53289" y="3911"/>
                  </a:lnTo>
                  <a:lnTo>
                    <a:pt x="52222" y="711"/>
                  </a:lnTo>
                  <a:lnTo>
                    <a:pt x="47332" y="711"/>
                  </a:lnTo>
                  <a:lnTo>
                    <a:pt x="32385" y="45415"/>
                  </a:lnTo>
                  <a:lnTo>
                    <a:pt x="36360" y="45415"/>
                  </a:lnTo>
                  <a:lnTo>
                    <a:pt x="40284" y="33223"/>
                  </a:lnTo>
                  <a:lnTo>
                    <a:pt x="59080" y="33223"/>
                  </a:lnTo>
                  <a:lnTo>
                    <a:pt x="62992" y="45415"/>
                  </a:lnTo>
                  <a:lnTo>
                    <a:pt x="67094" y="45415"/>
                  </a:lnTo>
                  <a:close/>
                </a:path>
                <a:path w="370204" h="46355">
                  <a:moveTo>
                    <a:pt x="113969" y="45415"/>
                  </a:moveTo>
                  <a:lnTo>
                    <a:pt x="109664" y="711"/>
                  </a:lnTo>
                  <a:lnTo>
                    <a:pt x="104190" y="711"/>
                  </a:lnTo>
                  <a:lnTo>
                    <a:pt x="93484" y="35572"/>
                  </a:lnTo>
                  <a:lnTo>
                    <a:pt x="82384" y="711"/>
                  </a:lnTo>
                  <a:lnTo>
                    <a:pt x="76974" y="711"/>
                  </a:lnTo>
                  <a:lnTo>
                    <a:pt x="72732" y="45415"/>
                  </a:lnTo>
                  <a:lnTo>
                    <a:pt x="76454" y="45415"/>
                  </a:lnTo>
                  <a:lnTo>
                    <a:pt x="79717" y="8940"/>
                  </a:lnTo>
                  <a:lnTo>
                    <a:pt x="79908" y="4495"/>
                  </a:lnTo>
                  <a:lnTo>
                    <a:pt x="91516" y="40144"/>
                  </a:lnTo>
                  <a:lnTo>
                    <a:pt x="95237" y="40144"/>
                  </a:lnTo>
                  <a:lnTo>
                    <a:pt x="106464" y="4495"/>
                  </a:lnTo>
                  <a:lnTo>
                    <a:pt x="106730" y="8623"/>
                  </a:lnTo>
                  <a:lnTo>
                    <a:pt x="107442" y="16827"/>
                  </a:lnTo>
                  <a:lnTo>
                    <a:pt x="110185" y="45415"/>
                  </a:lnTo>
                  <a:lnTo>
                    <a:pt x="113969" y="45415"/>
                  </a:lnTo>
                  <a:close/>
                </a:path>
                <a:path w="370204" h="46355">
                  <a:moveTo>
                    <a:pt x="153276" y="4826"/>
                  </a:moveTo>
                  <a:lnTo>
                    <a:pt x="151904" y="3911"/>
                  </a:lnTo>
                  <a:lnTo>
                    <a:pt x="149174" y="2095"/>
                  </a:lnTo>
                  <a:lnTo>
                    <a:pt x="149174" y="6591"/>
                  </a:lnTo>
                  <a:lnTo>
                    <a:pt x="149174" y="22390"/>
                  </a:lnTo>
                  <a:lnTo>
                    <a:pt x="144005" y="24803"/>
                  </a:lnTo>
                  <a:lnTo>
                    <a:pt x="130175" y="24803"/>
                  </a:lnTo>
                  <a:lnTo>
                    <a:pt x="130175" y="3911"/>
                  </a:lnTo>
                  <a:lnTo>
                    <a:pt x="144538" y="3911"/>
                  </a:lnTo>
                  <a:lnTo>
                    <a:pt x="149174" y="6591"/>
                  </a:lnTo>
                  <a:lnTo>
                    <a:pt x="149174" y="2095"/>
                  </a:lnTo>
                  <a:lnTo>
                    <a:pt x="147142" y="723"/>
                  </a:lnTo>
                  <a:lnTo>
                    <a:pt x="126263" y="723"/>
                  </a:lnTo>
                  <a:lnTo>
                    <a:pt x="126263" y="45415"/>
                  </a:lnTo>
                  <a:lnTo>
                    <a:pt x="130175" y="45415"/>
                  </a:lnTo>
                  <a:lnTo>
                    <a:pt x="130175" y="27990"/>
                  </a:lnTo>
                  <a:lnTo>
                    <a:pt x="146304" y="27990"/>
                  </a:lnTo>
                  <a:lnTo>
                    <a:pt x="152095" y="24803"/>
                  </a:lnTo>
                  <a:lnTo>
                    <a:pt x="153276" y="24142"/>
                  </a:lnTo>
                  <a:lnTo>
                    <a:pt x="153276" y="4826"/>
                  </a:lnTo>
                  <a:close/>
                </a:path>
                <a:path w="370204" h="46355">
                  <a:moveTo>
                    <a:pt x="186067" y="41897"/>
                  </a:moveTo>
                  <a:lnTo>
                    <a:pt x="167398" y="41897"/>
                  </a:lnTo>
                  <a:lnTo>
                    <a:pt x="167398" y="723"/>
                  </a:lnTo>
                  <a:lnTo>
                    <a:pt x="163474" y="723"/>
                  </a:lnTo>
                  <a:lnTo>
                    <a:pt x="163474" y="45415"/>
                  </a:lnTo>
                  <a:lnTo>
                    <a:pt x="185547" y="45415"/>
                  </a:lnTo>
                  <a:lnTo>
                    <a:pt x="186067" y="41897"/>
                  </a:lnTo>
                  <a:close/>
                </a:path>
                <a:path w="370204" h="46355">
                  <a:moveTo>
                    <a:pt x="217792" y="42151"/>
                  </a:moveTo>
                  <a:lnTo>
                    <a:pt x="198539" y="42151"/>
                  </a:lnTo>
                  <a:lnTo>
                    <a:pt x="198539" y="23888"/>
                  </a:lnTo>
                  <a:lnTo>
                    <a:pt x="214388" y="23888"/>
                  </a:lnTo>
                  <a:lnTo>
                    <a:pt x="214388" y="20612"/>
                  </a:lnTo>
                  <a:lnTo>
                    <a:pt x="198539" y="20612"/>
                  </a:lnTo>
                  <a:lnTo>
                    <a:pt x="198539" y="3975"/>
                  </a:lnTo>
                  <a:lnTo>
                    <a:pt x="216877" y="3975"/>
                  </a:lnTo>
                  <a:lnTo>
                    <a:pt x="217322" y="711"/>
                  </a:lnTo>
                  <a:lnTo>
                    <a:pt x="194627" y="711"/>
                  </a:lnTo>
                  <a:lnTo>
                    <a:pt x="194627" y="45415"/>
                  </a:lnTo>
                  <a:lnTo>
                    <a:pt x="217792" y="45415"/>
                  </a:lnTo>
                  <a:lnTo>
                    <a:pt x="217792" y="42151"/>
                  </a:lnTo>
                  <a:close/>
                </a:path>
                <a:path w="370204" h="46355">
                  <a:moveTo>
                    <a:pt x="270662" y="723"/>
                  </a:moveTo>
                  <a:lnTo>
                    <a:pt x="240004" y="723"/>
                  </a:lnTo>
                  <a:lnTo>
                    <a:pt x="240004" y="4178"/>
                  </a:lnTo>
                  <a:lnTo>
                    <a:pt x="253238" y="4178"/>
                  </a:lnTo>
                  <a:lnTo>
                    <a:pt x="253238" y="45415"/>
                  </a:lnTo>
                  <a:lnTo>
                    <a:pt x="257098" y="45415"/>
                  </a:lnTo>
                  <a:lnTo>
                    <a:pt x="257098" y="4178"/>
                  </a:lnTo>
                  <a:lnTo>
                    <a:pt x="270205" y="4178"/>
                  </a:lnTo>
                  <a:lnTo>
                    <a:pt x="270662" y="723"/>
                  </a:lnTo>
                  <a:close/>
                </a:path>
                <a:path w="370204" h="46355">
                  <a:moveTo>
                    <a:pt x="301752" y="42151"/>
                  </a:moveTo>
                  <a:lnTo>
                    <a:pt x="282498" y="42151"/>
                  </a:lnTo>
                  <a:lnTo>
                    <a:pt x="282498" y="23888"/>
                  </a:lnTo>
                  <a:lnTo>
                    <a:pt x="298348" y="23888"/>
                  </a:lnTo>
                  <a:lnTo>
                    <a:pt x="298348" y="20612"/>
                  </a:lnTo>
                  <a:lnTo>
                    <a:pt x="282498" y="20612"/>
                  </a:lnTo>
                  <a:lnTo>
                    <a:pt x="282498" y="3975"/>
                  </a:lnTo>
                  <a:lnTo>
                    <a:pt x="300837" y="3975"/>
                  </a:lnTo>
                  <a:lnTo>
                    <a:pt x="301282" y="711"/>
                  </a:lnTo>
                  <a:lnTo>
                    <a:pt x="278587" y="711"/>
                  </a:lnTo>
                  <a:lnTo>
                    <a:pt x="278587" y="45415"/>
                  </a:lnTo>
                  <a:lnTo>
                    <a:pt x="301752" y="45415"/>
                  </a:lnTo>
                  <a:lnTo>
                    <a:pt x="301752" y="42151"/>
                  </a:lnTo>
                  <a:close/>
                </a:path>
                <a:path w="370204" h="46355">
                  <a:moveTo>
                    <a:pt x="337654" y="45415"/>
                  </a:moveTo>
                  <a:lnTo>
                    <a:pt x="323697" y="21209"/>
                  </a:lnTo>
                  <a:lnTo>
                    <a:pt x="335826" y="711"/>
                  </a:lnTo>
                  <a:lnTo>
                    <a:pt x="331584" y="711"/>
                  </a:lnTo>
                  <a:lnTo>
                    <a:pt x="321398" y="18859"/>
                  </a:lnTo>
                  <a:lnTo>
                    <a:pt x="311226" y="711"/>
                  </a:lnTo>
                  <a:lnTo>
                    <a:pt x="306781" y="711"/>
                  </a:lnTo>
                  <a:lnTo>
                    <a:pt x="319062" y="21412"/>
                  </a:lnTo>
                  <a:lnTo>
                    <a:pt x="305409" y="45415"/>
                  </a:lnTo>
                  <a:lnTo>
                    <a:pt x="309651" y="45415"/>
                  </a:lnTo>
                  <a:lnTo>
                    <a:pt x="321335" y="23888"/>
                  </a:lnTo>
                  <a:lnTo>
                    <a:pt x="333209" y="45415"/>
                  </a:lnTo>
                  <a:lnTo>
                    <a:pt x="337654" y="45415"/>
                  </a:lnTo>
                  <a:close/>
                </a:path>
                <a:path w="370204" h="46355">
                  <a:moveTo>
                    <a:pt x="369836" y="723"/>
                  </a:moveTo>
                  <a:lnTo>
                    <a:pt x="339178" y="723"/>
                  </a:lnTo>
                  <a:lnTo>
                    <a:pt x="339178" y="4178"/>
                  </a:lnTo>
                  <a:lnTo>
                    <a:pt x="352412" y="4178"/>
                  </a:lnTo>
                  <a:lnTo>
                    <a:pt x="352412" y="45415"/>
                  </a:lnTo>
                  <a:lnTo>
                    <a:pt x="356273" y="45415"/>
                  </a:lnTo>
                  <a:lnTo>
                    <a:pt x="356273" y="4178"/>
                  </a:lnTo>
                  <a:lnTo>
                    <a:pt x="369379" y="4178"/>
                  </a:lnTo>
                  <a:lnTo>
                    <a:pt x="369836" y="723"/>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4" name="object 40"/>
            <p:cNvPicPr/>
            <p:nvPr/>
          </p:nvPicPr>
          <p:blipFill>
            <a:blip r:embed="rId6"/>
            <a:stretch/>
          </p:blipFill>
          <p:spPr>
            <a:xfrm>
              <a:off x="9216720" y="26806680"/>
              <a:ext cx="118080" cy="118080"/>
            </a:xfrm>
            <a:prstGeom prst="rect">
              <a:avLst/>
            </a:prstGeom>
            <a:ln w="0">
              <a:noFill/>
            </a:ln>
          </p:spPr>
        </p:pic>
        <p:sp>
          <p:nvSpPr>
            <p:cNvPr id="75" name="object 41"/>
            <p:cNvSpPr/>
            <p:nvPr/>
          </p:nvSpPr>
          <p:spPr>
            <a:xfrm>
              <a:off x="9658800" y="26962200"/>
              <a:ext cx="556560" cy="69480"/>
            </a:xfrm>
            <a:custGeom>
              <a:avLst/>
              <a:gdLst>
                <a:gd name="textAreaLeft" fmla="*/ 0 w 556560"/>
                <a:gd name="textAreaRight" fmla="*/ 556920 w 556560"/>
                <a:gd name="textAreaTop" fmla="*/ 0 h 69480"/>
                <a:gd name="textAreaBottom" fmla="*/ 69840 h 69480"/>
              </a:gdLst>
              <a:ahLst/>
              <a:cxnLst/>
              <a:rect l="textAreaLeft" t="textAreaTop" r="textAreaRight" b="textAreaBottom"/>
              <a:pathLst>
                <a:path w="370204" h="46355">
                  <a:moveTo>
                    <a:pt x="29095" y="25323"/>
                  </a:moveTo>
                  <a:lnTo>
                    <a:pt x="24206" y="22453"/>
                  </a:lnTo>
                  <a:lnTo>
                    <a:pt x="8153" y="17564"/>
                  </a:lnTo>
                  <a:lnTo>
                    <a:pt x="5740" y="15468"/>
                  </a:lnTo>
                  <a:lnTo>
                    <a:pt x="5740" y="6197"/>
                  </a:lnTo>
                  <a:lnTo>
                    <a:pt x="9525" y="3340"/>
                  </a:lnTo>
                  <a:lnTo>
                    <a:pt x="19113" y="3340"/>
                  </a:lnTo>
                  <a:lnTo>
                    <a:pt x="22123" y="4572"/>
                  </a:lnTo>
                  <a:lnTo>
                    <a:pt x="25450" y="7442"/>
                  </a:lnTo>
                  <a:lnTo>
                    <a:pt x="27724" y="4965"/>
                  </a:lnTo>
                  <a:lnTo>
                    <a:pt x="24206" y="1828"/>
                  </a:lnTo>
                  <a:lnTo>
                    <a:pt x="20675" y="0"/>
                  </a:lnTo>
                  <a:lnTo>
                    <a:pt x="7035" y="0"/>
                  </a:lnTo>
                  <a:lnTo>
                    <a:pt x="1765" y="4635"/>
                  </a:lnTo>
                  <a:lnTo>
                    <a:pt x="1765" y="17424"/>
                  </a:lnTo>
                  <a:lnTo>
                    <a:pt x="5613" y="20497"/>
                  </a:lnTo>
                  <a:lnTo>
                    <a:pt x="22453" y="25704"/>
                  </a:lnTo>
                  <a:lnTo>
                    <a:pt x="25120" y="27940"/>
                  </a:lnTo>
                  <a:lnTo>
                    <a:pt x="25120" y="39357"/>
                  </a:lnTo>
                  <a:lnTo>
                    <a:pt x="20497" y="42811"/>
                  </a:lnTo>
                  <a:lnTo>
                    <a:pt x="8991" y="42811"/>
                  </a:lnTo>
                  <a:lnTo>
                    <a:pt x="5549" y="40919"/>
                  </a:lnTo>
                  <a:lnTo>
                    <a:pt x="2273" y="38049"/>
                  </a:lnTo>
                  <a:lnTo>
                    <a:pt x="0" y="40538"/>
                  </a:lnTo>
                  <a:lnTo>
                    <a:pt x="3644" y="43980"/>
                  </a:lnTo>
                  <a:lnTo>
                    <a:pt x="8153" y="46139"/>
                  </a:lnTo>
                  <a:lnTo>
                    <a:pt x="23291" y="46139"/>
                  </a:lnTo>
                  <a:lnTo>
                    <a:pt x="29095" y="40855"/>
                  </a:lnTo>
                  <a:lnTo>
                    <a:pt x="29095" y="25323"/>
                  </a:lnTo>
                  <a:close/>
                </a:path>
                <a:path w="370204" h="46355">
                  <a:moveTo>
                    <a:pt x="67094" y="45415"/>
                  </a:moveTo>
                  <a:lnTo>
                    <a:pt x="63042" y="33223"/>
                  </a:lnTo>
                  <a:lnTo>
                    <a:pt x="61925" y="29883"/>
                  </a:lnTo>
                  <a:lnTo>
                    <a:pt x="58039" y="18199"/>
                  </a:lnTo>
                  <a:lnTo>
                    <a:pt x="58039" y="29883"/>
                  </a:lnTo>
                  <a:lnTo>
                    <a:pt x="41325" y="29883"/>
                  </a:lnTo>
                  <a:lnTo>
                    <a:pt x="49745" y="3911"/>
                  </a:lnTo>
                  <a:lnTo>
                    <a:pt x="58039" y="29883"/>
                  </a:lnTo>
                  <a:lnTo>
                    <a:pt x="58039" y="18199"/>
                  </a:lnTo>
                  <a:lnTo>
                    <a:pt x="53289" y="3911"/>
                  </a:lnTo>
                  <a:lnTo>
                    <a:pt x="52222" y="711"/>
                  </a:lnTo>
                  <a:lnTo>
                    <a:pt x="47332" y="711"/>
                  </a:lnTo>
                  <a:lnTo>
                    <a:pt x="32385" y="45415"/>
                  </a:lnTo>
                  <a:lnTo>
                    <a:pt x="36372" y="45415"/>
                  </a:lnTo>
                  <a:lnTo>
                    <a:pt x="40284" y="33223"/>
                  </a:lnTo>
                  <a:lnTo>
                    <a:pt x="59080" y="33223"/>
                  </a:lnTo>
                  <a:lnTo>
                    <a:pt x="62992" y="45415"/>
                  </a:lnTo>
                  <a:lnTo>
                    <a:pt x="67094" y="45415"/>
                  </a:lnTo>
                  <a:close/>
                </a:path>
                <a:path w="370204" h="46355">
                  <a:moveTo>
                    <a:pt x="113969" y="45415"/>
                  </a:moveTo>
                  <a:lnTo>
                    <a:pt x="109664" y="711"/>
                  </a:lnTo>
                  <a:lnTo>
                    <a:pt x="104178" y="711"/>
                  </a:lnTo>
                  <a:lnTo>
                    <a:pt x="93484" y="35572"/>
                  </a:lnTo>
                  <a:lnTo>
                    <a:pt x="82384" y="711"/>
                  </a:lnTo>
                  <a:lnTo>
                    <a:pt x="76974" y="711"/>
                  </a:lnTo>
                  <a:lnTo>
                    <a:pt x="72732" y="45415"/>
                  </a:lnTo>
                  <a:lnTo>
                    <a:pt x="76441" y="45415"/>
                  </a:lnTo>
                  <a:lnTo>
                    <a:pt x="79705" y="8940"/>
                  </a:lnTo>
                  <a:lnTo>
                    <a:pt x="79908" y="4495"/>
                  </a:lnTo>
                  <a:lnTo>
                    <a:pt x="91516" y="40144"/>
                  </a:lnTo>
                  <a:lnTo>
                    <a:pt x="95237" y="40144"/>
                  </a:lnTo>
                  <a:lnTo>
                    <a:pt x="106464" y="4495"/>
                  </a:lnTo>
                  <a:lnTo>
                    <a:pt x="106730" y="8623"/>
                  </a:lnTo>
                  <a:lnTo>
                    <a:pt x="107442" y="16827"/>
                  </a:lnTo>
                  <a:lnTo>
                    <a:pt x="110185" y="45415"/>
                  </a:lnTo>
                  <a:lnTo>
                    <a:pt x="113969" y="45415"/>
                  </a:lnTo>
                  <a:close/>
                </a:path>
                <a:path w="370204" h="46355">
                  <a:moveTo>
                    <a:pt x="153276" y="4826"/>
                  </a:moveTo>
                  <a:lnTo>
                    <a:pt x="151904" y="3911"/>
                  </a:lnTo>
                  <a:lnTo>
                    <a:pt x="149174" y="2095"/>
                  </a:lnTo>
                  <a:lnTo>
                    <a:pt x="149174" y="6591"/>
                  </a:lnTo>
                  <a:lnTo>
                    <a:pt x="149174" y="22390"/>
                  </a:lnTo>
                  <a:lnTo>
                    <a:pt x="144005" y="24803"/>
                  </a:lnTo>
                  <a:lnTo>
                    <a:pt x="130175" y="24803"/>
                  </a:lnTo>
                  <a:lnTo>
                    <a:pt x="130175" y="3911"/>
                  </a:lnTo>
                  <a:lnTo>
                    <a:pt x="144538" y="3911"/>
                  </a:lnTo>
                  <a:lnTo>
                    <a:pt x="149174" y="6591"/>
                  </a:lnTo>
                  <a:lnTo>
                    <a:pt x="149174" y="2095"/>
                  </a:lnTo>
                  <a:lnTo>
                    <a:pt x="147142" y="723"/>
                  </a:lnTo>
                  <a:lnTo>
                    <a:pt x="126263" y="723"/>
                  </a:lnTo>
                  <a:lnTo>
                    <a:pt x="126263" y="45415"/>
                  </a:lnTo>
                  <a:lnTo>
                    <a:pt x="130175" y="45415"/>
                  </a:lnTo>
                  <a:lnTo>
                    <a:pt x="130175" y="27990"/>
                  </a:lnTo>
                  <a:lnTo>
                    <a:pt x="146304" y="27990"/>
                  </a:lnTo>
                  <a:lnTo>
                    <a:pt x="152095" y="24803"/>
                  </a:lnTo>
                  <a:lnTo>
                    <a:pt x="153276" y="24142"/>
                  </a:lnTo>
                  <a:lnTo>
                    <a:pt x="153276" y="4826"/>
                  </a:lnTo>
                  <a:close/>
                </a:path>
                <a:path w="370204" h="46355">
                  <a:moveTo>
                    <a:pt x="186067" y="41897"/>
                  </a:moveTo>
                  <a:lnTo>
                    <a:pt x="167398" y="41897"/>
                  </a:lnTo>
                  <a:lnTo>
                    <a:pt x="167398" y="723"/>
                  </a:lnTo>
                  <a:lnTo>
                    <a:pt x="163487" y="723"/>
                  </a:lnTo>
                  <a:lnTo>
                    <a:pt x="163487" y="45415"/>
                  </a:lnTo>
                  <a:lnTo>
                    <a:pt x="185547" y="45415"/>
                  </a:lnTo>
                  <a:lnTo>
                    <a:pt x="186067" y="41897"/>
                  </a:lnTo>
                  <a:close/>
                </a:path>
                <a:path w="370204" h="46355">
                  <a:moveTo>
                    <a:pt x="217792" y="42151"/>
                  </a:moveTo>
                  <a:lnTo>
                    <a:pt x="198539" y="42151"/>
                  </a:lnTo>
                  <a:lnTo>
                    <a:pt x="198539" y="23888"/>
                  </a:lnTo>
                  <a:lnTo>
                    <a:pt x="214388" y="23888"/>
                  </a:lnTo>
                  <a:lnTo>
                    <a:pt x="214388" y="20612"/>
                  </a:lnTo>
                  <a:lnTo>
                    <a:pt x="198539" y="20612"/>
                  </a:lnTo>
                  <a:lnTo>
                    <a:pt x="198539" y="3975"/>
                  </a:lnTo>
                  <a:lnTo>
                    <a:pt x="216877" y="3975"/>
                  </a:lnTo>
                  <a:lnTo>
                    <a:pt x="217335" y="711"/>
                  </a:lnTo>
                  <a:lnTo>
                    <a:pt x="194627" y="711"/>
                  </a:lnTo>
                  <a:lnTo>
                    <a:pt x="194627" y="45415"/>
                  </a:lnTo>
                  <a:lnTo>
                    <a:pt x="217792" y="45415"/>
                  </a:lnTo>
                  <a:lnTo>
                    <a:pt x="217792" y="42151"/>
                  </a:lnTo>
                  <a:close/>
                </a:path>
                <a:path w="370204" h="46355">
                  <a:moveTo>
                    <a:pt x="270662" y="723"/>
                  </a:moveTo>
                  <a:lnTo>
                    <a:pt x="240004" y="723"/>
                  </a:lnTo>
                  <a:lnTo>
                    <a:pt x="240004" y="4178"/>
                  </a:lnTo>
                  <a:lnTo>
                    <a:pt x="253250" y="4178"/>
                  </a:lnTo>
                  <a:lnTo>
                    <a:pt x="253250" y="45415"/>
                  </a:lnTo>
                  <a:lnTo>
                    <a:pt x="257098" y="45415"/>
                  </a:lnTo>
                  <a:lnTo>
                    <a:pt x="257098" y="4178"/>
                  </a:lnTo>
                  <a:lnTo>
                    <a:pt x="270205" y="4178"/>
                  </a:lnTo>
                  <a:lnTo>
                    <a:pt x="270662" y="723"/>
                  </a:lnTo>
                  <a:close/>
                </a:path>
                <a:path w="370204" h="46355">
                  <a:moveTo>
                    <a:pt x="301739" y="42151"/>
                  </a:moveTo>
                  <a:lnTo>
                    <a:pt x="282498" y="42151"/>
                  </a:lnTo>
                  <a:lnTo>
                    <a:pt x="282498" y="23888"/>
                  </a:lnTo>
                  <a:lnTo>
                    <a:pt x="298361" y="23888"/>
                  </a:lnTo>
                  <a:lnTo>
                    <a:pt x="298361" y="20612"/>
                  </a:lnTo>
                  <a:lnTo>
                    <a:pt x="282498" y="20612"/>
                  </a:lnTo>
                  <a:lnTo>
                    <a:pt x="282498" y="3975"/>
                  </a:lnTo>
                  <a:lnTo>
                    <a:pt x="300837" y="3975"/>
                  </a:lnTo>
                  <a:lnTo>
                    <a:pt x="301294" y="711"/>
                  </a:lnTo>
                  <a:lnTo>
                    <a:pt x="278587" y="711"/>
                  </a:lnTo>
                  <a:lnTo>
                    <a:pt x="278587" y="45415"/>
                  </a:lnTo>
                  <a:lnTo>
                    <a:pt x="301739" y="45415"/>
                  </a:lnTo>
                  <a:lnTo>
                    <a:pt x="301739" y="42151"/>
                  </a:lnTo>
                  <a:close/>
                </a:path>
                <a:path w="370204" h="46355">
                  <a:moveTo>
                    <a:pt x="337654" y="45415"/>
                  </a:moveTo>
                  <a:lnTo>
                    <a:pt x="323697" y="21209"/>
                  </a:lnTo>
                  <a:lnTo>
                    <a:pt x="335826" y="711"/>
                  </a:lnTo>
                  <a:lnTo>
                    <a:pt x="331584" y="711"/>
                  </a:lnTo>
                  <a:lnTo>
                    <a:pt x="321398" y="18859"/>
                  </a:lnTo>
                  <a:lnTo>
                    <a:pt x="311226" y="711"/>
                  </a:lnTo>
                  <a:lnTo>
                    <a:pt x="306781" y="711"/>
                  </a:lnTo>
                  <a:lnTo>
                    <a:pt x="319049" y="21412"/>
                  </a:lnTo>
                  <a:lnTo>
                    <a:pt x="305409" y="45415"/>
                  </a:lnTo>
                  <a:lnTo>
                    <a:pt x="309651" y="45415"/>
                  </a:lnTo>
                  <a:lnTo>
                    <a:pt x="321335" y="23888"/>
                  </a:lnTo>
                  <a:lnTo>
                    <a:pt x="333209" y="45415"/>
                  </a:lnTo>
                  <a:lnTo>
                    <a:pt x="337654" y="45415"/>
                  </a:lnTo>
                  <a:close/>
                </a:path>
                <a:path w="370204" h="46355">
                  <a:moveTo>
                    <a:pt x="369836" y="723"/>
                  </a:moveTo>
                  <a:lnTo>
                    <a:pt x="339178" y="723"/>
                  </a:lnTo>
                  <a:lnTo>
                    <a:pt x="339178" y="4178"/>
                  </a:lnTo>
                  <a:lnTo>
                    <a:pt x="352425" y="4178"/>
                  </a:lnTo>
                  <a:lnTo>
                    <a:pt x="352425" y="45415"/>
                  </a:lnTo>
                  <a:lnTo>
                    <a:pt x="356273" y="45415"/>
                  </a:lnTo>
                  <a:lnTo>
                    <a:pt x="356273" y="4178"/>
                  </a:lnTo>
                  <a:lnTo>
                    <a:pt x="369379" y="4178"/>
                  </a:lnTo>
                  <a:lnTo>
                    <a:pt x="369836" y="723"/>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76" name="object 42"/>
            <p:cNvPicPr/>
            <p:nvPr/>
          </p:nvPicPr>
          <p:blipFill>
            <a:blip r:embed="rId7"/>
            <a:stretch/>
          </p:blipFill>
          <p:spPr>
            <a:xfrm>
              <a:off x="9876600" y="26806680"/>
              <a:ext cx="118080" cy="118080"/>
            </a:xfrm>
            <a:prstGeom prst="rect">
              <a:avLst/>
            </a:prstGeom>
            <a:ln w="0">
              <a:noFill/>
            </a:ln>
          </p:spPr>
        </p:pic>
        <p:sp>
          <p:nvSpPr>
            <p:cNvPr id="77" name="object 43"/>
            <p:cNvSpPr/>
            <p:nvPr/>
          </p:nvSpPr>
          <p:spPr>
            <a:xfrm>
              <a:off x="10317960" y="26962200"/>
              <a:ext cx="556920" cy="69480"/>
            </a:xfrm>
            <a:custGeom>
              <a:avLst/>
              <a:gdLst>
                <a:gd name="textAreaLeft" fmla="*/ 0 w 556920"/>
                <a:gd name="textAreaRight" fmla="*/ 557280 w 556920"/>
                <a:gd name="textAreaTop" fmla="*/ 0 h 69480"/>
                <a:gd name="textAreaBottom" fmla="*/ 69840 h 69480"/>
              </a:gdLst>
              <a:ahLst/>
              <a:cxnLst/>
              <a:rect l="textAreaLeft" t="textAreaTop" r="textAreaRight" b="textAreaBottom"/>
              <a:pathLst>
                <a:path w="370204" h="46355">
                  <a:moveTo>
                    <a:pt x="29108" y="25323"/>
                  </a:moveTo>
                  <a:lnTo>
                    <a:pt x="24218" y="22453"/>
                  </a:lnTo>
                  <a:lnTo>
                    <a:pt x="8166" y="17564"/>
                  </a:lnTo>
                  <a:lnTo>
                    <a:pt x="5753" y="15468"/>
                  </a:lnTo>
                  <a:lnTo>
                    <a:pt x="5753" y="6197"/>
                  </a:lnTo>
                  <a:lnTo>
                    <a:pt x="9525" y="3340"/>
                  </a:lnTo>
                  <a:lnTo>
                    <a:pt x="19126" y="3340"/>
                  </a:lnTo>
                  <a:lnTo>
                    <a:pt x="22123" y="4572"/>
                  </a:lnTo>
                  <a:lnTo>
                    <a:pt x="25463" y="7442"/>
                  </a:lnTo>
                  <a:lnTo>
                    <a:pt x="27736" y="4965"/>
                  </a:lnTo>
                  <a:lnTo>
                    <a:pt x="24218" y="1828"/>
                  </a:lnTo>
                  <a:lnTo>
                    <a:pt x="20688" y="0"/>
                  </a:lnTo>
                  <a:lnTo>
                    <a:pt x="7048" y="0"/>
                  </a:lnTo>
                  <a:lnTo>
                    <a:pt x="1765" y="4635"/>
                  </a:lnTo>
                  <a:lnTo>
                    <a:pt x="1765" y="17424"/>
                  </a:lnTo>
                  <a:lnTo>
                    <a:pt x="5613" y="20497"/>
                  </a:lnTo>
                  <a:lnTo>
                    <a:pt x="22453" y="25704"/>
                  </a:lnTo>
                  <a:lnTo>
                    <a:pt x="25133" y="27940"/>
                  </a:lnTo>
                  <a:lnTo>
                    <a:pt x="25133" y="39357"/>
                  </a:lnTo>
                  <a:lnTo>
                    <a:pt x="20497" y="42811"/>
                  </a:lnTo>
                  <a:lnTo>
                    <a:pt x="9004" y="42811"/>
                  </a:lnTo>
                  <a:lnTo>
                    <a:pt x="5549" y="40919"/>
                  </a:lnTo>
                  <a:lnTo>
                    <a:pt x="2286" y="38049"/>
                  </a:lnTo>
                  <a:lnTo>
                    <a:pt x="0" y="40538"/>
                  </a:lnTo>
                  <a:lnTo>
                    <a:pt x="3657" y="43980"/>
                  </a:lnTo>
                  <a:lnTo>
                    <a:pt x="8166" y="46139"/>
                  </a:lnTo>
                  <a:lnTo>
                    <a:pt x="23304" y="46139"/>
                  </a:lnTo>
                  <a:lnTo>
                    <a:pt x="29108" y="40855"/>
                  </a:lnTo>
                  <a:lnTo>
                    <a:pt x="29108" y="25323"/>
                  </a:lnTo>
                  <a:close/>
                </a:path>
                <a:path w="370204" h="46355">
                  <a:moveTo>
                    <a:pt x="67106" y="45415"/>
                  </a:moveTo>
                  <a:lnTo>
                    <a:pt x="63042" y="33223"/>
                  </a:lnTo>
                  <a:lnTo>
                    <a:pt x="61937" y="29883"/>
                  </a:lnTo>
                  <a:lnTo>
                    <a:pt x="58039" y="18186"/>
                  </a:lnTo>
                  <a:lnTo>
                    <a:pt x="58039" y="29883"/>
                  </a:lnTo>
                  <a:lnTo>
                    <a:pt x="41338" y="29883"/>
                  </a:lnTo>
                  <a:lnTo>
                    <a:pt x="49745" y="3911"/>
                  </a:lnTo>
                  <a:lnTo>
                    <a:pt x="58039" y="29883"/>
                  </a:lnTo>
                  <a:lnTo>
                    <a:pt x="58039" y="18186"/>
                  </a:lnTo>
                  <a:lnTo>
                    <a:pt x="53289" y="3911"/>
                  </a:lnTo>
                  <a:lnTo>
                    <a:pt x="52222" y="711"/>
                  </a:lnTo>
                  <a:lnTo>
                    <a:pt x="47332" y="711"/>
                  </a:lnTo>
                  <a:lnTo>
                    <a:pt x="32385" y="45415"/>
                  </a:lnTo>
                  <a:lnTo>
                    <a:pt x="36372" y="45415"/>
                  </a:lnTo>
                  <a:lnTo>
                    <a:pt x="40297" y="33223"/>
                  </a:lnTo>
                  <a:lnTo>
                    <a:pt x="59080" y="33223"/>
                  </a:lnTo>
                  <a:lnTo>
                    <a:pt x="62992" y="45415"/>
                  </a:lnTo>
                  <a:lnTo>
                    <a:pt x="67106" y="45415"/>
                  </a:lnTo>
                  <a:close/>
                </a:path>
                <a:path w="370204" h="46355">
                  <a:moveTo>
                    <a:pt x="113969" y="45415"/>
                  </a:moveTo>
                  <a:lnTo>
                    <a:pt x="109677" y="711"/>
                  </a:lnTo>
                  <a:lnTo>
                    <a:pt x="104190" y="711"/>
                  </a:lnTo>
                  <a:lnTo>
                    <a:pt x="93484" y="35572"/>
                  </a:lnTo>
                  <a:lnTo>
                    <a:pt x="82384" y="711"/>
                  </a:lnTo>
                  <a:lnTo>
                    <a:pt x="76974" y="711"/>
                  </a:lnTo>
                  <a:lnTo>
                    <a:pt x="72732" y="45415"/>
                  </a:lnTo>
                  <a:lnTo>
                    <a:pt x="76454" y="45415"/>
                  </a:lnTo>
                  <a:lnTo>
                    <a:pt x="79717" y="8940"/>
                  </a:lnTo>
                  <a:lnTo>
                    <a:pt x="79908" y="4495"/>
                  </a:lnTo>
                  <a:lnTo>
                    <a:pt x="91528" y="40144"/>
                  </a:lnTo>
                  <a:lnTo>
                    <a:pt x="95237" y="40144"/>
                  </a:lnTo>
                  <a:lnTo>
                    <a:pt x="106464" y="4495"/>
                  </a:lnTo>
                  <a:lnTo>
                    <a:pt x="106743" y="8623"/>
                  </a:lnTo>
                  <a:lnTo>
                    <a:pt x="107454" y="16827"/>
                  </a:lnTo>
                  <a:lnTo>
                    <a:pt x="110197" y="45415"/>
                  </a:lnTo>
                  <a:lnTo>
                    <a:pt x="113969" y="45415"/>
                  </a:lnTo>
                  <a:close/>
                </a:path>
                <a:path w="370204" h="46355">
                  <a:moveTo>
                    <a:pt x="153289" y="4826"/>
                  </a:moveTo>
                  <a:lnTo>
                    <a:pt x="151917" y="3911"/>
                  </a:lnTo>
                  <a:lnTo>
                    <a:pt x="149174" y="2082"/>
                  </a:lnTo>
                  <a:lnTo>
                    <a:pt x="149174" y="6591"/>
                  </a:lnTo>
                  <a:lnTo>
                    <a:pt x="149174" y="22390"/>
                  </a:lnTo>
                  <a:lnTo>
                    <a:pt x="144018" y="24803"/>
                  </a:lnTo>
                  <a:lnTo>
                    <a:pt x="130187" y="24803"/>
                  </a:lnTo>
                  <a:lnTo>
                    <a:pt x="130187" y="3911"/>
                  </a:lnTo>
                  <a:lnTo>
                    <a:pt x="144551" y="3911"/>
                  </a:lnTo>
                  <a:lnTo>
                    <a:pt x="149174" y="6591"/>
                  </a:lnTo>
                  <a:lnTo>
                    <a:pt x="149174" y="2082"/>
                  </a:lnTo>
                  <a:lnTo>
                    <a:pt x="147154" y="723"/>
                  </a:lnTo>
                  <a:lnTo>
                    <a:pt x="126276" y="723"/>
                  </a:lnTo>
                  <a:lnTo>
                    <a:pt x="126276" y="45415"/>
                  </a:lnTo>
                  <a:lnTo>
                    <a:pt x="130187" y="45415"/>
                  </a:lnTo>
                  <a:lnTo>
                    <a:pt x="130187" y="27990"/>
                  </a:lnTo>
                  <a:lnTo>
                    <a:pt x="146304" y="27990"/>
                  </a:lnTo>
                  <a:lnTo>
                    <a:pt x="152107" y="24803"/>
                  </a:lnTo>
                  <a:lnTo>
                    <a:pt x="153289" y="24142"/>
                  </a:lnTo>
                  <a:lnTo>
                    <a:pt x="153289" y="4826"/>
                  </a:lnTo>
                  <a:close/>
                </a:path>
                <a:path w="370204" h="46355">
                  <a:moveTo>
                    <a:pt x="186067" y="41897"/>
                  </a:moveTo>
                  <a:lnTo>
                    <a:pt x="167398" y="41897"/>
                  </a:lnTo>
                  <a:lnTo>
                    <a:pt x="167398" y="723"/>
                  </a:lnTo>
                  <a:lnTo>
                    <a:pt x="163487" y="723"/>
                  </a:lnTo>
                  <a:lnTo>
                    <a:pt x="163487" y="45415"/>
                  </a:lnTo>
                  <a:lnTo>
                    <a:pt x="185547" y="45415"/>
                  </a:lnTo>
                  <a:lnTo>
                    <a:pt x="186067" y="41897"/>
                  </a:lnTo>
                  <a:close/>
                </a:path>
                <a:path w="370204" h="46355">
                  <a:moveTo>
                    <a:pt x="217805" y="42151"/>
                  </a:moveTo>
                  <a:lnTo>
                    <a:pt x="198551" y="42151"/>
                  </a:lnTo>
                  <a:lnTo>
                    <a:pt x="198551" y="23888"/>
                  </a:lnTo>
                  <a:lnTo>
                    <a:pt x="214401" y="23888"/>
                  </a:lnTo>
                  <a:lnTo>
                    <a:pt x="214401" y="20612"/>
                  </a:lnTo>
                  <a:lnTo>
                    <a:pt x="198551" y="20612"/>
                  </a:lnTo>
                  <a:lnTo>
                    <a:pt x="198551" y="3975"/>
                  </a:lnTo>
                  <a:lnTo>
                    <a:pt x="216877" y="3975"/>
                  </a:lnTo>
                  <a:lnTo>
                    <a:pt x="217335" y="711"/>
                  </a:lnTo>
                  <a:lnTo>
                    <a:pt x="194627" y="711"/>
                  </a:lnTo>
                  <a:lnTo>
                    <a:pt x="194627" y="45415"/>
                  </a:lnTo>
                  <a:lnTo>
                    <a:pt x="217805" y="45415"/>
                  </a:lnTo>
                  <a:lnTo>
                    <a:pt x="217805" y="42151"/>
                  </a:lnTo>
                  <a:close/>
                </a:path>
                <a:path w="370204" h="46355">
                  <a:moveTo>
                    <a:pt x="270662" y="723"/>
                  </a:moveTo>
                  <a:lnTo>
                    <a:pt x="240004" y="723"/>
                  </a:lnTo>
                  <a:lnTo>
                    <a:pt x="240004" y="4178"/>
                  </a:lnTo>
                  <a:lnTo>
                    <a:pt x="253250" y="4178"/>
                  </a:lnTo>
                  <a:lnTo>
                    <a:pt x="253250" y="45415"/>
                  </a:lnTo>
                  <a:lnTo>
                    <a:pt x="257098" y="45415"/>
                  </a:lnTo>
                  <a:lnTo>
                    <a:pt x="257098" y="4178"/>
                  </a:lnTo>
                  <a:lnTo>
                    <a:pt x="270217" y="4178"/>
                  </a:lnTo>
                  <a:lnTo>
                    <a:pt x="270662" y="723"/>
                  </a:lnTo>
                  <a:close/>
                </a:path>
                <a:path w="370204" h="46355">
                  <a:moveTo>
                    <a:pt x="301752" y="42151"/>
                  </a:moveTo>
                  <a:lnTo>
                    <a:pt x="282511" y="42151"/>
                  </a:lnTo>
                  <a:lnTo>
                    <a:pt x="282511" y="23888"/>
                  </a:lnTo>
                  <a:lnTo>
                    <a:pt x="298361" y="23888"/>
                  </a:lnTo>
                  <a:lnTo>
                    <a:pt x="298361" y="20612"/>
                  </a:lnTo>
                  <a:lnTo>
                    <a:pt x="282511" y="20612"/>
                  </a:lnTo>
                  <a:lnTo>
                    <a:pt x="282511" y="3975"/>
                  </a:lnTo>
                  <a:lnTo>
                    <a:pt x="300837" y="3975"/>
                  </a:lnTo>
                  <a:lnTo>
                    <a:pt x="301294" y="711"/>
                  </a:lnTo>
                  <a:lnTo>
                    <a:pt x="278599" y="711"/>
                  </a:lnTo>
                  <a:lnTo>
                    <a:pt x="278599" y="45415"/>
                  </a:lnTo>
                  <a:lnTo>
                    <a:pt x="301752" y="45415"/>
                  </a:lnTo>
                  <a:lnTo>
                    <a:pt x="301752" y="42151"/>
                  </a:lnTo>
                  <a:close/>
                </a:path>
                <a:path w="370204" h="46355">
                  <a:moveTo>
                    <a:pt x="337654" y="45415"/>
                  </a:moveTo>
                  <a:lnTo>
                    <a:pt x="323697" y="21209"/>
                  </a:lnTo>
                  <a:lnTo>
                    <a:pt x="335838" y="711"/>
                  </a:lnTo>
                  <a:lnTo>
                    <a:pt x="331597" y="711"/>
                  </a:lnTo>
                  <a:lnTo>
                    <a:pt x="321411" y="18859"/>
                  </a:lnTo>
                  <a:lnTo>
                    <a:pt x="311238" y="711"/>
                  </a:lnTo>
                  <a:lnTo>
                    <a:pt x="306793" y="711"/>
                  </a:lnTo>
                  <a:lnTo>
                    <a:pt x="319062" y="21412"/>
                  </a:lnTo>
                  <a:lnTo>
                    <a:pt x="305422" y="45415"/>
                  </a:lnTo>
                  <a:lnTo>
                    <a:pt x="309664" y="45415"/>
                  </a:lnTo>
                  <a:lnTo>
                    <a:pt x="321335" y="23888"/>
                  </a:lnTo>
                  <a:lnTo>
                    <a:pt x="333222" y="45415"/>
                  </a:lnTo>
                  <a:lnTo>
                    <a:pt x="337654" y="45415"/>
                  </a:lnTo>
                  <a:close/>
                </a:path>
                <a:path w="370204" h="46355">
                  <a:moveTo>
                    <a:pt x="369849" y="723"/>
                  </a:moveTo>
                  <a:lnTo>
                    <a:pt x="339178" y="723"/>
                  </a:lnTo>
                  <a:lnTo>
                    <a:pt x="339178" y="4178"/>
                  </a:lnTo>
                  <a:lnTo>
                    <a:pt x="352437" y="4178"/>
                  </a:lnTo>
                  <a:lnTo>
                    <a:pt x="352437" y="45415"/>
                  </a:lnTo>
                  <a:lnTo>
                    <a:pt x="356273" y="45415"/>
                  </a:lnTo>
                  <a:lnTo>
                    <a:pt x="356273" y="4178"/>
                  </a:lnTo>
                  <a:lnTo>
                    <a:pt x="369392" y="4178"/>
                  </a:lnTo>
                  <a:lnTo>
                    <a:pt x="369849" y="723"/>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78" name="object 44"/>
            <p:cNvPicPr/>
            <p:nvPr/>
          </p:nvPicPr>
          <p:blipFill>
            <a:blip r:embed="rId8"/>
            <a:stretch/>
          </p:blipFill>
          <p:spPr>
            <a:xfrm>
              <a:off x="10535760" y="26806680"/>
              <a:ext cx="118440" cy="118080"/>
            </a:xfrm>
            <a:prstGeom prst="rect">
              <a:avLst/>
            </a:prstGeom>
            <a:ln w="0">
              <a:noFill/>
            </a:ln>
          </p:spPr>
        </p:pic>
        <p:pic>
          <p:nvPicPr>
            <p:cNvPr id="79" name="object 45"/>
            <p:cNvPicPr/>
            <p:nvPr/>
          </p:nvPicPr>
          <p:blipFill>
            <a:blip r:embed="rId9"/>
            <a:stretch/>
          </p:blipFill>
          <p:spPr>
            <a:xfrm>
              <a:off x="7328520" y="23540760"/>
              <a:ext cx="3266640" cy="3097800"/>
            </a:xfrm>
            <a:prstGeom prst="rect">
              <a:avLst/>
            </a:prstGeom>
            <a:ln w="0">
              <a:noFill/>
            </a:ln>
          </p:spPr>
        </p:pic>
      </p:grpSp>
      <p:pic>
        <p:nvPicPr>
          <p:cNvPr id="80" name="object 46"/>
          <p:cNvPicPr/>
          <p:nvPr/>
        </p:nvPicPr>
        <p:blipFill>
          <a:blip r:embed="rId10"/>
          <a:stretch/>
        </p:blipFill>
        <p:spPr>
          <a:xfrm>
            <a:off x="460800" y="26670960"/>
            <a:ext cx="6437160" cy="268200"/>
          </a:xfrm>
          <a:prstGeom prst="rect">
            <a:avLst/>
          </a:prstGeom>
          <a:ln w="0">
            <a:noFill/>
          </a:ln>
        </p:spPr>
      </p:pic>
      <p:sp>
        <p:nvSpPr>
          <p:cNvPr id="81" name="object 47"/>
          <p:cNvSpPr/>
          <p:nvPr/>
        </p:nvSpPr>
        <p:spPr>
          <a:xfrm>
            <a:off x="495360" y="26188920"/>
            <a:ext cx="709200" cy="23040"/>
          </a:xfrm>
          <a:custGeom>
            <a:avLst/>
            <a:gdLst>
              <a:gd name="textAreaLeft" fmla="*/ 0 w 709200"/>
              <a:gd name="textAreaRight" fmla="*/ 709560 w 709200"/>
              <a:gd name="textAreaTop" fmla="*/ 0 h 23040"/>
              <a:gd name="textAreaBottom" fmla="*/ 23400 h 23040"/>
            </a:gdLst>
            <a:ahLst/>
            <a:cxnLst/>
            <a:rect l="textAreaLeft" t="textAreaTop" r="textAreaRight" b="textAreaBottom"/>
            <a:pathLst>
              <a:path w="471170" h="15875">
                <a:moveTo>
                  <a:pt x="0" y="15449"/>
                </a:moveTo>
                <a:lnTo>
                  <a:pt x="470636" y="15449"/>
                </a:lnTo>
                <a:lnTo>
                  <a:pt x="470636"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1282680" y="2618892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9" y="15449"/>
                </a:lnTo>
                <a:lnTo>
                  <a:pt x="261469"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3" name="object 49"/>
          <p:cNvSpPr/>
          <p:nvPr/>
        </p:nvSpPr>
        <p:spPr>
          <a:xfrm>
            <a:off x="1755360" y="26188920"/>
            <a:ext cx="709200" cy="23040"/>
          </a:xfrm>
          <a:custGeom>
            <a:avLst/>
            <a:gdLst>
              <a:gd name="textAreaLeft" fmla="*/ 0 w 709200"/>
              <a:gd name="textAreaRight" fmla="*/ 709560 w 709200"/>
              <a:gd name="textAreaTop" fmla="*/ 0 h 23040"/>
              <a:gd name="textAreaBottom" fmla="*/ 23400 h 23040"/>
            </a:gdLst>
            <a:ahLst/>
            <a:cxnLst/>
            <a:rect l="textAreaLeft" t="textAreaTop" r="textAreaRight" b="textAreaBottom"/>
            <a:pathLst>
              <a:path w="471169" h="15875">
                <a:moveTo>
                  <a:pt x="0" y="15449"/>
                </a:moveTo>
                <a:lnTo>
                  <a:pt x="470636" y="15449"/>
                </a:lnTo>
                <a:lnTo>
                  <a:pt x="470636"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2542680" y="26188560"/>
            <a:ext cx="1811880" cy="23400"/>
          </a:xfrm>
          <a:custGeom>
            <a:avLst/>
            <a:gdLst>
              <a:gd name="textAreaLeft" fmla="*/ 0 w 1811880"/>
              <a:gd name="textAreaRight" fmla="*/ 1812240 w 1811880"/>
              <a:gd name="textAreaTop" fmla="*/ 0 h 23400"/>
              <a:gd name="textAreaBottom" fmla="*/ 23760 h 23400"/>
            </a:gdLst>
            <a:ahLst/>
            <a:cxnLst/>
            <a:rect l="textAreaLeft" t="textAreaTop" r="textAreaRight" b="textAreaBottom"/>
            <a:pathLst>
              <a:path w="1203325" h="15875">
                <a:moveTo>
                  <a:pt x="0" y="15449"/>
                </a:moveTo>
                <a:lnTo>
                  <a:pt x="1202742" y="15449"/>
                </a:lnTo>
                <a:lnTo>
                  <a:pt x="1202742"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4433400" y="26188920"/>
            <a:ext cx="1181160" cy="23040"/>
          </a:xfrm>
          <a:custGeom>
            <a:avLst/>
            <a:gdLst>
              <a:gd name="textAreaLeft" fmla="*/ 0 w 1181160"/>
              <a:gd name="textAreaRight" fmla="*/ 1181520 w 1181160"/>
              <a:gd name="textAreaTop" fmla="*/ 0 h 23040"/>
              <a:gd name="textAreaBottom" fmla="*/ 23400 h 23040"/>
            </a:gdLst>
            <a:ahLst/>
            <a:cxnLst/>
            <a:rect l="textAreaLeft" t="textAreaTop" r="textAreaRight" b="textAreaBottom"/>
            <a:pathLst>
              <a:path w="784860" h="15875">
                <a:moveTo>
                  <a:pt x="0" y="15449"/>
                </a:moveTo>
                <a:lnTo>
                  <a:pt x="784400" y="15449"/>
                </a:lnTo>
                <a:lnTo>
                  <a:pt x="784400"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5693400" y="261889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5850360" y="26188560"/>
            <a:ext cx="822960" cy="23400"/>
          </a:xfrm>
          <a:custGeom>
            <a:avLst/>
            <a:gdLst>
              <a:gd name="textAreaLeft" fmla="*/ 0 w 822960"/>
              <a:gd name="textAreaRight" fmla="*/ 823320 w 822960"/>
              <a:gd name="textAreaTop" fmla="*/ 0 h 23400"/>
              <a:gd name="textAreaBottom" fmla="*/ 23760 h 23400"/>
            </a:gdLst>
            <a:ahLst/>
            <a:cxnLst/>
            <a:rect l="textAreaLeft" t="textAreaTop" r="textAreaRight" b="textAreaBottom"/>
            <a:pathLst>
              <a:path w="546735" h="15875">
                <a:moveTo>
                  <a:pt x="0" y="15449"/>
                </a:moveTo>
                <a:lnTo>
                  <a:pt x="546551" y="15449"/>
                </a:lnTo>
                <a:lnTo>
                  <a:pt x="54655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967680" y="2593728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79"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1282680" y="2593728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9" y="15449"/>
                </a:lnTo>
                <a:lnTo>
                  <a:pt x="261469"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495360" y="2593728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20" h="15875">
                <a:moveTo>
                  <a:pt x="0" y="15449"/>
                </a:moveTo>
                <a:lnTo>
                  <a:pt x="261469" y="15449"/>
                </a:lnTo>
                <a:lnTo>
                  <a:pt x="261469"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1755360" y="25937280"/>
            <a:ext cx="709200" cy="23040"/>
          </a:xfrm>
          <a:custGeom>
            <a:avLst/>
            <a:gdLst>
              <a:gd name="textAreaLeft" fmla="*/ 0 w 709200"/>
              <a:gd name="textAreaRight" fmla="*/ 709560 w 709200"/>
              <a:gd name="textAreaTop" fmla="*/ 0 h 23040"/>
              <a:gd name="textAreaBottom" fmla="*/ 23400 h 23040"/>
            </a:gdLst>
            <a:ahLst/>
            <a:cxnLst/>
            <a:rect l="textAreaLeft" t="textAreaTop" r="textAreaRight" b="textAreaBottom"/>
            <a:pathLst>
              <a:path w="471169" h="15875">
                <a:moveTo>
                  <a:pt x="0" y="15449"/>
                </a:moveTo>
                <a:lnTo>
                  <a:pt x="470636" y="15449"/>
                </a:lnTo>
                <a:lnTo>
                  <a:pt x="470636"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2542680" y="259372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2700360" y="2593728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3015720" y="25937280"/>
            <a:ext cx="865800" cy="23040"/>
          </a:xfrm>
          <a:custGeom>
            <a:avLst/>
            <a:gdLst>
              <a:gd name="textAreaLeft" fmla="*/ 0 w 865800"/>
              <a:gd name="textAreaRight" fmla="*/ 866160 w 865800"/>
              <a:gd name="textAreaTop" fmla="*/ 0 h 23040"/>
              <a:gd name="textAreaBottom" fmla="*/ 23400 h 23040"/>
            </a:gdLst>
            <a:ahLst/>
            <a:cxnLst/>
            <a:rect l="textAreaLeft" t="textAreaTop" r="textAreaRight" b="textAreaBottom"/>
            <a:pathLst>
              <a:path w="575310" h="15875">
                <a:moveTo>
                  <a:pt x="0" y="15449"/>
                </a:moveTo>
                <a:lnTo>
                  <a:pt x="575224" y="15449"/>
                </a:lnTo>
                <a:lnTo>
                  <a:pt x="575224"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3960360" y="2593728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4275720" y="259372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4433040" y="2593728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4"/>
          <p:cNvSpPr/>
          <p:nvPr/>
        </p:nvSpPr>
        <p:spPr>
          <a:xfrm>
            <a:off x="4748040" y="2593728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79"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5063400" y="25937280"/>
            <a:ext cx="551160" cy="23040"/>
          </a:xfrm>
          <a:custGeom>
            <a:avLst/>
            <a:gdLst>
              <a:gd name="textAreaLeft" fmla="*/ 0 w 551160"/>
              <a:gd name="textAreaRight" fmla="*/ 551520 w 551160"/>
              <a:gd name="textAreaTop" fmla="*/ 0 h 23040"/>
              <a:gd name="textAreaBottom" fmla="*/ 23400 h 23040"/>
            </a:gdLst>
            <a:ahLst/>
            <a:cxnLst/>
            <a:rect l="textAreaLeft" t="textAreaTop" r="textAreaRight" b="textAreaBottom"/>
            <a:pathLst>
              <a:path w="366395" h="15875">
                <a:moveTo>
                  <a:pt x="0" y="15449"/>
                </a:moveTo>
                <a:lnTo>
                  <a:pt x="366048" y="15449"/>
                </a:lnTo>
                <a:lnTo>
                  <a:pt x="366048"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5693400" y="259372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7"/>
          <p:cNvSpPr/>
          <p:nvPr/>
        </p:nvSpPr>
        <p:spPr>
          <a:xfrm>
            <a:off x="5850720" y="259372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6008400" y="2593728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79"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9"/>
          <p:cNvSpPr/>
          <p:nvPr/>
        </p:nvSpPr>
        <p:spPr>
          <a:xfrm>
            <a:off x="6323400" y="25936920"/>
            <a:ext cx="350280" cy="23400"/>
          </a:xfrm>
          <a:custGeom>
            <a:avLst/>
            <a:gdLst>
              <a:gd name="textAreaLeft" fmla="*/ 0 w 350280"/>
              <a:gd name="textAreaRight" fmla="*/ 350640 w 350280"/>
              <a:gd name="textAreaTop" fmla="*/ 0 h 23400"/>
              <a:gd name="textAreaBottom" fmla="*/ 23760 h 23400"/>
            </a:gdLst>
            <a:ahLst/>
            <a:cxnLst/>
            <a:rect l="textAreaLeft" t="textAreaTop" r="textAreaRight" b="textAreaBottom"/>
            <a:pathLst>
              <a:path w="233045" h="15875">
                <a:moveTo>
                  <a:pt x="0" y="15449"/>
                </a:moveTo>
                <a:lnTo>
                  <a:pt x="232796" y="15449"/>
                </a:lnTo>
                <a:lnTo>
                  <a:pt x="232796"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967680" y="2568636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79"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1"/>
          <p:cNvSpPr/>
          <p:nvPr/>
        </p:nvSpPr>
        <p:spPr>
          <a:xfrm>
            <a:off x="1282680" y="256863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495720" y="256863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652680" y="2568636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79"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74"/>
          <p:cNvSpPr/>
          <p:nvPr/>
        </p:nvSpPr>
        <p:spPr>
          <a:xfrm>
            <a:off x="1440360" y="2568636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755720" y="25686360"/>
            <a:ext cx="551160" cy="23040"/>
          </a:xfrm>
          <a:custGeom>
            <a:avLst/>
            <a:gdLst>
              <a:gd name="textAreaLeft" fmla="*/ 0 w 551160"/>
              <a:gd name="textAreaRight" fmla="*/ 551520 w 551160"/>
              <a:gd name="textAreaTop" fmla="*/ 0 h 23040"/>
              <a:gd name="textAreaBottom" fmla="*/ 23400 h 23040"/>
            </a:gdLst>
            <a:ahLst/>
            <a:cxnLst/>
            <a:rect l="textAreaLeft" t="textAreaTop" r="textAreaRight" b="textAreaBottom"/>
            <a:pathLst>
              <a:path w="366394" h="15875">
                <a:moveTo>
                  <a:pt x="0" y="15449"/>
                </a:moveTo>
                <a:lnTo>
                  <a:pt x="366048" y="15449"/>
                </a:lnTo>
                <a:lnTo>
                  <a:pt x="366048"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2385720" y="256863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2542680" y="256863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2700360" y="2568636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3015720" y="2568636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80"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3330360" y="2568636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9" y="15449"/>
                </a:lnTo>
                <a:lnTo>
                  <a:pt x="261469"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3802680" y="256863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3960360" y="2568636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4275720" y="256863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4433040" y="2568636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4748040" y="2568636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79"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5063400" y="25686360"/>
            <a:ext cx="551160" cy="23040"/>
          </a:xfrm>
          <a:custGeom>
            <a:avLst/>
            <a:gdLst>
              <a:gd name="textAreaLeft" fmla="*/ 0 w 551160"/>
              <a:gd name="textAreaRight" fmla="*/ 551520 w 551160"/>
              <a:gd name="textAreaTop" fmla="*/ 0 h 23040"/>
              <a:gd name="textAreaBottom" fmla="*/ 23400 h 23040"/>
            </a:gdLst>
            <a:ahLst/>
            <a:cxnLst/>
            <a:rect l="textAreaLeft" t="textAreaTop" r="textAreaRight" b="textAreaBottom"/>
            <a:pathLst>
              <a:path w="366395" h="15875">
                <a:moveTo>
                  <a:pt x="0" y="15449"/>
                </a:moveTo>
                <a:lnTo>
                  <a:pt x="366048" y="15449"/>
                </a:lnTo>
                <a:lnTo>
                  <a:pt x="366048"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5693400" y="256863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5850720" y="256863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6008400" y="2568636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79"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4" name="object 90"/>
          <p:cNvSpPr/>
          <p:nvPr/>
        </p:nvSpPr>
        <p:spPr>
          <a:xfrm>
            <a:off x="6323400" y="25686360"/>
            <a:ext cx="350280" cy="23040"/>
          </a:xfrm>
          <a:custGeom>
            <a:avLst/>
            <a:gdLst>
              <a:gd name="textAreaLeft" fmla="*/ 0 w 350280"/>
              <a:gd name="textAreaRight" fmla="*/ 350640 w 350280"/>
              <a:gd name="textAreaTop" fmla="*/ 0 h 23040"/>
              <a:gd name="textAreaBottom" fmla="*/ 23400 h 23040"/>
            </a:gdLst>
            <a:ahLst/>
            <a:cxnLst/>
            <a:rect l="textAreaLeft" t="textAreaTop" r="textAreaRight" b="textAreaBottom"/>
            <a:pathLst>
              <a:path w="233045" h="15875">
                <a:moveTo>
                  <a:pt x="0" y="15449"/>
                </a:moveTo>
                <a:lnTo>
                  <a:pt x="232796" y="15449"/>
                </a:lnTo>
                <a:lnTo>
                  <a:pt x="232796"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1125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6" name="object 92"/>
          <p:cNvSpPr/>
          <p:nvPr/>
        </p:nvSpPr>
        <p:spPr>
          <a:xfrm>
            <a:off x="128268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495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4"/>
          <p:cNvSpPr/>
          <p:nvPr/>
        </p:nvSpPr>
        <p:spPr>
          <a:xfrm>
            <a:off x="652680" y="2543472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79"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96768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1440360" y="2543472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1755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1912680" y="2543472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1" y="15449"/>
                </a:lnTo>
                <a:lnTo>
                  <a:pt x="26146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3" name="object 99"/>
          <p:cNvSpPr/>
          <p:nvPr/>
        </p:nvSpPr>
        <p:spPr>
          <a:xfrm>
            <a:off x="2385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254268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2700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285768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3015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317268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3330360" y="2543472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9" y="15449"/>
                </a:lnTo>
                <a:lnTo>
                  <a:pt x="261469"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380268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3960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411768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4275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4433040" y="2543472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474840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4905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5063040" y="2543472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79"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537840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5535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569340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5850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600840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object 119"/>
          <p:cNvSpPr/>
          <p:nvPr/>
        </p:nvSpPr>
        <p:spPr>
          <a:xfrm>
            <a:off x="616572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4" name="object 120"/>
          <p:cNvSpPr/>
          <p:nvPr/>
        </p:nvSpPr>
        <p:spPr>
          <a:xfrm>
            <a:off x="6323400" y="254347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5" name="object 121"/>
          <p:cNvSpPr/>
          <p:nvPr/>
        </p:nvSpPr>
        <p:spPr>
          <a:xfrm>
            <a:off x="6480720" y="25434720"/>
            <a:ext cx="192240" cy="23040"/>
          </a:xfrm>
          <a:custGeom>
            <a:avLst/>
            <a:gdLst>
              <a:gd name="textAreaLeft" fmla="*/ 0 w 192240"/>
              <a:gd name="textAreaRight" fmla="*/ 192600 w 192240"/>
              <a:gd name="textAreaTop" fmla="*/ 0 h 23040"/>
              <a:gd name="textAreaBottom" fmla="*/ 23400 h 23040"/>
            </a:gdLst>
            <a:ahLst/>
            <a:cxnLst/>
            <a:rect l="textAreaLeft" t="textAreaTop" r="textAreaRight" b="textAreaBottom"/>
            <a:pathLst>
              <a:path w="128270" h="15875">
                <a:moveTo>
                  <a:pt x="0" y="15449"/>
                </a:moveTo>
                <a:lnTo>
                  <a:pt x="128209" y="15449"/>
                </a:lnTo>
                <a:lnTo>
                  <a:pt x="128209"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object 122"/>
          <p:cNvSpPr/>
          <p:nvPr/>
        </p:nvSpPr>
        <p:spPr>
          <a:xfrm>
            <a:off x="112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7" name="object 123"/>
          <p:cNvSpPr/>
          <p:nvPr/>
        </p:nvSpPr>
        <p:spPr>
          <a:xfrm>
            <a:off x="1282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8" name="object 124"/>
          <p:cNvSpPr/>
          <p:nvPr/>
        </p:nvSpPr>
        <p:spPr>
          <a:xfrm>
            <a:off x="49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9" name="object 125"/>
          <p:cNvSpPr/>
          <p:nvPr/>
        </p:nvSpPr>
        <p:spPr>
          <a:xfrm>
            <a:off x="652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0" name="object 126"/>
          <p:cNvSpPr/>
          <p:nvPr/>
        </p:nvSpPr>
        <p:spPr>
          <a:xfrm>
            <a:off x="810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1" name="object 127"/>
          <p:cNvSpPr/>
          <p:nvPr/>
        </p:nvSpPr>
        <p:spPr>
          <a:xfrm>
            <a:off x="967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2" name="object 128"/>
          <p:cNvSpPr/>
          <p:nvPr/>
        </p:nvSpPr>
        <p:spPr>
          <a:xfrm>
            <a:off x="1440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3" name="object 129"/>
          <p:cNvSpPr/>
          <p:nvPr/>
        </p:nvSpPr>
        <p:spPr>
          <a:xfrm>
            <a:off x="1597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4" name="object 130"/>
          <p:cNvSpPr/>
          <p:nvPr/>
        </p:nvSpPr>
        <p:spPr>
          <a:xfrm>
            <a:off x="175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5" name="object 131"/>
          <p:cNvSpPr/>
          <p:nvPr/>
        </p:nvSpPr>
        <p:spPr>
          <a:xfrm>
            <a:off x="1912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2070360" y="2518380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1"/>
                </a:moveTo>
                <a:lnTo>
                  <a:pt x="156881" y="15441"/>
                </a:lnTo>
                <a:lnTo>
                  <a:pt x="156881"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object 133"/>
          <p:cNvSpPr/>
          <p:nvPr/>
        </p:nvSpPr>
        <p:spPr>
          <a:xfrm>
            <a:off x="238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8" name="object 134"/>
          <p:cNvSpPr/>
          <p:nvPr/>
        </p:nvSpPr>
        <p:spPr>
          <a:xfrm>
            <a:off x="2542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object 135"/>
          <p:cNvSpPr/>
          <p:nvPr/>
        </p:nvSpPr>
        <p:spPr>
          <a:xfrm>
            <a:off x="2700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object 136"/>
          <p:cNvSpPr/>
          <p:nvPr/>
        </p:nvSpPr>
        <p:spPr>
          <a:xfrm>
            <a:off x="2857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1" name="object 137"/>
          <p:cNvSpPr/>
          <p:nvPr/>
        </p:nvSpPr>
        <p:spPr>
          <a:xfrm>
            <a:off x="301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2" name="object 138"/>
          <p:cNvSpPr/>
          <p:nvPr/>
        </p:nvSpPr>
        <p:spPr>
          <a:xfrm>
            <a:off x="3172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object 139"/>
          <p:cNvSpPr/>
          <p:nvPr/>
        </p:nvSpPr>
        <p:spPr>
          <a:xfrm>
            <a:off x="3330360" y="2518380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1"/>
                </a:moveTo>
                <a:lnTo>
                  <a:pt x="156881" y="15441"/>
                </a:lnTo>
                <a:lnTo>
                  <a:pt x="156881"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4" name="object 140"/>
          <p:cNvSpPr/>
          <p:nvPr/>
        </p:nvSpPr>
        <p:spPr>
          <a:xfrm>
            <a:off x="364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5" name="object 141"/>
          <p:cNvSpPr/>
          <p:nvPr/>
        </p:nvSpPr>
        <p:spPr>
          <a:xfrm>
            <a:off x="3802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6" name="object 142"/>
          <p:cNvSpPr/>
          <p:nvPr/>
        </p:nvSpPr>
        <p:spPr>
          <a:xfrm>
            <a:off x="3960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7" name="object 143"/>
          <p:cNvSpPr/>
          <p:nvPr/>
        </p:nvSpPr>
        <p:spPr>
          <a:xfrm>
            <a:off x="411768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8" name="object 144"/>
          <p:cNvSpPr/>
          <p:nvPr/>
        </p:nvSpPr>
        <p:spPr>
          <a:xfrm>
            <a:off x="427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9" name="object 145"/>
          <p:cNvSpPr/>
          <p:nvPr/>
        </p:nvSpPr>
        <p:spPr>
          <a:xfrm>
            <a:off x="443340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0" name="object 146"/>
          <p:cNvSpPr/>
          <p:nvPr/>
        </p:nvSpPr>
        <p:spPr>
          <a:xfrm>
            <a:off x="4590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1" name="object 147"/>
          <p:cNvSpPr/>
          <p:nvPr/>
        </p:nvSpPr>
        <p:spPr>
          <a:xfrm>
            <a:off x="474840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2" name="object 148"/>
          <p:cNvSpPr/>
          <p:nvPr/>
        </p:nvSpPr>
        <p:spPr>
          <a:xfrm>
            <a:off x="490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3" name="object 149"/>
          <p:cNvSpPr/>
          <p:nvPr/>
        </p:nvSpPr>
        <p:spPr>
          <a:xfrm>
            <a:off x="5063040" y="2518380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79" h="15875">
                <a:moveTo>
                  <a:pt x="0" y="15441"/>
                </a:moveTo>
                <a:lnTo>
                  <a:pt x="156873" y="15441"/>
                </a:lnTo>
                <a:lnTo>
                  <a:pt x="15687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4" name="object 150"/>
          <p:cNvSpPr/>
          <p:nvPr/>
        </p:nvSpPr>
        <p:spPr>
          <a:xfrm>
            <a:off x="537840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5" name="object 151"/>
          <p:cNvSpPr/>
          <p:nvPr/>
        </p:nvSpPr>
        <p:spPr>
          <a:xfrm>
            <a:off x="553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6" name="object 152"/>
          <p:cNvSpPr/>
          <p:nvPr/>
        </p:nvSpPr>
        <p:spPr>
          <a:xfrm>
            <a:off x="569340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7" name="object 153"/>
          <p:cNvSpPr/>
          <p:nvPr/>
        </p:nvSpPr>
        <p:spPr>
          <a:xfrm>
            <a:off x="5850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8" name="object 154"/>
          <p:cNvSpPr/>
          <p:nvPr/>
        </p:nvSpPr>
        <p:spPr>
          <a:xfrm>
            <a:off x="600840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9" name="object 155"/>
          <p:cNvSpPr/>
          <p:nvPr/>
        </p:nvSpPr>
        <p:spPr>
          <a:xfrm>
            <a:off x="616572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0" name="object 156"/>
          <p:cNvSpPr/>
          <p:nvPr/>
        </p:nvSpPr>
        <p:spPr>
          <a:xfrm>
            <a:off x="6323400" y="251838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1" name="object 157"/>
          <p:cNvSpPr/>
          <p:nvPr/>
        </p:nvSpPr>
        <p:spPr>
          <a:xfrm>
            <a:off x="6480720" y="25183800"/>
            <a:ext cx="192240" cy="23040"/>
          </a:xfrm>
          <a:custGeom>
            <a:avLst/>
            <a:gdLst>
              <a:gd name="textAreaLeft" fmla="*/ 0 w 192240"/>
              <a:gd name="textAreaRight" fmla="*/ 192600 w 192240"/>
              <a:gd name="textAreaTop" fmla="*/ 0 h 23040"/>
              <a:gd name="textAreaBottom" fmla="*/ 23400 h 23040"/>
            </a:gdLst>
            <a:ahLst/>
            <a:cxnLst/>
            <a:rect l="textAreaLeft" t="textAreaTop" r="textAreaRight" b="textAreaBottom"/>
            <a:pathLst>
              <a:path w="128270" h="15875">
                <a:moveTo>
                  <a:pt x="0" y="15441"/>
                </a:moveTo>
                <a:lnTo>
                  <a:pt x="128209" y="15441"/>
                </a:lnTo>
                <a:lnTo>
                  <a:pt x="128209"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2" name="object 158"/>
          <p:cNvSpPr/>
          <p:nvPr/>
        </p:nvSpPr>
        <p:spPr>
          <a:xfrm>
            <a:off x="12042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3" name="object 159"/>
          <p:cNvSpPr/>
          <p:nvPr/>
        </p:nvSpPr>
        <p:spPr>
          <a:xfrm>
            <a:off x="495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4" name="object 160"/>
          <p:cNvSpPr/>
          <p:nvPr/>
        </p:nvSpPr>
        <p:spPr>
          <a:xfrm>
            <a:off x="65268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5" name="object 161"/>
          <p:cNvSpPr/>
          <p:nvPr/>
        </p:nvSpPr>
        <p:spPr>
          <a:xfrm>
            <a:off x="810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6" name="object 162"/>
          <p:cNvSpPr/>
          <p:nvPr/>
        </p:nvSpPr>
        <p:spPr>
          <a:xfrm>
            <a:off x="10465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7" name="object 163"/>
          <p:cNvSpPr/>
          <p:nvPr/>
        </p:nvSpPr>
        <p:spPr>
          <a:xfrm>
            <a:off x="13615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8" name="object 164"/>
          <p:cNvSpPr/>
          <p:nvPr/>
        </p:nvSpPr>
        <p:spPr>
          <a:xfrm>
            <a:off x="15192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9" name="object 165"/>
          <p:cNvSpPr/>
          <p:nvPr/>
        </p:nvSpPr>
        <p:spPr>
          <a:xfrm>
            <a:off x="16765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0" name="object 166"/>
          <p:cNvSpPr/>
          <p:nvPr/>
        </p:nvSpPr>
        <p:spPr>
          <a:xfrm>
            <a:off x="18342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1" name="object 167"/>
          <p:cNvSpPr/>
          <p:nvPr/>
        </p:nvSpPr>
        <p:spPr>
          <a:xfrm>
            <a:off x="19915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2" name="object 168"/>
          <p:cNvSpPr/>
          <p:nvPr/>
        </p:nvSpPr>
        <p:spPr>
          <a:xfrm>
            <a:off x="21492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3" name="object 169"/>
          <p:cNvSpPr/>
          <p:nvPr/>
        </p:nvSpPr>
        <p:spPr>
          <a:xfrm>
            <a:off x="230688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4" name="object 170"/>
          <p:cNvSpPr/>
          <p:nvPr/>
        </p:nvSpPr>
        <p:spPr>
          <a:xfrm>
            <a:off x="24642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5" name="object 171"/>
          <p:cNvSpPr/>
          <p:nvPr/>
        </p:nvSpPr>
        <p:spPr>
          <a:xfrm>
            <a:off x="262188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6" name="object 172"/>
          <p:cNvSpPr/>
          <p:nvPr/>
        </p:nvSpPr>
        <p:spPr>
          <a:xfrm>
            <a:off x="27792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7" name="object 173"/>
          <p:cNvSpPr/>
          <p:nvPr/>
        </p:nvSpPr>
        <p:spPr>
          <a:xfrm>
            <a:off x="293688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8" name="object 174"/>
          <p:cNvSpPr/>
          <p:nvPr/>
        </p:nvSpPr>
        <p:spPr>
          <a:xfrm>
            <a:off x="30942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9" name="object 175"/>
          <p:cNvSpPr/>
          <p:nvPr/>
        </p:nvSpPr>
        <p:spPr>
          <a:xfrm>
            <a:off x="325188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0" name="object 176"/>
          <p:cNvSpPr/>
          <p:nvPr/>
        </p:nvSpPr>
        <p:spPr>
          <a:xfrm>
            <a:off x="3409200" y="24932160"/>
            <a:ext cx="156960" cy="23040"/>
          </a:xfrm>
          <a:custGeom>
            <a:avLst/>
            <a:gdLst>
              <a:gd name="textAreaLeft" fmla="*/ 0 w 156960"/>
              <a:gd name="textAreaRight" fmla="*/ 157320 w 156960"/>
              <a:gd name="textAreaTop" fmla="*/ 0 h 23040"/>
              <a:gd name="textAreaBottom" fmla="*/ 23400 h 23040"/>
            </a:gdLst>
            <a:ahLst/>
            <a:cxnLst/>
            <a:rect l="textAreaLeft" t="textAreaTop" r="textAreaRight" b="textAreaBottom"/>
            <a:pathLst>
              <a:path w="104775" h="15875">
                <a:moveTo>
                  <a:pt x="0" y="15449"/>
                </a:moveTo>
                <a:lnTo>
                  <a:pt x="104587" y="15449"/>
                </a:lnTo>
                <a:lnTo>
                  <a:pt x="104587"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1" name="object 177"/>
          <p:cNvSpPr/>
          <p:nvPr/>
        </p:nvSpPr>
        <p:spPr>
          <a:xfrm>
            <a:off x="3645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2" name="object 178"/>
          <p:cNvSpPr/>
          <p:nvPr/>
        </p:nvSpPr>
        <p:spPr>
          <a:xfrm>
            <a:off x="380268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3" name="object 179"/>
          <p:cNvSpPr/>
          <p:nvPr/>
        </p:nvSpPr>
        <p:spPr>
          <a:xfrm>
            <a:off x="3960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4" name="object 180"/>
          <p:cNvSpPr/>
          <p:nvPr/>
        </p:nvSpPr>
        <p:spPr>
          <a:xfrm>
            <a:off x="411768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5" name="object 181"/>
          <p:cNvSpPr/>
          <p:nvPr/>
        </p:nvSpPr>
        <p:spPr>
          <a:xfrm>
            <a:off x="4275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6" name="object 182"/>
          <p:cNvSpPr/>
          <p:nvPr/>
        </p:nvSpPr>
        <p:spPr>
          <a:xfrm>
            <a:off x="44334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7" name="object 183"/>
          <p:cNvSpPr/>
          <p:nvPr/>
        </p:nvSpPr>
        <p:spPr>
          <a:xfrm>
            <a:off x="4590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8" name="object 184"/>
          <p:cNvSpPr/>
          <p:nvPr/>
        </p:nvSpPr>
        <p:spPr>
          <a:xfrm>
            <a:off x="47484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9" name="object 185"/>
          <p:cNvSpPr/>
          <p:nvPr/>
        </p:nvSpPr>
        <p:spPr>
          <a:xfrm>
            <a:off x="4905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0" name="object 186"/>
          <p:cNvSpPr/>
          <p:nvPr/>
        </p:nvSpPr>
        <p:spPr>
          <a:xfrm>
            <a:off x="50634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1" name="object 187"/>
          <p:cNvSpPr/>
          <p:nvPr/>
        </p:nvSpPr>
        <p:spPr>
          <a:xfrm>
            <a:off x="5220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2" name="object 188"/>
          <p:cNvSpPr/>
          <p:nvPr/>
        </p:nvSpPr>
        <p:spPr>
          <a:xfrm>
            <a:off x="53784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3" name="object 189"/>
          <p:cNvSpPr/>
          <p:nvPr/>
        </p:nvSpPr>
        <p:spPr>
          <a:xfrm>
            <a:off x="5535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4" name="object 190"/>
          <p:cNvSpPr/>
          <p:nvPr/>
        </p:nvSpPr>
        <p:spPr>
          <a:xfrm>
            <a:off x="56934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5" name="object 191"/>
          <p:cNvSpPr/>
          <p:nvPr/>
        </p:nvSpPr>
        <p:spPr>
          <a:xfrm>
            <a:off x="5850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6" name="object 192"/>
          <p:cNvSpPr/>
          <p:nvPr/>
        </p:nvSpPr>
        <p:spPr>
          <a:xfrm>
            <a:off x="60084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7" name="object 193"/>
          <p:cNvSpPr/>
          <p:nvPr/>
        </p:nvSpPr>
        <p:spPr>
          <a:xfrm>
            <a:off x="6165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8" name="object 194"/>
          <p:cNvSpPr/>
          <p:nvPr/>
        </p:nvSpPr>
        <p:spPr>
          <a:xfrm>
            <a:off x="632340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9" name="object 195"/>
          <p:cNvSpPr/>
          <p:nvPr/>
        </p:nvSpPr>
        <p:spPr>
          <a:xfrm>
            <a:off x="6480720" y="2493216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0" name="object 196"/>
          <p:cNvSpPr/>
          <p:nvPr/>
        </p:nvSpPr>
        <p:spPr>
          <a:xfrm>
            <a:off x="6638400" y="24932160"/>
            <a:ext cx="35640" cy="23040"/>
          </a:xfrm>
          <a:custGeom>
            <a:avLst/>
            <a:gdLst>
              <a:gd name="textAreaLeft" fmla="*/ 0 w 35640"/>
              <a:gd name="textAreaRight" fmla="*/ 36000 w 35640"/>
              <a:gd name="textAreaTop" fmla="*/ 0 h 23040"/>
              <a:gd name="textAreaBottom" fmla="*/ 23400 h 23040"/>
            </a:gdLst>
            <a:ahLst/>
            <a:cxnLst/>
            <a:rect l="textAreaLeft" t="textAreaTop" r="textAreaRight" b="textAreaBottom"/>
            <a:pathLst>
              <a:path w="24129" h="15875">
                <a:moveTo>
                  <a:pt x="0" y="15449"/>
                </a:moveTo>
                <a:lnTo>
                  <a:pt x="23621" y="15449"/>
                </a:lnTo>
                <a:lnTo>
                  <a:pt x="2362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1" name="object 197"/>
          <p:cNvSpPr/>
          <p:nvPr/>
        </p:nvSpPr>
        <p:spPr>
          <a:xfrm>
            <a:off x="574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2" name="object 198"/>
          <p:cNvSpPr/>
          <p:nvPr/>
        </p:nvSpPr>
        <p:spPr>
          <a:xfrm>
            <a:off x="73152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3" name="object 199"/>
          <p:cNvSpPr/>
          <p:nvPr/>
        </p:nvSpPr>
        <p:spPr>
          <a:xfrm>
            <a:off x="889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4" name="object 200"/>
          <p:cNvSpPr/>
          <p:nvPr/>
        </p:nvSpPr>
        <p:spPr>
          <a:xfrm>
            <a:off x="104652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5" name="object 201"/>
          <p:cNvSpPr/>
          <p:nvPr/>
        </p:nvSpPr>
        <p:spPr>
          <a:xfrm>
            <a:off x="1204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6" name="object 202"/>
          <p:cNvSpPr/>
          <p:nvPr/>
        </p:nvSpPr>
        <p:spPr>
          <a:xfrm>
            <a:off x="136152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7" name="object 203"/>
          <p:cNvSpPr/>
          <p:nvPr/>
        </p:nvSpPr>
        <p:spPr>
          <a:xfrm>
            <a:off x="1519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8" name="object 204"/>
          <p:cNvSpPr/>
          <p:nvPr/>
        </p:nvSpPr>
        <p:spPr>
          <a:xfrm>
            <a:off x="167652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9" name="object 205"/>
          <p:cNvSpPr/>
          <p:nvPr/>
        </p:nvSpPr>
        <p:spPr>
          <a:xfrm>
            <a:off x="1834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0" name="object 206"/>
          <p:cNvSpPr/>
          <p:nvPr/>
        </p:nvSpPr>
        <p:spPr>
          <a:xfrm>
            <a:off x="1991520" y="2468124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80" h="15875">
                <a:moveTo>
                  <a:pt x="0" y="15441"/>
                </a:moveTo>
                <a:lnTo>
                  <a:pt x="156881" y="15441"/>
                </a:lnTo>
                <a:lnTo>
                  <a:pt x="156881"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1" name="object 207"/>
          <p:cNvSpPr/>
          <p:nvPr/>
        </p:nvSpPr>
        <p:spPr>
          <a:xfrm>
            <a:off x="2306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2" name="object 208"/>
          <p:cNvSpPr/>
          <p:nvPr/>
        </p:nvSpPr>
        <p:spPr>
          <a:xfrm>
            <a:off x="2464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3" name="object 209"/>
          <p:cNvSpPr/>
          <p:nvPr/>
        </p:nvSpPr>
        <p:spPr>
          <a:xfrm>
            <a:off x="2621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4" name="object 210"/>
          <p:cNvSpPr/>
          <p:nvPr/>
        </p:nvSpPr>
        <p:spPr>
          <a:xfrm>
            <a:off x="2779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5" name="object 211"/>
          <p:cNvSpPr/>
          <p:nvPr/>
        </p:nvSpPr>
        <p:spPr>
          <a:xfrm>
            <a:off x="2936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6" name="object 212"/>
          <p:cNvSpPr/>
          <p:nvPr/>
        </p:nvSpPr>
        <p:spPr>
          <a:xfrm>
            <a:off x="3094200" y="2468124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1"/>
                </a:moveTo>
                <a:lnTo>
                  <a:pt x="156881" y="15441"/>
                </a:lnTo>
                <a:lnTo>
                  <a:pt x="156881"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7" name="object 213"/>
          <p:cNvSpPr/>
          <p:nvPr/>
        </p:nvSpPr>
        <p:spPr>
          <a:xfrm>
            <a:off x="3409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8" name="object 214"/>
          <p:cNvSpPr/>
          <p:nvPr/>
        </p:nvSpPr>
        <p:spPr>
          <a:xfrm>
            <a:off x="3566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9" name="object 215"/>
          <p:cNvSpPr/>
          <p:nvPr/>
        </p:nvSpPr>
        <p:spPr>
          <a:xfrm>
            <a:off x="3724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0" name="object 216"/>
          <p:cNvSpPr/>
          <p:nvPr/>
        </p:nvSpPr>
        <p:spPr>
          <a:xfrm>
            <a:off x="3881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1" name="object 217"/>
          <p:cNvSpPr/>
          <p:nvPr/>
        </p:nvSpPr>
        <p:spPr>
          <a:xfrm>
            <a:off x="4039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2" name="object 218"/>
          <p:cNvSpPr/>
          <p:nvPr/>
        </p:nvSpPr>
        <p:spPr>
          <a:xfrm>
            <a:off x="4196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3" name="object 219"/>
          <p:cNvSpPr/>
          <p:nvPr/>
        </p:nvSpPr>
        <p:spPr>
          <a:xfrm>
            <a:off x="4354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4" name="object 220"/>
          <p:cNvSpPr/>
          <p:nvPr/>
        </p:nvSpPr>
        <p:spPr>
          <a:xfrm>
            <a:off x="4511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5" name="object 221"/>
          <p:cNvSpPr/>
          <p:nvPr/>
        </p:nvSpPr>
        <p:spPr>
          <a:xfrm>
            <a:off x="4669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6" name="object 222"/>
          <p:cNvSpPr/>
          <p:nvPr/>
        </p:nvSpPr>
        <p:spPr>
          <a:xfrm>
            <a:off x="4826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7" name="object 223"/>
          <p:cNvSpPr/>
          <p:nvPr/>
        </p:nvSpPr>
        <p:spPr>
          <a:xfrm>
            <a:off x="4984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8" name="object 224"/>
          <p:cNvSpPr/>
          <p:nvPr/>
        </p:nvSpPr>
        <p:spPr>
          <a:xfrm>
            <a:off x="5141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9" name="object 225"/>
          <p:cNvSpPr/>
          <p:nvPr/>
        </p:nvSpPr>
        <p:spPr>
          <a:xfrm>
            <a:off x="5299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0" name="object 226"/>
          <p:cNvSpPr/>
          <p:nvPr/>
        </p:nvSpPr>
        <p:spPr>
          <a:xfrm>
            <a:off x="5456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1" name="object 227"/>
          <p:cNvSpPr/>
          <p:nvPr/>
        </p:nvSpPr>
        <p:spPr>
          <a:xfrm>
            <a:off x="5614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2" name="object 228"/>
          <p:cNvSpPr/>
          <p:nvPr/>
        </p:nvSpPr>
        <p:spPr>
          <a:xfrm>
            <a:off x="577188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3" name="object 229"/>
          <p:cNvSpPr/>
          <p:nvPr/>
        </p:nvSpPr>
        <p:spPr>
          <a:xfrm>
            <a:off x="592920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85" y="15441"/>
                </a:lnTo>
                <a:lnTo>
                  <a:pt x="52285"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4" name="object 230"/>
          <p:cNvSpPr/>
          <p:nvPr/>
        </p:nvSpPr>
        <p:spPr>
          <a:xfrm>
            <a:off x="6086880" y="2468124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20" h="15875">
                <a:moveTo>
                  <a:pt x="0" y="15441"/>
                </a:moveTo>
                <a:lnTo>
                  <a:pt x="261469" y="15441"/>
                </a:lnTo>
                <a:lnTo>
                  <a:pt x="261469"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5" name="object 231"/>
          <p:cNvSpPr/>
          <p:nvPr/>
        </p:nvSpPr>
        <p:spPr>
          <a:xfrm>
            <a:off x="6559920" y="246812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1"/>
                </a:moveTo>
                <a:lnTo>
                  <a:pt x="52293" y="15441"/>
                </a:lnTo>
                <a:lnTo>
                  <a:pt x="52293" y="0"/>
                </a:lnTo>
                <a:lnTo>
                  <a:pt x="0" y="0"/>
                </a:lnTo>
                <a:lnTo>
                  <a:pt x="0" y="15441"/>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6" name="object 232"/>
          <p:cNvSpPr/>
          <p:nvPr/>
        </p:nvSpPr>
        <p:spPr>
          <a:xfrm>
            <a:off x="574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7" name="object 233"/>
          <p:cNvSpPr/>
          <p:nvPr/>
        </p:nvSpPr>
        <p:spPr>
          <a:xfrm>
            <a:off x="73152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8" name="object 234"/>
          <p:cNvSpPr/>
          <p:nvPr/>
        </p:nvSpPr>
        <p:spPr>
          <a:xfrm>
            <a:off x="889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9" name="object 235"/>
          <p:cNvSpPr/>
          <p:nvPr/>
        </p:nvSpPr>
        <p:spPr>
          <a:xfrm>
            <a:off x="104652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0" name="object 236"/>
          <p:cNvSpPr/>
          <p:nvPr/>
        </p:nvSpPr>
        <p:spPr>
          <a:xfrm>
            <a:off x="1204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1" name="object 237"/>
          <p:cNvSpPr/>
          <p:nvPr/>
        </p:nvSpPr>
        <p:spPr>
          <a:xfrm>
            <a:off x="136152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2" name="object 238"/>
          <p:cNvSpPr/>
          <p:nvPr/>
        </p:nvSpPr>
        <p:spPr>
          <a:xfrm>
            <a:off x="1519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3" name="object 239"/>
          <p:cNvSpPr/>
          <p:nvPr/>
        </p:nvSpPr>
        <p:spPr>
          <a:xfrm>
            <a:off x="167652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4" name="object 240"/>
          <p:cNvSpPr/>
          <p:nvPr/>
        </p:nvSpPr>
        <p:spPr>
          <a:xfrm>
            <a:off x="1833840" y="2442960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1" y="15449"/>
                </a:lnTo>
                <a:lnTo>
                  <a:pt x="26146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5" name="object 241"/>
          <p:cNvSpPr/>
          <p:nvPr/>
        </p:nvSpPr>
        <p:spPr>
          <a:xfrm>
            <a:off x="230688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6" name="object 242"/>
          <p:cNvSpPr/>
          <p:nvPr/>
        </p:nvSpPr>
        <p:spPr>
          <a:xfrm>
            <a:off x="2464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7" name="object 243"/>
          <p:cNvSpPr/>
          <p:nvPr/>
        </p:nvSpPr>
        <p:spPr>
          <a:xfrm>
            <a:off x="262188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8" name="object 244"/>
          <p:cNvSpPr/>
          <p:nvPr/>
        </p:nvSpPr>
        <p:spPr>
          <a:xfrm>
            <a:off x="2779200" y="2442960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80"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9" name="object 245"/>
          <p:cNvSpPr/>
          <p:nvPr/>
        </p:nvSpPr>
        <p:spPr>
          <a:xfrm>
            <a:off x="3094200" y="2442960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0" name="object 246"/>
          <p:cNvSpPr/>
          <p:nvPr/>
        </p:nvSpPr>
        <p:spPr>
          <a:xfrm>
            <a:off x="3409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1" name="object 247"/>
          <p:cNvSpPr/>
          <p:nvPr/>
        </p:nvSpPr>
        <p:spPr>
          <a:xfrm>
            <a:off x="356688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2" name="object 248"/>
          <p:cNvSpPr/>
          <p:nvPr/>
        </p:nvSpPr>
        <p:spPr>
          <a:xfrm>
            <a:off x="3724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3" name="object 249"/>
          <p:cNvSpPr/>
          <p:nvPr/>
        </p:nvSpPr>
        <p:spPr>
          <a:xfrm>
            <a:off x="388188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4" name="object 250"/>
          <p:cNvSpPr/>
          <p:nvPr/>
        </p:nvSpPr>
        <p:spPr>
          <a:xfrm>
            <a:off x="4039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5" name="object 251"/>
          <p:cNvSpPr/>
          <p:nvPr/>
        </p:nvSpPr>
        <p:spPr>
          <a:xfrm>
            <a:off x="419688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6" name="object 252"/>
          <p:cNvSpPr/>
          <p:nvPr/>
        </p:nvSpPr>
        <p:spPr>
          <a:xfrm>
            <a:off x="4354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7" name="object 253"/>
          <p:cNvSpPr/>
          <p:nvPr/>
        </p:nvSpPr>
        <p:spPr>
          <a:xfrm>
            <a:off x="451188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8" name="object 254"/>
          <p:cNvSpPr/>
          <p:nvPr/>
        </p:nvSpPr>
        <p:spPr>
          <a:xfrm>
            <a:off x="4669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9" name="object 255"/>
          <p:cNvSpPr/>
          <p:nvPr/>
        </p:nvSpPr>
        <p:spPr>
          <a:xfrm>
            <a:off x="482688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0" name="object 256"/>
          <p:cNvSpPr/>
          <p:nvPr/>
        </p:nvSpPr>
        <p:spPr>
          <a:xfrm>
            <a:off x="4984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1" name="object 257"/>
          <p:cNvSpPr/>
          <p:nvPr/>
        </p:nvSpPr>
        <p:spPr>
          <a:xfrm>
            <a:off x="5141880" y="2442960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79"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2" name="object 258"/>
          <p:cNvSpPr/>
          <p:nvPr/>
        </p:nvSpPr>
        <p:spPr>
          <a:xfrm>
            <a:off x="545688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3" name="object 259"/>
          <p:cNvSpPr/>
          <p:nvPr/>
        </p:nvSpPr>
        <p:spPr>
          <a:xfrm>
            <a:off x="561420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4" name="object 260"/>
          <p:cNvSpPr/>
          <p:nvPr/>
        </p:nvSpPr>
        <p:spPr>
          <a:xfrm>
            <a:off x="577188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5" name="object 261"/>
          <p:cNvSpPr/>
          <p:nvPr/>
        </p:nvSpPr>
        <p:spPr>
          <a:xfrm>
            <a:off x="5929200" y="24429600"/>
            <a:ext cx="551160" cy="23040"/>
          </a:xfrm>
          <a:custGeom>
            <a:avLst/>
            <a:gdLst>
              <a:gd name="textAreaLeft" fmla="*/ 0 w 551160"/>
              <a:gd name="textAreaRight" fmla="*/ 551520 w 551160"/>
              <a:gd name="textAreaTop" fmla="*/ 0 h 23040"/>
              <a:gd name="textAreaBottom" fmla="*/ 23400 h 23040"/>
            </a:gdLst>
            <a:ahLst/>
            <a:cxnLst/>
            <a:rect l="textAreaLeft" t="textAreaTop" r="textAreaRight" b="textAreaBottom"/>
            <a:pathLst>
              <a:path w="366395" h="15875">
                <a:moveTo>
                  <a:pt x="0" y="15449"/>
                </a:moveTo>
                <a:lnTo>
                  <a:pt x="366048" y="15449"/>
                </a:lnTo>
                <a:lnTo>
                  <a:pt x="366048"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6" name="object 262"/>
          <p:cNvSpPr/>
          <p:nvPr/>
        </p:nvSpPr>
        <p:spPr>
          <a:xfrm>
            <a:off x="6559920" y="2442960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7" name="object 263"/>
          <p:cNvSpPr/>
          <p:nvPr/>
        </p:nvSpPr>
        <p:spPr>
          <a:xfrm>
            <a:off x="57420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8" name="object 264"/>
          <p:cNvSpPr/>
          <p:nvPr/>
        </p:nvSpPr>
        <p:spPr>
          <a:xfrm>
            <a:off x="731160" y="2417868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79"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9" name="object 265"/>
          <p:cNvSpPr/>
          <p:nvPr/>
        </p:nvSpPr>
        <p:spPr>
          <a:xfrm>
            <a:off x="104652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0" name="object 266"/>
          <p:cNvSpPr/>
          <p:nvPr/>
        </p:nvSpPr>
        <p:spPr>
          <a:xfrm>
            <a:off x="120420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1" name="object 267"/>
          <p:cNvSpPr/>
          <p:nvPr/>
        </p:nvSpPr>
        <p:spPr>
          <a:xfrm>
            <a:off x="136152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2" name="object 268"/>
          <p:cNvSpPr/>
          <p:nvPr/>
        </p:nvSpPr>
        <p:spPr>
          <a:xfrm>
            <a:off x="1518840" y="2417868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3" name="object 269"/>
          <p:cNvSpPr/>
          <p:nvPr/>
        </p:nvSpPr>
        <p:spPr>
          <a:xfrm>
            <a:off x="1833840" y="2417868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1" y="15449"/>
                </a:lnTo>
                <a:lnTo>
                  <a:pt x="26146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4" name="object 270"/>
          <p:cNvSpPr/>
          <p:nvPr/>
        </p:nvSpPr>
        <p:spPr>
          <a:xfrm>
            <a:off x="230688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5" name="object 271"/>
          <p:cNvSpPr/>
          <p:nvPr/>
        </p:nvSpPr>
        <p:spPr>
          <a:xfrm>
            <a:off x="246420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6" name="object 272"/>
          <p:cNvSpPr/>
          <p:nvPr/>
        </p:nvSpPr>
        <p:spPr>
          <a:xfrm>
            <a:off x="262188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7" name="object 273"/>
          <p:cNvSpPr/>
          <p:nvPr/>
        </p:nvSpPr>
        <p:spPr>
          <a:xfrm>
            <a:off x="2779200" y="24178680"/>
            <a:ext cx="551160" cy="23040"/>
          </a:xfrm>
          <a:custGeom>
            <a:avLst/>
            <a:gdLst>
              <a:gd name="textAreaLeft" fmla="*/ 0 w 551160"/>
              <a:gd name="textAreaRight" fmla="*/ 551520 w 551160"/>
              <a:gd name="textAreaTop" fmla="*/ 0 h 23040"/>
              <a:gd name="textAreaBottom" fmla="*/ 23400 h 23040"/>
            </a:gdLst>
            <a:ahLst/>
            <a:cxnLst/>
            <a:rect l="textAreaLeft" t="textAreaTop" r="textAreaRight" b="textAreaBottom"/>
            <a:pathLst>
              <a:path w="366394" h="15875">
                <a:moveTo>
                  <a:pt x="0" y="15449"/>
                </a:moveTo>
                <a:lnTo>
                  <a:pt x="366048" y="15449"/>
                </a:lnTo>
                <a:lnTo>
                  <a:pt x="366048"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8" name="object 274"/>
          <p:cNvSpPr/>
          <p:nvPr/>
        </p:nvSpPr>
        <p:spPr>
          <a:xfrm>
            <a:off x="340920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9" name="object 275"/>
          <p:cNvSpPr/>
          <p:nvPr/>
        </p:nvSpPr>
        <p:spPr>
          <a:xfrm>
            <a:off x="356688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0" name="object 276"/>
          <p:cNvSpPr/>
          <p:nvPr/>
        </p:nvSpPr>
        <p:spPr>
          <a:xfrm>
            <a:off x="3724200" y="2417868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80"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1" name="object 277"/>
          <p:cNvSpPr/>
          <p:nvPr/>
        </p:nvSpPr>
        <p:spPr>
          <a:xfrm>
            <a:off x="403920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2" name="object 278"/>
          <p:cNvSpPr/>
          <p:nvPr/>
        </p:nvSpPr>
        <p:spPr>
          <a:xfrm>
            <a:off x="419688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3" name="object 279"/>
          <p:cNvSpPr/>
          <p:nvPr/>
        </p:nvSpPr>
        <p:spPr>
          <a:xfrm>
            <a:off x="435420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4" name="object 280"/>
          <p:cNvSpPr/>
          <p:nvPr/>
        </p:nvSpPr>
        <p:spPr>
          <a:xfrm>
            <a:off x="451188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5" name="object 281"/>
          <p:cNvSpPr/>
          <p:nvPr/>
        </p:nvSpPr>
        <p:spPr>
          <a:xfrm>
            <a:off x="4669200" y="2417868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79"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6" name="object 282"/>
          <p:cNvSpPr/>
          <p:nvPr/>
        </p:nvSpPr>
        <p:spPr>
          <a:xfrm>
            <a:off x="498420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85" y="15449"/>
                </a:lnTo>
                <a:lnTo>
                  <a:pt x="5228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7" name="object 283"/>
          <p:cNvSpPr/>
          <p:nvPr/>
        </p:nvSpPr>
        <p:spPr>
          <a:xfrm>
            <a:off x="5141880" y="24178680"/>
            <a:ext cx="236160" cy="23040"/>
          </a:xfrm>
          <a:custGeom>
            <a:avLst/>
            <a:gdLst>
              <a:gd name="textAreaLeft" fmla="*/ 0 w 236160"/>
              <a:gd name="textAreaRight" fmla="*/ 236520 w 236160"/>
              <a:gd name="textAreaTop" fmla="*/ 0 h 23040"/>
              <a:gd name="textAreaBottom" fmla="*/ 23400 h 23040"/>
            </a:gdLst>
            <a:ahLst/>
            <a:cxnLst/>
            <a:rect l="textAreaLeft" t="textAreaTop" r="textAreaRight" b="textAreaBottom"/>
            <a:pathLst>
              <a:path w="157479"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8" name="object 284"/>
          <p:cNvSpPr/>
          <p:nvPr/>
        </p:nvSpPr>
        <p:spPr>
          <a:xfrm>
            <a:off x="545688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9" name="object 285"/>
          <p:cNvSpPr/>
          <p:nvPr/>
        </p:nvSpPr>
        <p:spPr>
          <a:xfrm>
            <a:off x="561420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0" name="object 286"/>
          <p:cNvSpPr/>
          <p:nvPr/>
        </p:nvSpPr>
        <p:spPr>
          <a:xfrm>
            <a:off x="5771880" y="2417868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1" name="object 287"/>
          <p:cNvSpPr/>
          <p:nvPr/>
        </p:nvSpPr>
        <p:spPr>
          <a:xfrm>
            <a:off x="5929200" y="24178680"/>
            <a:ext cx="709200" cy="23040"/>
          </a:xfrm>
          <a:custGeom>
            <a:avLst/>
            <a:gdLst>
              <a:gd name="textAreaLeft" fmla="*/ 0 w 709200"/>
              <a:gd name="textAreaRight" fmla="*/ 709560 w 709200"/>
              <a:gd name="textAreaTop" fmla="*/ 0 h 23040"/>
              <a:gd name="textAreaBottom" fmla="*/ 23400 h 23040"/>
            </a:gdLst>
            <a:ahLst/>
            <a:cxnLst/>
            <a:rect l="textAreaLeft" t="textAreaTop" r="textAreaRight" b="textAreaBottom"/>
            <a:pathLst>
              <a:path w="471170" h="15875">
                <a:moveTo>
                  <a:pt x="0" y="15449"/>
                </a:moveTo>
                <a:lnTo>
                  <a:pt x="470636" y="15449"/>
                </a:lnTo>
                <a:lnTo>
                  <a:pt x="470636"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2" name="object 288"/>
          <p:cNvSpPr/>
          <p:nvPr/>
        </p:nvSpPr>
        <p:spPr>
          <a:xfrm>
            <a:off x="574200" y="239270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3" name="object 289"/>
          <p:cNvSpPr/>
          <p:nvPr/>
        </p:nvSpPr>
        <p:spPr>
          <a:xfrm>
            <a:off x="731160" y="2392704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79" h="15875">
                <a:moveTo>
                  <a:pt x="0" y="15449"/>
                </a:moveTo>
                <a:lnTo>
                  <a:pt x="156873" y="15449"/>
                </a:lnTo>
                <a:lnTo>
                  <a:pt x="15687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4" name="object 290"/>
          <p:cNvSpPr/>
          <p:nvPr/>
        </p:nvSpPr>
        <p:spPr>
          <a:xfrm>
            <a:off x="1046160" y="2392704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5" name="object 291"/>
          <p:cNvSpPr/>
          <p:nvPr/>
        </p:nvSpPr>
        <p:spPr>
          <a:xfrm>
            <a:off x="1361160" y="2392704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9" y="15449"/>
                </a:lnTo>
                <a:lnTo>
                  <a:pt x="261469"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6" name="object 292"/>
          <p:cNvSpPr/>
          <p:nvPr/>
        </p:nvSpPr>
        <p:spPr>
          <a:xfrm>
            <a:off x="1834200" y="23927040"/>
            <a:ext cx="551160" cy="23040"/>
          </a:xfrm>
          <a:custGeom>
            <a:avLst/>
            <a:gdLst>
              <a:gd name="textAreaLeft" fmla="*/ 0 w 551160"/>
              <a:gd name="textAreaRight" fmla="*/ 551520 w 551160"/>
              <a:gd name="textAreaTop" fmla="*/ 0 h 23040"/>
              <a:gd name="textAreaBottom" fmla="*/ 23400 h 23040"/>
            </a:gdLst>
            <a:ahLst/>
            <a:cxnLst/>
            <a:rect l="textAreaLeft" t="textAreaTop" r="textAreaRight" b="textAreaBottom"/>
            <a:pathLst>
              <a:path w="366394" h="15875">
                <a:moveTo>
                  <a:pt x="0" y="15449"/>
                </a:moveTo>
                <a:lnTo>
                  <a:pt x="366048" y="15449"/>
                </a:lnTo>
                <a:lnTo>
                  <a:pt x="366048"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7" name="object 293"/>
          <p:cNvSpPr/>
          <p:nvPr/>
        </p:nvSpPr>
        <p:spPr>
          <a:xfrm>
            <a:off x="2464200" y="239270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8" name="object 294"/>
          <p:cNvSpPr/>
          <p:nvPr/>
        </p:nvSpPr>
        <p:spPr>
          <a:xfrm>
            <a:off x="2621880" y="23927040"/>
            <a:ext cx="865800" cy="23040"/>
          </a:xfrm>
          <a:custGeom>
            <a:avLst/>
            <a:gdLst>
              <a:gd name="textAreaLeft" fmla="*/ 0 w 865800"/>
              <a:gd name="textAreaRight" fmla="*/ 866160 w 865800"/>
              <a:gd name="textAreaTop" fmla="*/ 0 h 23040"/>
              <a:gd name="textAreaBottom" fmla="*/ 23400 h 23040"/>
            </a:gdLst>
            <a:ahLst/>
            <a:cxnLst/>
            <a:rect l="textAreaLeft" t="textAreaTop" r="textAreaRight" b="textAreaBottom"/>
            <a:pathLst>
              <a:path w="575310" h="15875">
                <a:moveTo>
                  <a:pt x="0" y="15449"/>
                </a:moveTo>
                <a:lnTo>
                  <a:pt x="575224" y="15449"/>
                </a:lnTo>
                <a:lnTo>
                  <a:pt x="575224"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9" name="object 295"/>
          <p:cNvSpPr/>
          <p:nvPr/>
        </p:nvSpPr>
        <p:spPr>
          <a:xfrm>
            <a:off x="3566880" y="2392704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1" y="15449"/>
                </a:lnTo>
                <a:lnTo>
                  <a:pt x="26146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0" name="object 296"/>
          <p:cNvSpPr/>
          <p:nvPr/>
        </p:nvSpPr>
        <p:spPr>
          <a:xfrm>
            <a:off x="4039200" y="239270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1" name="object 297"/>
          <p:cNvSpPr/>
          <p:nvPr/>
        </p:nvSpPr>
        <p:spPr>
          <a:xfrm>
            <a:off x="4196880" y="2392704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2" name="object 298"/>
          <p:cNvSpPr/>
          <p:nvPr/>
        </p:nvSpPr>
        <p:spPr>
          <a:xfrm>
            <a:off x="4511880" y="239270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3" name="object 299"/>
          <p:cNvSpPr/>
          <p:nvPr/>
        </p:nvSpPr>
        <p:spPr>
          <a:xfrm>
            <a:off x="4669200" y="23927040"/>
            <a:ext cx="709200" cy="23040"/>
          </a:xfrm>
          <a:custGeom>
            <a:avLst/>
            <a:gdLst>
              <a:gd name="textAreaLeft" fmla="*/ 0 w 709200"/>
              <a:gd name="textAreaRight" fmla="*/ 709560 w 709200"/>
              <a:gd name="textAreaTop" fmla="*/ 0 h 23040"/>
              <a:gd name="textAreaBottom" fmla="*/ 23400 h 23040"/>
            </a:gdLst>
            <a:ahLst/>
            <a:cxnLst/>
            <a:rect l="textAreaLeft" t="textAreaTop" r="textAreaRight" b="textAreaBottom"/>
            <a:pathLst>
              <a:path w="471170" h="15875">
                <a:moveTo>
                  <a:pt x="0" y="15449"/>
                </a:moveTo>
                <a:lnTo>
                  <a:pt x="470636" y="15449"/>
                </a:lnTo>
                <a:lnTo>
                  <a:pt x="470636"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4" name="object 300"/>
          <p:cNvSpPr/>
          <p:nvPr/>
        </p:nvSpPr>
        <p:spPr>
          <a:xfrm>
            <a:off x="5456880" y="239270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5" name="object 301"/>
          <p:cNvSpPr/>
          <p:nvPr/>
        </p:nvSpPr>
        <p:spPr>
          <a:xfrm>
            <a:off x="5614200" y="2392704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6" name="object 302"/>
          <p:cNvSpPr/>
          <p:nvPr/>
        </p:nvSpPr>
        <p:spPr>
          <a:xfrm>
            <a:off x="5771880" y="23927040"/>
            <a:ext cx="865800" cy="23040"/>
          </a:xfrm>
          <a:custGeom>
            <a:avLst/>
            <a:gdLst>
              <a:gd name="textAreaLeft" fmla="*/ 0 w 865800"/>
              <a:gd name="textAreaRight" fmla="*/ 866160 w 865800"/>
              <a:gd name="textAreaTop" fmla="*/ 0 h 23040"/>
              <a:gd name="textAreaBottom" fmla="*/ 23400 h 23040"/>
            </a:gdLst>
            <a:ahLst/>
            <a:cxnLst/>
            <a:rect l="textAreaLeft" t="textAreaTop" r="textAreaRight" b="textAreaBottom"/>
            <a:pathLst>
              <a:path w="575310" h="15875">
                <a:moveTo>
                  <a:pt x="0" y="15449"/>
                </a:moveTo>
                <a:lnTo>
                  <a:pt x="575224" y="15449"/>
                </a:lnTo>
                <a:lnTo>
                  <a:pt x="575224"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7" name="object 303"/>
          <p:cNvSpPr/>
          <p:nvPr/>
        </p:nvSpPr>
        <p:spPr>
          <a:xfrm>
            <a:off x="574200" y="236761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8" name="object 304"/>
          <p:cNvSpPr/>
          <p:nvPr/>
        </p:nvSpPr>
        <p:spPr>
          <a:xfrm>
            <a:off x="731520" y="23676120"/>
            <a:ext cx="551160" cy="23040"/>
          </a:xfrm>
          <a:custGeom>
            <a:avLst/>
            <a:gdLst>
              <a:gd name="textAreaLeft" fmla="*/ 0 w 551160"/>
              <a:gd name="textAreaRight" fmla="*/ 551520 w 551160"/>
              <a:gd name="textAreaTop" fmla="*/ 0 h 23040"/>
              <a:gd name="textAreaBottom" fmla="*/ 23400 h 23040"/>
            </a:gdLst>
            <a:ahLst/>
            <a:cxnLst/>
            <a:rect l="textAreaLeft" t="textAreaTop" r="textAreaRight" b="textAreaBottom"/>
            <a:pathLst>
              <a:path w="366394" h="15875">
                <a:moveTo>
                  <a:pt x="0" y="15449"/>
                </a:moveTo>
                <a:lnTo>
                  <a:pt x="366048" y="15449"/>
                </a:lnTo>
                <a:lnTo>
                  <a:pt x="366048"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9" name="object 305"/>
          <p:cNvSpPr/>
          <p:nvPr/>
        </p:nvSpPr>
        <p:spPr>
          <a:xfrm>
            <a:off x="1361520" y="23676120"/>
            <a:ext cx="1181160" cy="23040"/>
          </a:xfrm>
          <a:custGeom>
            <a:avLst/>
            <a:gdLst>
              <a:gd name="textAreaLeft" fmla="*/ 0 w 1181160"/>
              <a:gd name="textAreaRight" fmla="*/ 1181520 w 1181160"/>
              <a:gd name="textAreaTop" fmla="*/ 0 h 23040"/>
              <a:gd name="textAreaBottom" fmla="*/ 23400 h 23040"/>
            </a:gdLst>
            <a:ahLst/>
            <a:cxnLst/>
            <a:rect l="textAreaLeft" t="textAreaTop" r="textAreaRight" b="textAreaBottom"/>
            <a:pathLst>
              <a:path w="784860" h="15875">
                <a:moveTo>
                  <a:pt x="0" y="15449"/>
                </a:moveTo>
                <a:lnTo>
                  <a:pt x="784400" y="15449"/>
                </a:lnTo>
                <a:lnTo>
                  <a:pt x="784400"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0" name="object 306"/>
          <p:cNvSpPr/>
          <p:nvPr/>
        </p:nvSpPr>
        <p:spPr>
          <a:xfrm>
            <a:off x="2621880" y="23676120"/>
            <a:ext cx="1495800" cy="23040"/>
          </a:xfrm>
          <a:custGeom>
            <a:avLst/>
            <a:gdLst>
              <a:gd name="textAreaLeft" fmla="*/ 0 w 1495800"/>
              <a:gd name="textAreaRight" fmla="*/ 1496160 w 1495800"/>
              <a:gd name="textAreaTop" fmla="*/ 0 h 23040"/>
              <a:gd name="textAreaBottom" fmla="*/ 23400 h 23040"/>
            </a:gdLst>
            <a:ahLst/>
            <a:cxnLst/>
            <a:rect l="textAreaLeft" t="textAreaTop" r="textAreaRight" b="textAreaBottom"/>
            <a:pathLst>
              <a:path w="993775" h="15875">
                <a:moveTo>
                  <a:pt x="0" y="15449"/>
                </a:moveTo>
                <a:lnTo>
                  <a:pt x="993567" y="15449"/>
                </a:lnTo>
                <a:lnTo>
                  <a:pt x="993567"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1" name="object 307"/>
          <p:cNvSpPr/>
          <p:nvPr/>
        </p:nvSpPr>
        <p:spPr>
          <a:xfrm>
            <a:off x="4196880" y="23676120"/>
            <a:ext cx="236520" cy="23040"/>
          </a:xfrm>
          <a:custGeom>
            <a:avLst/>
            <a:gdLst>
              <a:gd name="textAreaLeft" fmla="*/ 0 w 236520"/>
              <a:gd name="textAreaRight" fmla="*/ 236880 w 236520"/>
              <a:gd name="textAreaTop" fmla="*/ 0 h 23040"/>
              <a:gd name="textAreaBottom" fmla="*/ 23400 h 23040"/>
            </a:gdLst>
            <a:ahLst/>
            <a:cxnLst/>
            <a:rect l="textAreaLeft" t="textAreaTop" r="textAreaRight" b="textAreaBottom"/>
            <a:pathLst>
              <a:path w="157480" h="15875">
                <a:moveTo>
                  <a:pt x="0" y="15449"/>
                </a:moveTo>
                <a:lnTo>
                  <a:pt x="156881" y="15449"/>
                </a:lnTo>
                <a:lnTo>
                  <a:pt x="15688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2" name="object 308"/>
          <p:cNvSpPr/>
          <p:nvPr/>
        </p:nvSpPr>
        <p:spPr>
          <a:xfrm>
            <a:off x="4511880" y="236761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5"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3" name="object 309"/>
          <p:cNvSpPr/>
          <p:nvPr/>
        </p:nvSpPr>
        <p:spPr>
          <a:xfrm>
            <a:off x="4669200" y="23676120"/>
            <a:ext cx="865800" cy="23040"/>
          </a:xfrm>
          <a:custGeom>
            <a:avLst/>
            <a:gdLst>
              <a:gd name="textAreaLeft" fmla="*/ 0 w 865800"/>
              <a:gd name="textAreaRight" fmla="*/ 866160 w 865800"/>
              <a:gd name="textAreaTop" fmla="*/ 0 h 23040"/>
              <a:gd name="textAreaBottom" fmla="*/ 23400 h 23040"/>
            </a:gdLst>
            <a:ahLst/>
            <a:cxnLst/>
            <a:rect l="textAreaLeft" t="textAreaTop" r="textAreaRight" b="textAreaBottom"/>
            <a:pathLst>
              <a:path w="575310" h="15875">
                <a:moveTo>
                  <a:pt x="0" y="15449"/>
                </a:moveTo>
                <a:lnTo>
                  <a:pt x="575224" y="15449"/>
                </a:lnTo>
                <a:lnTo>
                  <a:pt x="575224"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4" name="object 310"/>
          <p:cNvSpPr/>
          <p:nvPr/>
        </p:nvSpPr>
        <p:spPr>
          <a:xfrm>
            <a:off x="5614200" y="23676120"/>
            <a:ext cx="78480" cy="23040"/>
          </a:xfrm>
          <a:custGeom>
            <a:avLst/>
            <a:gdLst>
              <a:gd name="textAreaLeft" fmla="*/ 0 w 78480"/>
              <a:gd name="textAreaRight" fmla="*/ 78840 w 78480"/>
              <a:gd name="textAreaTop" fmla="*/ 0 h 23040"/>
              <a:gd name="textAreaBottom" fmla="*/ 23400 h 23040"/>
            </a:gdLst>
            <a:ahLst/>
            <a:cxnLst/>
            <a:rect l="textAreaLeft" t="textAreaTop" r="textAreaRight" b="textAreaBottom"/>
            <a:pathLst>
              <a:path w="52704" h="15875">
                <a:moveTo>
                  <a:pt x="0" y="15449"/>
                </a:moveTo>
                <a:lnTo>
                  <a:pt x="52293" y="15449"/>
                </a:lnTo>
                <a:lnTo>
                  <a:pt x="5229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5" name="object 311"/>
          <p:cNvSpPr/>
          <p:nvPr/>
        </p:nvSpPr>
        <p:spPr>
          <a:xfrm>
            <a:off x="5771880" y="23676120"/>
            <a:ext cx="902160" cy="23040"/>
          </a:xfrm>
          <a:custGeom>
            <a:avLst/>
            <a:gdLst>
              <a:gd name="textAreaLeft" fmla="*/ 0 w 902160"/>
              <a:gd name="textAreaRight" fmla="*/ 902520 w 902160"/>
              <a:gd name="textAreaTop" fmla="*/ 0 h 23040"/>
              <a:gd name="textAreaBottom" fmla="*/ 23400 h 23040"/>
            </a:gdLst>
            <a:ahLst/>
            <a:cxnLst/>
            <a:rect l="textAreaLeft" t="textAreaTop" r="textAreaRight" b="textAreaBottom"/>
            <a:pathLst>
              <a:path w="599439" h="15875">
                <a:moveTo>
                  <a:pt x="0" y="15449"/>
                </a:moveTo>
                <a:lnTo>
                  <a:pt x="598845" y="15449"/>
                </a:lnTo>
                <a:lnTo>
                  <a:pt x="598845"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6" name="object 312"/>
          <p:cNvSpPr/>
          <p:nvPr/>
        </p:nvSpPr>
        <p:spPr>
          <a:xfrm>
            <a:off x="573840" y="23424480"/>
            <a:ext cx="3543840" cy="23040"/>
          </a:xfrm>
          <a:custGeom>
            <a:avLst/>
            <a:gdLst>
              <a:gd name="textAreaLeft" fmla="*/ 0 w 3543840"/>
              <a:gd name="textAreaRight" fmla="*/ 3544200 w 3543840"/>
              <a:gd name="textAreaTop" fmla="*/ 0 h 23040"/>
              <a:gd name="textAreaBottom" fmla="*/ 23400 h 23040"/>
            </a:gdLst>
            <a:ahLst/>
            <a:cxnLst/>
            <a:rect l="textAreaLeft" t="textAreaTop" r="textAreaRight" b="textAreaBottom"/>
            <a:pathLst>
              <a:path w="2353310" h="15875">
                <a:moveTo>
                  <a:pt x="0" y="15449"/>
                </a:moveTo>
                <a:lnTo>
                  <a:pt x="2353191" y="15449"/>
                </a:lnTo>
                <a:lnTo>
                  <a:pt x="2353191"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7" name="object 313"/>
          <p:cNvSpPr/>
          <p:nvPr/>
        </p:nvSpPr>
        <p:spPr>
          <a:xfrm>
            <a:off x="4196880" y="23424480"/>
            <a:ext cx="393480" cy="23040"/>
          </a:xfrm>
          <a:custGeom>
            <a:avLst/>
            <a:gdLst>
              <a:gd name="textAreaLeft" fmla="*/ 0 w 393480"/>
              <a:gd name="textAreaRight" fmla="*/ 393840 w 393480"/>
              <a:gd name="textAreaTop" fmla="*/ 0 h 23040"/>
              <a:gd name="textAreaBottom" fmla="*/ 23400 h 23040"/>
            </a:gdLst>
            <a:ahLst/>
            <a:cxnLst/>
            <a:rect l="textAreaLeft" t="textAreaTop" r="textAreaRight" b="textAreaBottom"/>
            <a:pathLst>
              <a:path w="261619" h="15875">
                <a:moveTo>
                  <a:pt x="0" y="15449"/>
                </a:moveTo>
                <a:lnTo>
                  <a:pt x="261469" y="15449"/>
                </a:lnTo>
                <a:lnTo>
                  <a:pt x="261469"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8" name="object 314"/>
          <p:cNvSpPr/>
          <p:nvPr/>
        </p:nvSpPr>
        <p:spPr>
          <a:xfrm>
            <a:off x="4669200" y="23424120"/>
            <a:ext cx="865800" cy="23400"/>
          </a:xfrm>
          <a:custGeom>
            <a:avLst/>
            <a:gdLst>
              <a:gd name="textAreaLeft" fmla="*/ 0 w 865800"/>
              <a:gd name="textAreaRight" fmla="*/ 866160 w 865800"/>
              <a:gd name="textAreaTop" fmla="*/ 0 h 23400"/>
              <a:gd name="textAreaBottom" fmla="*/ 23760 h 23400"/>
            </a:gdLst>
            <a:ahLst/>
            <a:cxnLst/>
            <a:rect l="textAreaLeft" t="textAreaTop" r="textAreaRight" b="textAreaBottom"/>
            <a:pathLst>
              <a:path w="575310" h="15875">
                <a:moveTo>
                  <a:pt x="0" y="15449"/>
                </a:moveTo>
                <a:lnTo>
                  <a:pt x="575224" y="15449"/>
                </a:lnTo>
                <a:lnTo>
                  <a:pt x="575224"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9" name="object 315"/>
          <p:cNvSpPr/>
          <p:nvPr/>
        </p:nvSpPr>
        <p:spPr>
          <a:xfrm>
            <a:off x="5614200" y="23424120"/>
            <a:ext cx="1058760" cy="23400"/>
          </a:xfrm>
          <a:custGeom>
            <a:avLst/>
            <a:gdLst>
              <a:gd name="textAreaLeft" fmla="*/ 0 w 1058760"/>
              <a:gd name="textAreaRight" fmla="*/ 1059120 w 1058760"/>
              <a:gd name="textAreaTop" fmla="*/ 0 h 23400"/>
              <a:gd name="textAreaBottom" fmla="*/ 23760 h 23400"/>
            </a:gdLst>
            <a:ahLst/>
            <a:cxnLst/>
            <a:rect l="textAreaLeft" t="textAreaTop" r="textAreaRight" b="textAreaBottom"/>
            <a:pathLst>
              <a:path w="703579" h="15875">
                <a:moveTo>
                  <a:pt x="0" y="15449"/>
                </a:moveTo>
                <a:lnTo>
                  <a:pt x="703433" y="15449"/>
                </a:lnTo>
                <a:lnTo>
                  <a:pt x="703433" y="0"/>
                </a:lnTo>
                <a:lnTo>
                  <a:pt x="0" y="0"/>
                </a:lnTo>
                <a:lnTo>
                  <a:pt x="0" y="15449"/>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0" name="object 316"/>
          <p:cNvSpPr/>
          <p:nvPr/>
        </p:nvSpPr>
        <p:spPr>
          <a:xfrm>
            <a:off x="495720" y="23380920"/>
            <a:ext cx="78480" cy="1434960"/>
          </a:xfrm>
          <a:custGeom>
            <a:avLst/>
            <a:gdLst>
              <a:gd name="textAreaLeft" fmla="*/ 0 w 78480"/>
              <a:gd name="textAreaRight" fmla="*/ 78840 w 78480"/>
              <a:gd name="textAreaTop" fmla="*/ 0 h 1434960"/>
              <a:gd name="textAreaBottom" fmla="*/ 1435320 h 1434960"/>
            </a:gdLst>
            <a:ahLst/>
            <a:cxnLst/>
            <a:rect l="textAreaLeft" t="textAreaTop" r="textAreaRight" b="textAreaBottom"/>
            <a:pathLst>
              <a:path w="52704" h="953134">
                <a:moveTo>
                  <a:pt x="52293" y="0"/>
                </a:moveTo>
                <a:lnTo>
                  <a:pt x="0" y="0"/>
                </a:lnTo>
                <a:lnTo>
                  <a:pt x="0" y="952978"/>
                </a:lnTo>
                <a:lnTo>
                  <a:pt x="52293" y="952978"/>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1" name="object 317"/>
          <p:cNvSpPr/>
          <p:nvPr/>
        </p:nvSpPr>
        <p:spPr>
          <a:xfrm>
            <a:off x="652680" y="23644800"/>
            <a:ext cx="78480" cy="1171080"/>
          </a:xfrm>
          <a:custGeom>
            <a:avLst/>
            <a:gdLst>
              <a:gd name="textAreaLeft" fmla="*/ 0 w 78480"/>
              <a:gd name="textAreaRight" fmla="*/ 78840 w 78480"/>
              <a:gd name="textAreaTop" fmla="*/ 0 h 1171080"/>
              <a:gd name="textAreaBottom" fmla="*/ 1171440 h 1171080"/>
            </a:gdLst>
            <a:ahLst/>
            <a:cxnLst/>
            <a:rect l="textAreaLeft" t="textAreaTop" r="textAreaRight" b="textAreaBottom"/>
            <a:pathLst>
              <a:path w="52704" h="777875">
                <a:moveTo>
                  <a:pt x="52293" y="0"/>
                </a:moveTo>
                <a:lnTo>
                  <a:pt x="0" y="0"/>
                </a:lnTo>
                <a:lnTo>
                  <a:pt x="0" y="777628"/>
                </a:lnTo>
                <a:lnTo>
                  <a:pt x="52293" y="777628"/>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2" name="object 318"/>
          <p:cNvSpPr/>
          <p:nvPr/>
        </p:nvSpPr>
        <p:spPr>
          <a:xfrm>
            <a:off x="810720" y="24213600"/>
            <a:ext cx="78480" cy="601560"/>
          </a:xfrm>
          <a:custGeom>
            <a:avLst/>
            <a:gdLst>
              <a:gd name="textAreaLeft" fmla="*/ 0 w 78480"/>
              <a:gd name="textAreaRight" fmla="*/ 78840 w 78480"/>
              <a:gd name="textAreaTop" fmla="*/ 0 h 601560"/>
              <a:gd name="textAreaBottom" fmla="*/ 601920 h 601560"/>
            </a:gdLst>
            <a:ahLst/>
            <a:cxnLst/>
            <a:rect l="textAreaLeft" t="textAreaTop" r="textAreaRight" b="textAreaBottom"/>
            <a:pathLst>
              <a:path w="52704" h="400050">
                <a:moveTo>
                  <a:pt x="52293" y="0"/>
                </a:moveTo>
                <a:lnTo>
                  <a:pt x="0" y="0"/>
                </a:lnTo>
                <a:lnTo>
                  <a:pt x="0" y="399958"/>
                </a:lnTo>
                <a:lnTo>
                  <a:pt x="52293" y="399958"/>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3" name="object 319"/>
          <p:cNvSpPr/>
          <p:nvPr/>
        </p:nvSpPr>
        <p:spPr>
          <a:xfrm>
            <a:off x="967680" y="23722560"/>
            <a:ext cx="78480" cy="1233000"/>
          </a:xfrm>
          <a:custGeom>
            <a:avLst/>
            <a:gdLst>
              <a:gd name="textAreaLeft" fmla="*/ 0 w 78480"/>
              <a:gd name="textAreaRight" fmla="*/ 78840 w 78480"/>
              <a:gd name="textAreaTop" fmla="*/ 0 h 1233000"/>
              <a:gd name="textAreaBottom" fmla="*/ 1233360 h 1233000"/>
            </a:gdLst>
            <a:ahLst/>
            <a:cxnLst/>
            <a:rect l="textAreaLeft" t="textAreaTop" r="textAreaRight" b="textAreaBottom"/>
            <a:pathLst>
              <a:path w="52704" h="819150">
                <a:moveTo>
                  <a:pt x="52293" y="0"/>
                </a:moveTo>
                <a:lnTo>
                  <a:pt x="0" y="0"/>
                </a:lnTo>
                <a:lnTo>
                  <a:pt x="0" y="818849"/>
                </a:lnTo>
                <a:lnTo>
                  <a:pt x="52293" y="818849"/>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4" name="object 320"/>
          <p:cNvSpPr/>
          <p:nvPr/>
        </p:nvSpPr>
        <p:spPr>
          <a:xfrm>
            <a:off x="1125720" y="23961960"/>
            <a:ext cx="78480" cy="993240"/>
          </a:xfrm>
          <a:custGeom>
            <a:avLst/>
            <a:gdLst>
              <a:gd name="textAreaLeft" fmla="*/ 0 w 78480"/>
              <a:gd name="textAreaRight" fmla="*/ 78840 w 78480"/>
              <a:gd name="textAreaTop" fmla="*/ 0 h 993240"/>
              <a:gd name="textAreaBottom" fmla="*/ 993600 h 993240"/>
            </a:gdLst>
            <a:ahLst/>
            <a:cxnLst/>
            <a:rect l="textAreaLeft" t="textAreaTop" r="textAreaRight" b="textAreaBottom"/>
            <a:pathLst>
              <a:path w="52704" h="659765">
                <a:moveTo>
                  <a:pt x="52293" y="0"/>
                </a:moveTo>
                <a:lnTo>
                  <a:pt x="0" y="0"/>
                </a:lnTo>
                <a:lnTo>
                  <a:pt x="0" y="659716"/>
                </a:lnTo>
                <a:lnTo>
                  <a:pt x="52293" y="659716"/>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5" name="object 321"/>
          <p:cNvSpPr/>
          <p:nvPr/>
        </p:nvSpPr>
        <p:spPr>
          <a:xfrm>
            <a:off x="1282680" y="23447880"/>
            <a:ext cx="78480" cy="1507680"/>
          </a:xfrm>
          <a:custGeom>
            <a:avLst/>
            <a:gdLst>
              <a:gd name="textAreaLeft" fmla="*/ 0 w 78480"/>
              <a:gd name="textAreaRight" fmla="*/ 78840 w 78480"/>
              <a:gd name="textAreaTop" fmla="*/ 0 h 1507680"/>
              <a:gd name="textAreaBottom" fmla="*/ 1508040 h 1507680"/>
            </a:gdLst>
            <a:ahLst/>
            <a:cxnLst/>
            <a:rect l="textAreaLeft" t="textAreaTop" r="textAreaRight" b="textAreaBottom"/>
            <a:pathLst>
              <a:path w="52705" h="1001394">
                <a:moveTo>
                  <a:pt x="52293" y="0"/>
                </a:moveTo>
                <a:lnTo>
                  <a:pt x="0" y="0"/>
                </a:lnTo>
                <a:lnTo>
                  <a:pt x="0" y="1001140"/>
                </a:lnTo>
                <a:lnTo>
                  <a:pt x="52293" y="1001140"/>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6" name="object 322"/>
          <p:cNvSpPr/>
          <p:nvPr/>
        </p:nvSpPr>
        <p:spPr>
          <a:xfrm>
            <a:off x="1440720" y="24041520"/>
            <a:ext cx="78480" cy="913320"/>
          </a:xfrm>
          <a:custGeom>
            <a:avLst/>
            <a:gdLst>
              <a:gd name="textAreaLeft" fmla="*/ 0 w 78480"/>
              <a:gd name="textAreaRight" fmla="*/ 78840 w 78480"/>
              <a:gd name="textAreaTop" fmla="*/ 0 h 913320"/>
              <a:gd name="textAreaBottom" fmla="*/ 913680 h 913320"/>
            </a:gdLst>
            <a:ahLst/>
            <a:cxnLst/>
            <a:rect l="textAreaLeft" t="textAreaTop" r="textAreaRight" b="textAreaBottom"/>
            <a:pathLst>
              <a:path w="52705" h="607059">
                <a:moveTo>
                  <a:pt x="52293" y="0"/>
                </a:moveTo>
                <a:lnTo>
                  <a:pt x="0" y="0"/>
                </a:lnTo>
                <a:lnTo>
                  <a:pt x="0" y="607009"/>
                </a:lnTo>
                <a:lnTo>
                  <a:pt x="52293" y="607009"/>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7" name="object 323"/>
          <p:cNvSpPr/>
          <p:nvPr/>
        </p:nvSpPr>
        <p:spPr>
          <a:xfrm>
            <a:off x="1597680" y="24318360"/>
            <a:ext cx="78480" cy="637560"/>
          </a:xfrm>
          <a:custGeom>
            <a:avLst/>
            <a:gdLst>
              <a:gd name="textAreaLeft" fmla="*/ 0 w 78480"/>
              <a:gd name="textAreaRight" fmla="*/ 78840 w 78480"/>
              <a:gd name="textAreaTop" fmla="*/ 0 h 637560"/>
              <a:gd name="textAreaBottom" fmla="*/ 637920 h 637560"/>
            </a:gdLst>
            <a:ahLst/>
            <a:cxnLst/>
            <a:rect l="textAreaLeft" t="textAreaTop" r="textAreaRight" b="textAreaBottom"/>
            <a:pathLst>
              <a:path w="52705" h="423544">
                <a:moveTo>
                  <a:pt x="52293" y="0"/>
                </a:moveTo>
                <a:lnTo>
                  <a:pt x="0" y="0"/>
                </a:lnTo>
                <a:lnTo>
                  <a:pt x="0" y="423183"/>
                </a:lnTo>
                <a:lnTo>
                  <a:pt x="52293" y="423183"/>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8" name="object 324"/>
          <p:cNvSpPr/>
          <p:nvPr/>
        </p:nvSpPr>
        <p:spPr>
          <a:xfrm>
            <a:off x="1755720" y="23722560"/>
            <a:ext cx="78480" cy="1233000"/>
          </a:xfrm>
          <a:custGeom>
            <a:avLst/>
            <a:gdLst>
              <a:gd name="textAreaLeft" fmla="*/ 0 w 78480"/>
              <a:gd name="textAreaRight" fmla="*/ 78840 w 78480"/>
              <a:gd name="textAreaTop" fmla="*/ 0 h 1233000"/>
              <a:gd name="textAreaBottom" fmla="*/ 1233360 h 1233000"/>
            </a:gdLst>
            <a:ahLst/>
            <a:cxnLst/>
            <a:rect l="textAreaLeft" t="textAreaTop" r="textAreaRight" b="textAreaBottom"/>
            <a:pathLst>
              <a:path w="52705" h="819150">
                <a:moveTo>
                  <a:pt x="52293" y="0"/>
                </a:moveTo>
                <a:lnTo>
                  <a:pt x="0" y="0"/>
                </a:lnTo>
                <a:lnTo>
                  <a:pt x="0" y="818841"/>
                </a:lnTo>
                <a:lnTo>
                  <a:pt x="52293" y="818841"/>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9" name="object 325"/>
          <p:cNvSpPr/>
          <p:nvPr/>
        </p:nvSpPr>
        <p:spPr>
          <a:xfrm>
            <a:off x="1912680" y="24577200"/>
            <a:ext cx="78480" cy="378360"/>
          </a:xfrm>
          <a:custGeom>
            <a:avLst/>
            <a:gdLst>
              <a:gd name="textAreaLeft" fmla="*/ 0 w 78480"/>
              <a:gd name="textAreaRight" fmla="*/ 78840 w 78480"/>
              <a:gd name="textAreaTop" fmla="*/ 0 h 378360"/>
              <a:gd name="textAreaBottom" fmla="*/ 378720 h 378360"/>
            </a:gdLst>
            <a:ahLst/>
            <a:cxnLst/>
            <a:rect l="textAreaLeft" t="textAreaTop" r="textAreaRight" b="textAreaBottom"/>
            <a:pathLst>
              <a:path w="52705" h="251459">
                <a:moveTo>
                  <a:pt x="52293" y="0"/>
                </a:moveTo>
                <a:lnTo>
                  <a:pt x="0" y="0"/>
                </a:lnTo>
                <a:lnTo>
                  <a:pt x="0" y="251046"/>
                </a:lnTo>
                <a:lnTo>
                  <a:pt x="52293" y="251046"/>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0" name="object 326"/>
          <p:cNvSpPr/>
          <p:nvPr/>
        </p:nvSpPr>
        <p:spPr>
          <a:xfrm>
            <a:off x="2070720" y="24715440"/>
            <a:ext cx="78480" cy="239760"/>
          </a:xfrm>
          <a:custGeom>
            <a:avLst/>
            <a:gdLst>
              <a:gd name="textAreaLeft" fmla="*/ 0 w 78480"/>
              <a:gd name="textAreaRight" fmla="*/ 78840 w 78480"/>
              <a:gd name="textAreaTop" fmla="*/ 0 h 239760"/>
              <a:gd name="textAreaBottom" fmla="*/ 240120 h 239760"/>
            </a:gdLst>
            <a:ahLst/>
            <a:cxnLst/>
            <a:rect l="textAreaLeft" t="textAreaTop" r="textAreaRight" b="textAreaBottom"/>
            <a:pathLst>
              <a:path w="52705" h="159384">
                <a:moveTo>
                  <a:pt x="52293" y="0"/>
                </a:moveTo>
                <a:lnTo>
                  <a:pt x="0" y="0"/>
                </a:lnTo>
                <a:lnTo>
                  <a:pt x="0" y="159133"/>
                </a:lnTo>
                <a:lnTo>
                  <a:pt x="52293" y="159133"/>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1" name="object 327"/>
          <p:cNvSpPr/>
          <p:nvPr/>
        </p:nvSpPr>
        <p:spPr>
          <a:xfrm>
            <a:off x="2227680" y="24156720"/>
            <a:ext cx="78480" cy="799200"/>
          </a:xfrm>
          <a:custGeom>
            <a:avLst/>
            <a:gdLst>
              <a:gd name="textAreaLeft" fmla="*/ 0 w 78480"/>
              <a:gd name="textAreaRight" fmla="*/ 78840 w 78480"/>
              <a:gd name="textAreaTop" fmla="*/ 0 h 799200"/>
              <a:gd name="textAreaBottom" fmla="*/ 799560 h 799200"/>
            </a:gdLst>
            <a:ahLst/>
            <a:cxnLst/>
            <a:rect l="textAreaLeft" t="textAreaTop" r="textAreaRight" b="textAreaBottom"/>
            <a:pathLst>
              <a:path w="52705" h="530859">
                <a:moveTo>
                  <a:pt x="52293" y="0"/>
                </a:moveTo>
                <a:lnTo>
                  <a:pt x="0" y="0"/>
                </a:lnTo>
                <a:lnTo>
                  <a:pt x="0" y="530503"/>
                </a:lnTo>
                <a:lnTo>
                  <a:pt x="52293" y="530503"/>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2" name="object 328"/>
          <p:cNvSpPr/>
          <p:nvPr/>
        </p:nvSpPr>
        <p:spPr>
          <a:xfrm>
            <a:off x="2385720" y="23784120"/>
            <a:ext cx="78480" cy="1171080"/>
          </a:xfrm>
          <a:custGeom>
            <a:avLst/>
            <a:gdLst>
              <a:gd name="textAreaLeft" fmla="*/ 0 w 78480"/>
              <a:gd name="textAreaRight" fmla="*/ 78840 w 78480"/>
              <a:gd name="textAreaTop" fmla="*/ 0 h 1171080"/>
              <a:gd name="textAreaBottom" fmla="*/ 1171440 h 1171080"/>
            </a:gdLst>
            <a:ahLst/>
            <a:cxnLst/>
            <a:rect l="textAreaLeft" t="textAreaTop" r="textAreaRight" b="textAreaBottom"/>
            <a:pathLst>
              <a:path w="52705" h="777875">
                <a:moveTo>
                  <a:pt x="52293" y="0"/>
                </a:moveTo>
                <a:lnTo>
                  <a:pt x="0" y="0"/>
                </a:lnTo>
                <a:lnTo>
                  <a:pt x="0" y="777628"/>
                </a:lnTo>
                <a:lnTo>
                  <a:pt x="52293" y="777628"/>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3" name="object 329"/>
          <p:cNvSpPr/>
          <p:nvPr/>
        </p:nvSpPr>
        <p:spPr>
          <a:xfrm>
            <a:off x="2542680" y="23447880"/>
            <a:ext cx="78480" cy="1507680"/>
          </a:xfrm>
          <a:custGeom>
            <a:avLst/>
            <a:gdLst>
              <a:gd name="textAreaLeft" fmla="*/ 0 w 78480"/>
              <a:gd name="textAreaRight" fmla="*/ 78840 w 78480"/>
              <a:gd name="textAreaTop" fmla="*/ 0 h 1507680"/>
              <a:gd name="textAreaBottom" fmla="*/ 1508040 h 1507680"/>
            </a:gdLst>
            <a:ahLst/>
            <a:cxnLst/>
            <a:rect l="textAreaLeft" t="textAreaTop" r="textAreaRight" b="textAreaBottom"/>
            <a:pathLst>
              <a:path w="52705" h="1001394">
                <a:moveTo>
                  <a:pt x="52293" y="0"/>
                </a:moveTo>
                <a:lnTo>
                  <a:pt x="0" y="0"/>
                </a:lnTo>
                <a:lnTo>
                  <a:pt x="0" y="1001140"/>
                </a:lnTo>
                <a:lnTo>
                  <a:pt x="52293" y="1001140"/>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4" name="object 330"/>
          <p:cNvSpPr/>
          <p:nvPr/>
        </p:nvSpPr>
        <p:spPr>
          <a:xfrm>
            <a:off x="2700720" y="24022800"/>
            <a:ext cx="78480" cy="932760"/>
          </a:xfrm>
          <a:custGeom>
            <a:avLst/>
            <a:gdLst>
              <a:gd name="textAreaLeft" fmla="*/ 0 w 78480"/>
              <a:gd name="textAreaRight" fmla="*/ 78840 w 78480"/>
              <a:gd name="textAreaTop" fmla="*/ 0 h 932760"/>
              <a:gd name="textAreaBottom" fmla="*/ 933120 h 932760"/>
            </a:gdLst>
            <a:ahLst/>
            <a:cxnLst/>
            <a:rect l="textAreaLeft" t="textAreaTop" r="textAreaRight" b="textAreaBottom"/>
            <a:pathLst>
              <a:path w="52705" h="619759">
                <a:moveTo>
                  <a:pt x="52293" y="0"/>
                </a:moveTo>
                <a:lnTo>
                  <a:pt x="0" y="0"/>
                </a:lnTo>
                <a:lnTo>
                  <a:pt x="0" y="619447"/>
                </a:lnTo>
                <a:lnTo>
                  <a:pt x="52293" y="619447"/>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5" name="object 331"/>
          <p:cNvSpPr/>
          <p:nvPr/>
        </p:nvSpPr>
        <p:spPr>
          <a:xfrm>
            <a:off x="2857680" y="24610320"/>
            <a:ext cx="78480" cy="344880"/>
          </a:xfrm>
          <a:custGeom>
            <a:avLst/>
            <a:gdLst>
              <a:gd name="textAreaLeft" fmla="*/ 0 w 78480"/>
              <a:gd name="textAreaRight" fmla="*/ 78840 w 78480"/>
              <a:gd name="textAreaTop" fmla="*/ 0 h 344880"/>
              <a:gd name="textAreaBottom" fmla="*/ 345240 h 344880"/>
            </a:gdLst>
            <a:ahLst/>
            <a:cxnLst/>
            <a:rect l="textAreaLeft" t="textAreaTop" r="textAreaRight" b="textAreaBottom"/>
            <a:pathLst>
              <a:path w="52705" h="229234">
                <a:moveTo>
                  <a:pt x="52293" y="0"/>
                </a:moveTo>
                <a:lnTo>
                  <a:pt x="0" y="0"/>
                </a:lnTo>
                <a:lnTo>
                  <a:pt x="0" y="229170"/>
                </a:lnTo>
                <a:lnTo>
                  <a:pt x="52293" y="229170"/>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6" name="object 332"/>
          <p:cNvSpPr/>
          <p:nvPr/>
        </p:nvSpPr>
        <p:spPr>
          <a:xfrm>
            <a:off x="3015720" y="24318360"/>
            <a:ext cx="78480" cy="637560"/>
          </a:xfrm>
          <a:custGeom>
            <a:avLst/>
            <a:gdLst>
              <a:gd name="textAreaLeft" fmla="*/ 0 w 78480"/>
              <a:gd name="textAreaRight" fmla="*/ 78840 w 78480"/>
              <a:gd name="textAreaTop" fmla="*/ 0 h 637560"/>
              <a:gd name="textAreaBottom" fmla="*/ 637920 h 637560"/>
            </a:gdLst>
            <a:ahLst/>
            <a:cxnLst/>
            <a:rect l="textAreaLeft" t="textAreaTop" r="textAreaRight" b="textAreaBottom"/>
            <a:pathLst>
              <a:path w="52705" h="423544">
                <a:moveTo>
                  <a:pt x="52293" y="0"/>
                </a:moveTo>
                <a:lnTo>
                  <a:pt x="0" y="0"/>
                </a:lnTo>
                <a:lnTo>
                  <a:pt x="0" y="423183"/>
                </a:lnTo>
                <a:lnTo>
                  <a:pt x="52293" y="423183"/>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7" name="object 333"/>
          <p:cNvSpPr/>
          <p:nvPr/>
        </p:nvSpPr>
        <p:spPr>
          <a:xfrm>
            <a:off x="3172680" y="24759720"/>
            <a:ext cx="78480" cy="195480"/>
          </a:xfrm>
          <a:custGeom>
            <a:avLst/>
            <a:gdLst>
              <a:gd name="textAreaLeft" fmla="*/ 0 w 78480"/>
              <a:gd name="textAreaRight" fmla="*/ 78840 w 78480"/>
              <a:gd name="textAreaTop" fmla="*/ 0 h 195480"/>
              <a:gd name="textAreaBottom" fmla="*/ 195840 h 195480"/>
            </a:gdLst>
            <a:ahLst/>
            <a:cxnLst/>
            <a:rect l="textAreaLeft" t="textAreaTop" r="textAreaRight" b="textAreaBottom"/>
            <a:pathLst>
              <a:path w="52705" h="130175">
                <a:moveTo>
                  <a:pt x="52293" y="0"/>
                </a:moveTo>
                <a:lnTo>
                  <a:pt x="0" y="0"/>
                </a:lnTo>
                <a:lnTo>
                  <a:pt x="0" y="130030"/>
                </a:lnTo>
                <a:lnTo>
                  <a:pt x="52293" y="130030"/>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8" name="object 334"/>
          <p:cNvSpPr/>
          <p:nvPr/>
        </p:nvSpPr>
        <p:spPr>
          <a:xfrm>
            <a:off x="3330720" y="23973480"/>
            <a:ext cx="78480" cy="981720"/>
          </a:xfrm>
          <a:custGeom>
            <a:avLst/>
            <a:gdLst>
              <a:gd name="textAreaLeft" fmla="*/ 0 w 78480"/>
              <a:gd name="textAreaRight" fmla="*/ 78840 w 78480"/>
              <a:gd name="textAreaTop" fmla="*/ 0 h 981720"/>
              <a:gd name="textAreaBottom" fmla="*/ 982080 h 981720"/>
            </a:gdLst>
            <a:ahLst/>
            <a:cxnLst/>
            <a:rect l="textAreaLeft" t="textAreaTop" r="textAreaRight" b="textAreaBottom"/>
            <a:pathLst>
              <a:path w="52705" h="652144">
                <a:moveTo>
                  <a:pt x="52293" y="0"/>
                </a:moveTo>
                <a:lnTo>
                  <a:pt x="0" y="0"/>
                </a:lnTo>
                <a:lnTo>
                  <a:pt x="0" y="651991"/>
                </a:lnTo>
                <a:lnTo>
                  <a:pt x="52293" y="651991"/>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9" name="object 335"/>
          <p:cNvSpPr/>
          <p:nvPr/>
        </p:nvSpPr>
        <p:spPr>
          <a:xfrm>
            <a:off x="3487680" y="23706720"/>
            <a:ext cx="78480" cy="1225080"/>
          </a:xfrm>
          <a:custGeom>
            <a:avLst/>
            <a:gdLst>
              <a:gd name="textAreaLeft" fmla="*/ 0 w 78480"/>
              <a:gd name="textAreaRight" fmla="*/ 78840 w 78480"/>
              <a:gd name="textAreaTop" fmla="*/ 0 h 1225080"/>
              <a:gd name="textAreaBottom" fmla="*/ 1225440 h 1225080"/>
            </a:gdLst>
            <a:ahLst/>
            <a:cxnLst/>
            <a:rect l="textAreaLeft" t="textAreaTop" r="textAreaRight" b="textAreaBottom"/>
            <a:pathLst>
              <a:path w="52705" h="814069">
                <a:moveTo>
                  <a:pt x="52293" y="0"/>
                </a:moveTo>
                <a:lnTo>
                  <a:pt x="0" y="0"/>
                </a:lnTo>
                <a:lnTo>
                  <a:pt x="0" y="813671"/>
                </a:lnTo>
                <a:lnTo>
                  <a:pt x="52293" y="813671"/>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0" name="object 336"/>
          <p:cNvSpPr/>
          <p:nvPr/>
        </p:nvSpPr>
        <p:spPr>
          <a:xfrm>
            <a:off x="3645720" y="24107040"/>
            <a:ext cx="78480" cy="825480"/>
          </a:xfrm>
          <a:custGeom>
            <a:avLst/>
            <a:gdLst>
              <a:gd name="textAreaLeft" fmla="*/ 0 w 78480"/>
              <a:gd name="textAreaRight" fmla="*/ 78840 w 78480"/>
              <a:gd name="textAreaTop" fmla="*/ 0 h 825480"/>
              <a:gd name="textAreaBottom" fmla="*/ 825840 h 825480"/>
            </a:gdLst>
            <a:ahLst/>
            <a:cxnLst/>
            <a:rect l="textAreaLeft" t="textAreaTop" r="textAreaRight" b="textAreaBottom"/>
            <a:pathLst>
              <a:path w="52705" h="548640">
                <a:moveTo>
                  <a:pt x="52293" y="0"/>
                </a:moveTo>
                <a:lnTo>
                  <a:pt x="0" y="0"/>
                </a:lnTo>
                <a:lnTo>
                  <a:pt x="0" y="548086"/>
                </a:lnTo>
                <a:lnTo>
                  <a:pt x="52293" y="548086"/>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1" name="object 337"/>
          <p:cNvSpPr/>
          <p:nvPr/>
        </p:nvSpPr>
        <p:spPr>
          <a:xfrm>
            <a:off x="3802680" y="24306840"/>
            <a:ext cx="78480" cy="625680"/>
          </a:xfrm>
          <a:custGeom>
            <a:avLst/>
            <a:gdLst>
              <a:gd name="textAreaLeft" fmla="*/ 0 w 78480"/>
              <a:gd name="textAreaRight" fmla="*/ 78840 w 78480"/>
              <a:gd name="textAreaTop" fmla="*/ 0 h 625680"/>
              <a:gd name="textAreaBottom" fmla="*/ 626040 h 625680"/>
            </a:gdLst>
            <a:ahLst/>
            <a:cxnLst/>
            <a:rect l="textAreaLeft" t="textAreaTop" r="textAreaRight" b="textAreaBottom"/>
            <a:pathLst>
              <a:path w="52705" h="415925">
                <a:moveTo>
                  <a:pt x="52293" y="0"/>
                </a:moveTo>
                <a:lnTo>
                  <a:pt x="0" y="0"/>
                </a:lnTo>
                <a:lnTo>
                  <a:pt x="0" y="415408"/>
                </a:lnTo>
                <a:lnTo>
                  <a:pt x="52293" y="415408"/>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2" name="object 338"/>
          <p:cNvSpPr/>
          <p:nvPr/>
        </p:nvSpPr>
        <p:spPr>
          <a:xfrm>
            <a:off x="3960720" y="23838480"/>
            <a:ext cx="78480" cy="1093320"/>
          </a:xfrm>
          <a:custGeom>
            <a:avLst/>
            <a:gdLst>
              <a:gd name="textAreaLeft" fmla="*/ 0 w 78480"/>
              <a:gd name="textAreaRight" fmla="*/ 78840 w 78480"/>
              <a:gd name="textAreaTop" fmla="*/ 0 h 1093320"/>
              <a:gd name="textAreaBottom" fmla="*/ 1093680 h 1093320"/>
            </a:gdLst>
            <a:ahLst/>
            <a:cxnLst/>
            <a:rect l="textAreaLeft" t="textAreaTop" r="textAreaRight" b="textAreaBottom"/>
            <a:pathLst>
              <a:path w="52705" h="726440">
                <a:moveTo>
                  <a:pt x="52293" y="0"/>
                </a:moveTo>
                <a:lnTo>
                  <a:pt x="0" y="0"/>
                </a:lnTo>
                <a:lnTo>
                  <a:pt x="0" y="726135"/>
                </a:lnTo>
                <a:lnTo>
                  <a:pt x="52293" y="726135"/>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3" name="object 339"/>
          <p:cNvSpPr/>
          <p:nvPr/>
        </p:nvSpPr>
        <p:spPr>
          <a:xfrm>
            <a:off x="4117680" y="23424840"/>
            <a:ext cx="78480" cy="1507680"/>
          </a:xfrm>
          <a:custGeom>
            <a:avLst/>
            <a:gdLst>
              <a:gd name="textAreaLeft" fmla="*/ 0 w 78480"/>
              <a:gd name="textAreaRight" fmla="*/ 78840 w 78480"/>
              <a:gd name="textAreaTop" fmla="*/ 0 h 1507680"/>
              <a:gd name="textAreaBottom" fmla="*/ 1508040 h 1507680"/>
            </a:gdLst>
            <a:ahLst/>
            <a:cxnLst/>
            <a:rect l="textAreaLeft" t="textAreaTop" r="textAreaRight" b="textAreaBottom"/>
            <a:pathLst>
              <a:path w="52705" h="1001394">
                <a:moveTo>
                  <a:pt x="52293" y="0"/>
                </a:moveTo>
                <a:lnTo>
                  <a:pt x="0" y="0"/>
                </a:lnTo>
                <a:lnTo>
                  <a:pt x="0" y="1001140"/>
                </a:lnTo>
                <a:lnTo>
                  <a:pt x="52293" y="1001140"/>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4" name="object 340"/>
          <p:cNvSpPr/>
          <p:nvPr/>
        </p:nvSpPr>
        <p:spPr>
          <a:xfrm>
            <a:off x="4275720" y="24041160"/>
            <a:ext cx="78480" cy="890640"/>
          </a:xfrm>
          <a:custGeom>
            <a:avLst/>
            <a:gdLst>
              <a:gd name="textAreaLeft" fmla="*/ 0 w 78480"/>
              <a:gd name="textAreaRight" fmla="*/ 78840 w 78480"/>
              <a:gd name="textAreaTop" fmla="*/ 0 h 890640"/>
              <a:gd name="textAreaBottom" fmla="*/ 891000 h 890640"/>
            </a:gdLst>
            <a:ahLst/>
            <a:cxnLst/>
            <a:rect l="textAreaLeft" t="textAreaTop" r="textAreaRight" b="textAreaBottom"/>
            <a:pathLst>
              <a:path w="52705" h="591819">
                <a:moveTo>
                  <a:pt x="52293" y="0"/>
                </a:moveTo>
                <a:lnTo>
                  <a:pt x="0" y="0"/>
                </a:lnTo>
                <a:lnTo>
                  <a:pt x="0" y="591559"/>
                </a:lnTo>
                <a:lnTo>
                  <a:pt x="52293" y="591559"/>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5" name="object 341"/>
          <p:cNvSpPr/>
          <p:nvPr/>
        </p:nvSpPr>
        <p:spPr>
          <a:xfrm>
            <a:off x="4433040" y="23574960"/>
            <a:ext cx="78480" cy="1357560"/>
          </a:xfrm>
          <a:custGeom>
            <a:avLst/>
            <a:gdLst>
              <a:gd name="textAreaLeft" fmla="*/ 0 w 78480"/>
              <a:gd name="textAreaRight" fmla="*/ 78840 w 78480"/>
              <a:gd name="textAreaTop" fmla="*/ 0 h 1357560"/>
              <a:gd name="textAreaBottom" fmla="*/ 1357920 h 1357560"/>
            </a:gdLst>
            <a:ahLst/>
            <a:cxnLst/>
            <a:rect l="textAreaLeft" t="textAreaTop" r="textAreaRight" b="textAreaBottom"/>
            <a:pathLst>
              <a:path w="52705" h="901700">
                <a:moveTo>
                  <a:pt x="52293" y="0"/>
                </a:moveTo>
                <a:lnTo>
                  <a:pt x="0" y="0"/>
                </a:lnTo>
                <a:lnTo>
                  <a:pt x="0" y="901190"/>
                </a:lnTo>
                <a:lnTo>
                  <a:pt x="52293" y="901190"/>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6" name="object 342"/>
          <p:cNvSpPr/>
          <p:nvPr/>
        </p:nvSpPr>
        <p:spPr>
          <a:xfrm>
            <a:off x="4590720" y="23424840"/>
            <a:ext cx="78480" cy="1507680"/>
          </a:xfrm>
          <a:custGeom>
            <a:avLst/>
            <a:gdLst>
              <a:gd name="textAreaLeft" fmla="*/ 0 w 78480"/>
              <a:gd name="textAreaRight" fmla="*/ 78840 w 78480"/>
              <a:gd name="textAreaTop" fmla="*/ 0 h 1507680"/>
              <a:gd name="textAreaBottom" fmla="*/ 1508040 h 1507680"/>
            </a:gdLst>
            <a:ahLst/>
            <a:cxnLst/>
            <a:rect l="textAreaLeft" t="textAreaTop" r="textAreaRight" b="textAreaBottom"/>
            <a:pathLst>
              <a:path w="52705" h="1001394">
                <a:moveTo>
                  <a:pt x="52293" y="0"/>
                </a:moveTo>
                <a:lnTo>
                  <a:pt x="0" y="0"/>
                </a:lnTo>
                <a:lnTo>
                  <a:pt x="0" y="1001140"/>
                </a:lnTo>
                <a:lnTo>
                  <a:pt x="52293" y="1001140"/>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7" name="object 343"/>
          <p:cNvSpPr/>
          <p:nvPr/>
        </p:nvSpPr>
        <p:spPr>
          <a:xfrm>
            <a:off x="4748400" y="24424920"/>
            <a:ext cx="78480" cy="507600"/>
          </a:xfrm>
          <a:custGeom>
            <a:avLst/>
            <a:gdLst>
              <a:gd name="textAreaLeft" fmla="*/ 0 w 78480"/>
              <a:gd name="textAreaRight" fmla="*/ 78840 w 78480"/>
              <a:gd name="textAreaTop" fmla="*/ 0 h 507600"/>
              <a:gd name="textAreaBottom" fmla="*/ 507960 h 507600"/>
            </a:gdLst>
            <a:ahLst/>
            <a:cxnLst/>
            <a:rect l="textAreaLeft" t="textAreaTop" r="textAreaRight" b="textAreaBottom"/>
            <a:pathLst>
              <a:path w="52705" h="337184">
                <a:moveTo>
                  <a:pt x="52293" y="0"/>
                </a:moveTo>
                <a:lnTo>
                  <a:pt x="0" y="0"/>
                </a:lnTo>
                <a:lnTo>
                  <a:pt x="0" y="336726"/>
                </a:lnTo>
                <a:lnTo>
                  <a:pt x="52293" y="336726"/>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8" name="object 344"/>
          <p:cNvSpPr/>
          <p:nvPr/>
        </p:nvSpPr>
        <p:spPr>
          <a:xfrm>
            <a:off x="4905720" y="23950440"/>
            <a:ext cx="78480" cy="981720"/>
          </a:xfrm>
          <a:custGeom>
            <a:avLst/>
            <a:gdLst>
              <a:gd name="textAreaLeft" fmla="*/ 0 w 78480"/>
              <a:gd name="textAreaRight" fmla="*/ 78840 w 78480"/>
              <a:gd name="textAreaTop" fmla="*/ 0 h 981720"/>
              <a:gd name="textAreaBottom" fmla="*/ 982080 h 981720"/>
            </a:gdLst>
            <a:ahLst/>
            <a:cxnLst/>
            <a:rect l="textAreaLeft" t="textAreaTop" r="textAreaRight" b="textAreaBottom"/>
            <a:pathLst>
              <a:path w="52704" h="652144">
                <a:moveTo>
                  <a:pt x="52293" y="0"/>
                </a:moveTo>
                <a:lnTo>
                  <a:pt x="0" y="0"/>
                </a:lnTo>
                <a:lnTo>
                  <a:pt x="0" y="651982"/>
                </a:lnTo>
                <a:lnTo>
                  <a:pt x="52293" y="651982"/>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9" name="object 345"/>
          <p:cNvSpPr/>
          <p:nvPr/>
        </p:nvSpPr>
        <p:spPr>
          <a:xfrm>
            <a:off x="5063400" y="24178680"/>
            <a:ext cx="78480" cy="753840"/>
          </a:xfrm>
          <a:custGeom>
            <a:avLst/>
            <a:gdLst>
              <a:gd name="textAreaLeft" fmla="*/ 0 w 78480"/>
              <a:gd name="textAreaRight" fmla="*/ 78840 w 78480"/>
              <a:gd name="textAreaTop" fmla="*/ 0 h 753840"/>
              <a:gd name="textAreaBottom" fmla="*/ 754200 h 753840"/>
            </a:gdLst>
            <a:ahLst/>
            <a:cxnLst/>
            <a:rect l="textAreaLeft" t="textAreaTop" r="textAreaRight" b="textAreaBottom"/>
            <a:pathLst>
              <a:path w="52704" h="501015">
                <a:moveTo>
                  <a:pt x="52293" y="0"/>
                </a:moveTo>
                <a:lnTo>
                  <a:pt x="0" y="0"/>
                </a:lnTo>
                <a:lnTo>
                  <a:pt x="0" y="500574"/>
                </a:lnTo>
                <a:lnTo>
                  <a:pt x="52293" y="500574"/>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0" name="object 346"/>
          <p:cNvSpPr/>
          <p:nvPr/>
        </p:nvSpPr>
        <p:spPr>
          <a:xfrm>
            <a:off x="5220720" y="24496200"/>
            <a:ext cx="78480" cy="435240"/>
          </a:xfrm>
          <a:custGeom>
            <a:avLst/>
            <a:gdLst>
              <a:gd name="textAreaLeft" fmla="*/ 0 w 78480"/>
              <a:gd name="textAreaRight" fmla="*/ 78840 w 78480"/>
              <a:gd name="textAreaTop" fmla="*/ 0 h 435240"/>
              <a:gd name="textAreaBottom" fmla="*/ 435600 h 435240"/>
            </a:gdLst>
            <a:ahLst/>
            <a:cxnLst/>
            <a:rect l="textAreaLeft" t="textAreaTop" r="textAreaRight" b="textAreaBottom"/>
            <a:pathLst>
              <a:path w="52704" h="289559">
                <a:moveTo>
                  <a:pt x="52293" y="0"/>
                </a:moveTo>
                <a:lnTo>
                  <a:pt x="0" y="0"/>
                </a:lnTo>
                <a:lnTo>
                  <a:pt x="0" y="289492"/>
                </a:lnTo>
                <a:lnTo>
                  <a:pt x="52293" y="289492"/>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1" name="object 347"/>
          <p:cNvSpPr/>
          <p:nvPr/>
        </p:nvSpPr>
        <p:spPr>
          <a:xfrm>
            <a:off x="5378400" y="23760720"/>
            <a:ext cx="78480" cy="1171080"/>
          </a:xfrm>
          <a:custGeom>
            <a:avLst/>
            <a:gdLst>
              <a:gd name="textAreaLeft" fmla="*/ 0 w 78480"/>
              <a:gd name="textAreaRight" fmla="*/ 78840 w 78480"/>
              <a:gd name="textAreaTop" fmla="*/ 0 h 1171080"/>
              <a:gd name="textAreaBottom" fmla="*/ 1171440 h 1171080"/>
            </a:gdLst>
            <a:ahLst/>
            <a:cxnLst/>
            <a:rect l="textAreaLeft" t="textAreaTop" r="textAreaRight" b="textAreaBottom"/>
            <a:pathLst>
              <a:path w="52704" h="777875">
                <a:moveTo>
                  <a:pt x="52293" y="0"/>
                </a:moveTo>
                <a:lnTo>
                  <a:pt x="0" y="0"/>
                </a:lnTo>
                <a:lnTo>
                  <a:pt x="0" y="777628"/>
                </a:lnTo>
                <a:lnTo>
                  <a:pt x="52293" y="777628"/>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2" name="object 348"/>
          <p:cNvSpPr/>
          <p:nvPr/>
        </p:nvSpPr>
        <p:spPr>
          <a:xfrm>
            <a:off x="5535720" y="23424840"/>
            <a:ext cx="78480" cy="1507680"/>
          </a:xfrm>
          <a:custGeom>
            <a:avLst/>
            <a:gdLst>
              <a:gd name="textAreaLeft" fmla="*/ 0 w 78480"/>
              <a:gd name="textAreaRight" fmla="*/ 78840 w 78480"/>
              <a:gd name="textAreaTop" fmla="*/ 0 h 1507680"/>
              <a:gd name="textAreaBottom" fmla="*/ 1508040 h 1507680"/>
            </a:gdLst>
            <a:ahLst/>
            <a:cxnLst/>
            <a:rect l="textAreaLeft" t="textAreaTop" r="textAreaRight" b="textAreaBottom"/>
            <a:pathLst>
              <a:path w="52704" h="1001394">
                <a:moveTo>
                  <a:pt x="52293" y="0"/>
                </a:moveTo>
                <a:lnTo>
                  <a:pt x="0" y="0"/>
                </a:lnTo>
                <a:lnTo>
                  <a:pt x="0" y="1001140"/>
                </a:lnTo>
                <a:lnTo>
                  <a:pt x="52293" y="1001140"/>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3" name="object 349"/>
          <p:cNvSpPr/>
          <p:nvPr/>
        </p:nvSpPr>
        <p:spPr>
          <a:xfrm>
            <a:off x="5693400" y="23611320"/>
            <a:ext cx="78480" cy="1321200"/>
          </a:xfrm>
          <a:custGeom>
            <a:avLst/>
            <a:gdLst>
              <a:gd name="textAreaLeft" fmla="*/ 0 w 78480"/>
              <a:gd name="textAreaRight" fmla="*/ 78840 w 78480"/>
              <a:gd name="textAreaTop" fmla="*/ 0 h 1321200"/>
              <a:gd name="textAreaBottom" fmla="*/ 1321560 h 1321200"/>
            </a:gdLst>
            <a:ahLst/>
            <a:cxnLst/>
            <a:rect l="textAreaLeft" t="textAreaTop" r="textAreaRight" b="textAreaBottom"/>
            <a:pathLst>
              <a:path w="52704" h="877569">
                <a:moveTo>
                  <a:pt x="52293" y="0"/>
                </a:moveTo>
                <a:lnTo>
                  <a:pt x="0" y="0"/>
                </a:lnTo>
                <a:lnTo>
                  <a:pt x="0" y="877299"/>
                </a:lnTo>
                <a:lnTo>
                  <a:pt x="52293" y="877299"/>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4" name="object 350"/>
          <p:cNvSpPr/>
          <p:nvPr/>
        </p:nvSpPr>
        <p:spPr>
          <a:xfrm>
            <a:off x="5850720" y="23976000"/>
            <a:ext cx="78480" cy="955800"/>
          </a:xfrm>
          <a:custGeom>
            <a:avLst/>
            <a:gdLst>
              <a:gd name="textAreaLeft" fmla="*/ 0 w 78480"/>
              <a:gd name="textAreaRight" fmla="*/ 78840 w 78480"/>
              <a:gd name="textAreaTop" fmla="*/ 0 h 955800"/>
              <a:gd name="textAreaBottom" fmla="*/ 956160 h 955800"/>
            </a:gdLst>
            <a:ahLst/>
            <a:cxnLst/>
            <a:rect l="textAreaLeft" t="textAreaTop" r="textAreaRight" b="textAreaBottom"/>
            <a:pathLst>
              <a:path w="52704" h="635000">
                <a:moveTo>
                  <a:pt x="52293" y="0"/>
                </a:moveTo>
                <a:lnTo>
                  <a:pt x="0" y="0"/>
                </a:lnTo>
                <a:lnTo>
                  <a:pt x="0" y="634897"/>
                </a:lnTo>
                <a:lnTo>
                  <a:pt x="52293" y="634897"/>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5" name="object 351"/>
          <p:cNvSpPr/>
          <p:nvPr/>
        </p:nvSpPr>
        <p:spPr>
          <a:xfrm>
            <a:off x="6008400" y="24474960"/>
            <a:ext cx="78480" cy="456480"/>
          </a:xfrm>
          <a:custGeom>
            <a:avLst/>
            <a:gdLst>
              <a:gd name="textAreaLeft" fmla="*/ 0 w 78480"/>
              <a:gd name="textAreaRight" fmla="*/ 78840 w 78480"/>
              <a:gd name="textAreaTop" fmla="*/ 0 h 456480"/>
              <a:gd name="textAreaBottom" fmla="*/ 456840 h 456480"/>
            </a:gdLst>
            <a:ahLst/>
            <a:cxnLst/>
            <a:rect l="textAreaLeft" t="textAreaTop" r="textAreaRight" b="textAreaBottom"/>
            <a:pathLst>
              <a:path w="52704" h="303530">
                <a:moveTo>
                  <a:pt x="52293" y="0"/>
                </a:moveTo>
                <a:lnTo>
                  <a:pt x="0" y="0"/>
                </a:lnTo>
                <a:lnTo>
                  <a:pt x="0" y="303500"/>
                </a:lnTo>
                <a:lnTo>
                  <a:pt x="52293" y="303500"/>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6" name="object 352"/>
          <p:cNvSpPr/>
          <p:nvPr/>
        </p:nvSpPr>
        <p:spPr>
          <a:xfrm>
            <a:off x="6165720" y="24690960"/>
            <a:ext cx="78480" cy="241200"/>
          </a:xfrm>
          <a:custGeom>
            <a:avLst/>
            <a:gdLst>
              <a:gd name="textAreaLeft" fmla="*/ 0 w 78480"/>
              <a:gd name="textAreaRight" fmla="*/ 78840 w 78480"/>
              <a:gd name="textAreaTop" fmla="*/ 0 h 241200"/>
              <a:gd name="textAreaBottom" fmla="*/ 241560 h 241200"/>
            </a:gdLst>
            <a:ahLst/>
            <a:cxnLst/>
            <a:rect l="textAreaLeft" t="textAreaTop" r="textAreaRight" b="textAreaBottom"/>
            <a:pathLst>
              <a:path w="52704" h="160655">
                <a:moveTo>
                  <a:pt x="52293" y="0"/>
                </a:moveTo>
                <a:lnTo>
                  <a:pt x="0" y="0"/>
                </a:lnTo>
                <a:lnTo>
                  <a:pt x="0" y="160187"/>
                </a:lnTo>
                <a:lnTo>
                  <a:pt x="52293" y="160187"/>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7" name="object 353"/>
          <p:cNvSpPr/>
          <p:nvPr/>
        </p:nvSpPr>
        <p:spPr>
          <a:xfrm>
            <a:off x="6323400" y="24812280"/>
            <a:ext cx="78480" cy="119520"/>
          </a:xfrm>
          <a:custGeom>
            <a:avLst/>
            <a:gdLst>
              <a:gd name="textAreaLeft" fmla="*/ 0 w 78480"/>
              <a:gd name="textAreaRight" fmla="*/ 78840 w 78480"/>
              <a:gd name="textAreaTop" fmla="*/ 0 h 119520"/>
              <a:gd name="textAreaBottom" fmla="*/ 119880 h 119520"/>
            </a:gdLst>
            <a:ahLst/>
            <a:cxnLst/>
            <a:rect l="textAreaLeft" t="textAreaTop" r="textAreaRight" b="textAreaBottom"/>
            <a:pathLst>
              <a:path w="52704" h="80009">
                <a:moveTo>
                  <a:pt x="52293" y="0"/>
                </a:moveTo>
                <a:lnTo>
                  <a:pt x="0" y="0"/>
                </a:lnTo>
                <a:lnTo>
                  <a:pt x="0" y="79558"/>
                </a:lnTo>
                <a:lnTo>
                  <a:pt x="52293" y="79558"/>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8" name="object 354"/>
          <p:cNvSpPr/>
          <p:nvPr/>
        </p:nvSpPr>
        <p:spPr>
          <a:xfrm>
            <a:off x="6480720" y="24418080"/>
            <a:ext cx="78480" cy="514080"/>
          </a:xfrm>
          <a:custGeom>
            <a:avLst/>
            <a:gdLst>
              <a:gd name="textAreaLeft" fmla="*/ 0 w 78480"/>
              <a:gd name="textAreaRight" fmla="*/ 78840 w 78480"/>
              <a:gd name="textAreaTop" fmla="*/ 0 h 514080"/>
              <a:gd name="textAreaBottom" fmla="*/ 514440 h 514080"/>
            </a:gdLst>
            <a:ahLst/>
            <a:cxnLst/>
            <a:rect l="textAreaLeft" t="textAreaTop" r="textAreaRight" b="textAreaBottom"/>
            <a:pathLst>
              <a:path w="52704" h="341630">
                <a:moveTo>
                  <a:pt x="52293" y="0"/>
                </a:moveTo>
                <a:lnTo>
                  <a:pt x="0" y="0"/>
                </a:lnTo>
                <a:lnTo>
                  <a:pt x="0" y="341440"/>
                </a:lnTo>
                <a:lnTo>
                  <a:pt x="52293" y="341440"/>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389" name="object 355"/>
          <p:cNvGrpSpPr/>
          <p:nvPr/>
        </p:nvGrpSpPr>
        <p:grpSpPr>
          <a:xfrm>
            <a:off x="6559920" y="23927040"/>
            <a:ext cx="156960" cy="1209960"/>
            <a:chOff x="6559920" y="23927040"/>
            <a:chExt cx="156960" cy="1209960"/>
          </a:xfrm>
        </p:grpSpPr>
        <p:sp>
          <p:nvSpPr>
            <p:cNvPr id="390" name="object 356"/>
            <p:cNvSpPr/>
            <p:nvPr/>
          </p:nvSpPr>
          <p:spPr>
            <a:xfrm>
              <a:off x="6638400" y="23927040"/>
              <a:ext cx="78480" cy="1005480"/>
            </a:xfrm>
            <a:custGeom>
              <a:avLst/>
              <a:gdLst>
                <a:gd name="textAreaLeft" fmla="*/ 0 w 78480"/>
                <a:gd name="textAreaRight" fmla="*/ 78840 w 78480"/>
                <a:gd name="textAreaTop" fmla="*/ 0 h 1005480"/>
                <a:gd name="textAreaBottom" fmla="*/ 1005840 h 1005480"/>
              </a:gdLst>
              <a:ahLst/>
              <a:cxnLst/>
              <a:rect l="textAreaLeft" t="textAreaTop" r="textAreaRight" b="textAreaBottom"/>
              <a:pathLst>
                <a:path w="52704" h="668019">
                  <a:moveTo>
                    <a:pt x="52293" y="0"/>
                  </a:moveTo>
                  <a:lnTo>
                    <a:pt x="0" y="0"/>
                  </a:lnTo>
                  <a:lnTo>
                    <a:pt x="0" y="667432"/>
                  </a:lnTo>
                  <a:lnTo>
                    <a:pt x="52293" y="667432"/>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1" name="object 357"/>
            <p:cNvSpPr/>
            <p:nvPr/>
          </p:nvSpPr>
          <p:spPr>
            <a:xfrm>
              <a:off x="6559920" y="24932160"/>
              <a:ext cx="78480" cy="204840"/>
            </a:xfrm>
            <a:custGeom>
              <a:avLst/>
              <a:gdLst>
                <a:gd name="textAreaLeft" fmla="*/ 0 w 78480"/>
                <a:gd name="textAreaRight" fmla="*/ 78840 w 78480"/>
                <a:gd name="textAreaTop" fmla="*/ 0 h 204840"/>
                <a:gd name="textAreaBottom" fmla="*/ 205200 h 204840"/>
              </a:gdLst>
              <a:ahLst/>
              <a:cxnLst/>
              <a:rect l="textAreaLeft" t="textAreaTop" r="textAreaRight" b="textAreaBottom"/>
              <a:pathLst>
                <a:path w="52704" h="136525">
                  <a:moveTo>
                    <a:pt x="52293" y="0"/>
                  </a:moveTo>
                  <a:lnTo>
                    <a:pt x="0" y="0"/>
                  </a:lnTo>
                  <a:lnTo>
                    <a:pt x="0" y="136321"/>
                  </a:lnTo>
                  <a:lnTo>
                    <a:pt x="52293" y="136321"/>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392" name="object 358"/>
          <p:cNvSpPr/>
          <p:nvPr/>
        </p:nvSpPr>
        <p:spPr>
          <a:xfrm>
            <a:off x="6401880" y="24932160"/>
            <a:ext cx="78480" cy="674280"/>
          </a:xfrm>
          <a:custGeom>
            <a:avLst/>
            <a:gdLst>
              <a:gd name="textAreaLeft" fmla="*/ 0 w 78480"/>
              <a:gd name="textAreaRight" fmla="*/ 78840 w 78480"/>
              <a:gd name="textAreaTop" fmla="*/ 0 h 674280"/>
              <a:gd name="textAreaBottom" fmla="*/ 674640 h 674280"/>
            </a:gdLst>
            <a:ahLst/>
            <a:cxnLst/>
            <a:rect l="textAreaLeft" t="textAreaTop" r="textAreaRight" b="textAreaBottom"/>
            <a:pathLst>
              <a:path w="52704" h="448309">
                <a:moveTo>
                  <a:pt x="52293" y="0"/>
                </a:moveTo>
                <a:lnTo>
                  <a:pt x="0" y="0"/>
                </a:lnTo>
                <a:lnTo>
                  <a:pt x="0" y="447698"/>
                </a:lnTo>
                <a:lnTo>
                  <a:pt x="52293" y="447698"/>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3" name="object 359"/>
          <p:cNvSpPr/>
          <p:nvPr/>
        </p:nvSpPr>
        <p:spPr>
          <a:xfrm>
            <a:off x="6244200" y="24931800"/>
            <a:ext cx="78480" cy="1233000"/>
          </a:xfrm>
          <a:custGeom>
            <a:avLst/>
            <a:gdLst>
              <a:gd name="textAreaLeft" fmla="*/ 0 w 78480"/>
              <a:gd name="textAreaRight" fmla="*/ 78840 w 78480"/>
              <a:gd name="textAreaTop" fmla="*/ 0 h 1233000"/>
              <a:gd name="textAreaBottom" fmla="*/ 1233360 h 1233000"/>
            </a:gdLst>
            <a:ahLst/>
            <a:cxnLst/>
            <a:rect l="textAreaLeft" t="textAreaTop" r="textAreaRight" b="textAreaBottom"/>
            <a:pathLst>
              <a:path w="52704" h="819150">
                <a:moveTo>
                  <a:pt x="52293" y="0"/>
                </a:moveTo>
                <a:lnTo>
                  <a:pt x="0" y="0"/>
                </a:lnTo>
                <a:lnTo>
                  <a:pt x="0" y="818849"/>
                </a:lnTo>
                <a:lnTo>
                  <a:pt x="52293" y="818849"/>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4" name="object 360"/>
          <p:cNvSpPr/>
          <p:nvPr/>
        </p:nvSpPr>
        <p:spPr>
          <a:xfrm>
            <a:off x="6086880" y="24931800"/>
            <a:ext cx="78480" cy="652680"/>
          </a:xfrm>
          <a:custGeom>
            <a:avLst/>
            <a:gdLst>
              <a:gd name="textAreaLeft" fmla="*/ 0 w 78480"/>
              <a:gd name="textAreaRight" fmla="*/ 78840 w 78480"/>
              <a:gd name="textAreaTop" fmla="*/ 0 h 652680"/>
              <a:gd name="textAreaBottom" fmla="*/ 653040 h 652680"/>
            </a:gdLst>
            <a:ahLst/>
            <a:cxnLst/>
            <a:rect l="textAreaLeft" t="textAreaTop" r="textAreaRight" b="textAreaBottom"/>
            <a:pathLst>
              <a:path w="52704" h="433705">
                <a:moveTo>
                  <a:pt x="52293" y="0"/>
                </a:moveTo>
                <a:lnTo>
                  <a:pt x="0" y="0"/>
                </a:lnTo>
                <a:lnTo>
                  <a:pt x="0" y="433640"/>
                </a:lnTo>
                <a:lnTo>
                  <a:pt x="52293" y="433640"/>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5" name="object 361"/>
          <p:cNvSpPr/>
          <p:nvPr/>
        </p:nvSpPr>
        <p:spPr>
          <a:xfrm>
            <a:off x="5929200" y="24932160"/>
            <a:ext cx="78480" cy="1028160"/>
          </a:xfrm>
          <a:custGeom>
            <a:avLst/>
            <a:gdLst>
              <a:gd name="textAreaLeft" fmla="*/ 0 w 78480"/>
              <a:gd name="textAreaRight" fmla="*/ 78840 w 78480"/>
              <a:gd name="textAreaTop" fmla="*/ 0 h 1028160"/>
              <a:gd name="textAreaBottom" fmla="*/ 1028520 h 1028160"/>
            </a:gdLst>
            <a:ahLst/>
            <a:cxnLst/>
            <a:rect l="textAreaLeft" t="textAreaTop" r="textAreaRight" b="textAreaBottom"/>
            <a:pathLst>
              <a:path w="52704" h="683259">
                <a:moveTo>
                  <a:pt x="52293" y="0"/>
                </a:moveTo>
                <a:lnTo>
                  <a:pt x="0" y="0"/>
                </a:lnTo>
                <a:lnTo>
                  <a:pt x="0" y="682873"/>
                </a:lnTo>
                <a:lnTo>
                  <a:pt x="52293" y="682873"/>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6" name="object 362"/>
          <p:cNvSpPr/>
          <p:nvPr/>
        </p:nvSpPr>
        <p:spPr>
          <a:xfrm>
            <a:off x="5771880" y="24932160"/>
            <a:ext cx="78480" cy="1507680"/>
          </a:xfrm>
          <a:custGeom>
            <a:avLst/>
            <a:gdLst>
              <a:gd name="textAreaLeft" fmla="*/ 0 w 78480"/>
              <a:gd name="textAreaRight" fmla="*/ 78840 w 78480"/>
              <a:gd name="textAreaTop" fmla="*/ 0 h 1507680"/>
              <a:gd name="textAreaBottom" fmla="*/ 1508040 h 1507680"/>
            </a:gdLst>
            <a:ahLst/>
            <a:cxnLst/>
            <a:rect l="textAreaLeft" t="textAreaTop" r="textAreaRight" b="textAreaBottom"/>
            <a:pathLst>
              <a:path w="52704" h="1001394">
                <a:moveTo>
                  <a:pt x="52293" y="0"/>
                </a:moveTo>
                <a:lnTo>
                  <a:pt x="0" y="0"/>
                </a:lnTo>
                <a:lnTo>
                  <a:pt x="0" y="1001140"/>
                </a:lnTo>
                <a:lnTo>
                  <a:pt x="52293" y="1001140"/>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7" name="object 363"/>
          <p:cNvSpPr/>
          <p:nvPr/>
        </p:nvSpPr>
        <p:spPr>
          <a:xfrm>
            <a:off x="5614200" y="24931800"/>
            <a:ext cx="78480" cy="1305360"/>
          </a:xfrm>
          <a:custGeom>
            <a:avLst/>
            <a:gdLst>
              <a:gd name="textAreaLeft" fmla="*/ 0 w 78480"/>
              <a:gd name="textAreaRight" fmla="*/ 78840 w 78480"/>
              <a:gd name="textAreaTop" fmla="*/ 0 h 1305360"/>
              <a:gd name="textAreaBottom" fmla="*/ 1305720 h 1305360"/>
            </a:gdLst>
            <a:ahLst/>
            <a:cxnLst/>
            <a:rect l="textAreaLeft" t="textAreaTop" r="textAreaRight" b="textAreaBottom"/>
            <a:pathLst>
              <a:path w="52704" h="867409">
                <a:moveTo>
                  <a:pt x="52293" y="0"/>
                </a:moveTo>
                <a:lnTo>
                  <a:pt x="0" y="0"/>
                </a:lnTo>
                <a:lnTo>
                  <a:pt x="0" y="867281"/>
                </a:lnTo>
                <a:lnTo>
                  <a:pt x="52293" y="867281"/>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8" name="object 364"/>
          <p:cNvSpPr/>
          <p:nvPr/>
        </p:nvSpPr>
        <p:spPr>
          <a:xfrm>
            <a:off x="5456880" y="24932160"/>
            <a:ext cx="78480" cy="753840"/>
          </a:xfrm>
          <a:custGeom>
            <a:avLst/>
            <a:gdLst>
              <a:gd name="textAreaLeft" fmla="*/ 0 w 78480"/>
              <a:gd name="textAreaRight" fmla="*/ 78840 w 78480"/>
              <a:gd name="textAreaTop" fmla="*/ 0 h 753840"/>
              <a:gd name="textAreaBottom" fmla="*/ 754200 h 753840"/>
            </a:gdLst>
            <a:ahLst/>
            <a:cxnLst/>
            <a:rect l="textAreaLeft" t="textAreaTop" r="textAreaRight" b="textAreaBottom"/>
            <a:pathLst>
              <a:path w="52704" h="501015">
                <a:moveTo>
                  <a:pt x="52293" y="0"/>
                </a:moveTo>
                <a:lnTo>
                  <a:pt x="0" y="0"/>
                </a:lnTo>
                <a:lnTo>
                  <a:pt x="0" y="500582"/>
                </a:lnTo>
                <a:lnTo>
                  <a:pt x="52293" y="500582"/>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9" name="object 365"/>
          <p:cNvSpPr/>
          <p:nvPr/>
        </p:nvSpPr>
        <p:spPr>
          <a:xfrm>
            <a:off x="5299200" y="24931800"/>
            <a:ext cx="78480" cy="525240"/>
          </a:xfrm>
          <a:custGeom>
            <a:avLst/>
            <a:gdLst>
              <a:gd name="textAreaLeft" fmla="*/ 0 w 78480"/>
              <a:gd name="textAreaRight" fmla="*/ 78840 w 78480"/>
              <a:gd name="textAreaTop" fmla="*/ 0 h 525240"/>
              <a:gd name="textAreaBottom" fmla="*/ 525600 h 525240"/>
            </a:gdLst>
            <a:ahLst/>
            <a:cxnLst/>
            <a:rect l="textAreaLeft" t="textAreaTop" r="textAreaRight" b="textAreaBottom"/>
            <a:pathLst>
              <a:path w="52704" h="349250">
                <a:moveTo>
                  <a:pt x="52293" y="0"/>
                </a:moveTo>
                <a:lnTo>
                  <a:pt x="0" y="0"/>
                </a:lnTo>
                <a:lnTo>
                  <a:pt x="0" y="349174"/>
                </a:lnTo>
                <a:lnTo>
                  <a:pt x="52293" y="349174"/>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0" name="object 366"/>
          <p:cNvSpPr/>
          <p:nvPr/>
        </p:nvSpPr>
        <p:spPr>
          <a:xfrm>
            <a:off x="5141880" y="24932160"/>
            <a:ext cx="78480" cy="169560"/>
          </a:xfrm>
          <a:custGeom>
            <a:avLst/>
            <a:gdLst>
              <a:gd name="textAreaLeft" fmla="*/ 0 w 78480"/>
              <a:gd name="textAreaRight" fmla="*/ 78840 w 78480"/>
              <a:gd name="textAreaTop" fmla="*/ 0 h 169560"/>
              <a:gd name="textAreaBottom" fmla="*/ 169920 h 169560"/>
            </a:gdLst>
            <a:ahLst/>
            <a:cxnLst/>
            <a:rect l="textAreaLeft" t="textAreaTop" r="textAreaRight" b="textAreaBottom"/>
            <a:pathLst>
              <a:path w="52704" h="113030">
                <a:moveTo>
                  <a:pt x="52293" y="0"/>
                </a:moveTo>
                <a:lnTo>
                  <a:pt x="0" y="0"/>
                </a:lnTo>
                <a:lnTo>
                  <a:pt x="0" y="112742"/>
                </a:lnTo>
                <a:lnTo>
                  <a:pt x="52293" y="112742"/>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1" name="object 367"/>
          <p:cNvSpPr/>
          <p:nvPr/>
        </p:nvSpPr>
        <p:spPr>
          <a:xfrm>
            <a:off x="4984200" y="24931800"/>
            <a:ext cx="78480" cy="1201320"/>
          </a:xfrm>
          <a:custGeom>
            <a:avLst/>
            <a:gdLst>
              <a:gd name="textAreaLeft" fmla="*/ 0 w 78480"/>
              <a:gd name="textAreaRight" fmla="*/ 78840 w 78480"/>
              <a:gd name="textAreaTop" fmla="*/ 0 h 1201320"/>
              <a:gd name="textAreaBottom" fmla="*/ 1201680 h 1201320"/>
            </a:gdLst>
            <a:ahLst/>
            <a:cxnLst/>
            <a:rect l="textAreaLeft" t="textAreaTop" r="textAreaRight" b="textAreaBottom"/>
            <a:pathLst>
              <a:path w="52704" h="798194">
                <a:moveTo>
                  <a:pt x="52293" y="0"/>
                </a:moveTo>
                <a:lnTo>
                  <a:pt x="0" y="0"/>
                </a:lnTo>
                <a:lnTo>
                  <a:pt x="0" y="797775"/>
                </a:lnTo>
                <a:lnTo>
                  <a:pt x="52293" y="797775"/>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2" name="object 368"/>
          <p:cNvSpPr/>
          <p:nvPr/>
        </p:nvSpPr>
        <p:spPr>
          <a:xfrm>
            <a:off x="4826880" y="24931800"/>
            <a:ext cx="78480" cy="600840"/>
          </a:xfrm>
          <a:custGeom>
            <a:avLst/>
            <a:gdLst>
              <a:gd name="textAreaLeft" fmla="*/ 0 w 78480"/>
              <a:gd name="textAreaRight" fmla="*/ 78840 w 78480"/>
              <a:gd name="textAreaTop" fmla="*/ 0 h 600840"/>
              <a:gd name="textAreaBottom" fmla="*/ 601200 h 600840"/>
            </a:gdLst>
            <a:ahLst/>
            <a:cxnLst/>
            <a:rect l="textAreaLeft" t="textAreaTop" r="textAreaRight" b="textAreaBottom"/>
            <a:pathLst>
              <a:path w="52704" h="399415">
                <a:moveTo>
                  <a:pt x="52293" y="0"/>
                </a:moveTo>
                <a:lnTo>
                  <a:pt x="0" y="0"/>
                </a:lnTo>
                <a:lnTo>
                  <a:pt x="0" y="398887"/>
                </a:lnTo>
                <a:lnTo>
                  <a:pt x="52293" y="398887"/>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3" name="object 369"/>
          <p:cNvSpPr/>
          <p:nvPr/>
        </p:nvSpPr>
        <p:spPr>
          <a:xfrm>
            <a:off x="4669200" y="24932160"/>
            <a:ext cx="78480" cy="1028160"/>
          </a:xfrm>
          <a:custGeom>
            <a:avLst/>
            <a:gdLst>
              <a:gd name="textAreaLeft" fmla="*/ 0 w 78480"/>
              <a:gd name="textAreaRight" fmla="*/ 78840 w 78480"/>
              <a:gd name="textAreaTop" fmla="*/ 0 h 1028160"/>
              <a:gd name="textAreaBottom" fmla="*/ 1028520 h 1028160"/>
            </a:gdLst>
            <a:ahLst/>
            <a:cxnLst/>
            <a:rect l="textAreaLeft" t="textAreaTop" r="textAreaRight" b="textAreaBottom"/>
            <a:pathLst>
              <a:path w="52705" h="683259">
                <a:moveTo>
                  <a:pt x="52293" y="0"/>
                </a:moveTo>
                <a:lnTo>
                  <a:pt x="0" y="0"/>
                </a:lnTo>
                <a:lnTo>
                  <a:pt x="0" y="682873"/>
                </a:lnTo>
                <a:lnTo>
                  <a:pt x="52293" y="682873"/>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4" name="object 370"/>
          <p:cNvSpPr/>
          <p:nvPr/>
        </p:nvSpPr>
        <p:spPr>
          <a:xfrm>
            <a:off x="4511880" y="24931800"/>
            <a:ext cx="78480" cy="410040"/>
          </a:xfrm>
          <a:custGeom>
            <a:avLst/>
            <a:gdLst>
              <a:gd name="textAreaLeft" fmla="*/ 0 w 78480"/>
              <a:gd name="textAreaRight" fmla="*/ 78840 w 78480"/>
              <a:gd name="textAreaTop" fmla="*/ 0 h 410040"/>
              <a:gd name="textAreaBottom" fmla="*/ 410400 h 410040"/>
            </a:gdLst>
            <a:ahLst/>
            <a:cxnLst/>
            <a:rect l="textAreaLeft" t="textAreaTop" r="textAreaRight" b="textAreaBottom"/>
            <a:pathLst>
              <a:path w="52705" h="272415">
                <a:moveTo>
                  <a:pt x="52293" y="0"/>
                </a:moveTo>
                <a:lnTo>
                  <a:pt x="0" y="0"/>
                </a:lnTo>
                <a:lnTo>
                  <a:pt x="0" y="271825"/>
                </a:lnTo>
                <a:lnTo>
                  <a:pt x="52293" y="271825"/>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5" name="object 371"/>
          <p:cNvSpPr/>
          <p:nvPr/>
        </p:nvSpPr>
        <p:spPr>
          <a:xfrm>
            <a:off x="4354200" y="24932160"/>
            <a:ext cx="78480" cy="1507680"/>
          </a:xfrm>
          <a:custGeom>
            <a:avLst/>
            <a:gdLst>
              <a:gd name="textAreaLeft" fmla="*/ 0 w 78480"/>
              <a:gd name="textAreaRight" fmla="*/ 78840 w 78480"/>
              <a:gd name="textAreaTop" fmla="*/ 0 h 1507680"/>
              <a:gd name="textAreaBottom" fmla="*/ 1508040 h 1507680"/>
            </a:gdLst>
            <a:ahLst/>
            <a:cxnLst/>
            <a:rect l="textAreaLeft" t="textAreaTop" r="textAreaRight" b="textAreaBottom"/>
            <a:pathLst>
              <a:path w="52705" h="1001394">
                <a:moveTo>
                  <a:pt x="52293" y="0"/>
                </a:moveTo>
                <a:lnTo>
                  <a:pt x="0" y="0"/>
                </a:lnTo>
                <a:lnTo>
                  <a:pt x="0" y="1001140"/>
                </a:lnTo>
                <a:lnTo>
                  <a:pt x="52293" y="1001140"/>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6" name="object 372"/>
          <p:cNvSpPr/>
          <p:nvPr/>
        </p:nvSpPr>
        <p:spPr>
          <a:xfrm>
            <a:off x="4196880" y="24932160"/>
            <a:ext cx="78480" cy="1124640"/>
          </a:xfrm>
          <a:custGeom>
            <a:avLst/>
            <a:gdLst>
              <a:gd name="textAreaLeft" fmla="*/ 0 w 78480"/>
              <a:gd name="textAreaRight" fmla="*/ 78840 w 78480"/>
              <a:gd name="textAreaTop" fmla="*/ 0 h 1124640"/>
              <a:gd name="textAreaBottom" fmla="*/ 1125000 h 1124640"/>
            </a:gdLst>
            <a:ahLst/>
            <a:cxnLst/>
            <a:rect l="textAreaLeft" t="textAreaTop" r="textAreaRight" b="textAreaBottom"/>
            <a:pathLst>
              <a:path w="52705" h="747394">
                <a:moveTo>
                  <a:pt x="52293" y="0"/>
                </a:moveTo>
                <a:lnTo>
                  <a:pt x="0" y="0"/>
                </a:lnTo>
                <a:lnTo>
                  <a:pt x="0" y="747201"/>
                </a:lnTo>
                <a:lnTo>
                  <a:pt x="52293" y="747201"/>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7" name="object 373"/>
          <p:cNvSpPr/>
          <p:nvPr/>
        </p:nvSpPr>
        <p:spPr>
          <a:xfrm>
            <a:off x="4039200" y="24932160"/>
            <a:ext cx="78480" cy="635040"/>
          </a:xfrm>
          <a:custGeom>
            <a:avLst/>
            <a:gdLst>
              <a:gd name="textAreaLeft" fmla="*/ 0 w 78480"/>
              <a:gd name="textAreaRight" fmla="*/ 78840 w 78480"/>
              <a:gd name="textAreaTop" fmla="*/ 0 h 635040"/>
              <a:gd name="textAreaBottom" fmla="*/ 635400 h 635040"/>
            </a:gdLst>
            <a:ahLst/>
            <a:cxnLst/>
            <a:rect l="textAreaLeft" t="textAreaTop" r="textAreaRight" b="textAreaBottom"/>
            <a:pathLst>
              <a:path w="52705" h="422275">
                <a:moveTo>
                  <a:pt x="52293" y="0"/>
                </a:moveTo>
                <a:lnTo>
                  <a:pt x="0" y="0"/>
                </a:lnTo>
                <a:lnTo>
                  <a:pt x="0" y="421952"/>
                </a:lnTo>
                <a:lnTo>
                  <a:pt x="52293" y="421952"/>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8" name="object 374"/>
          <p:cNvSpPr/>
          <p:nvPr/>
        </p:nvSpPr>
        <p:spPr>
          <a:xfrm>
            <a:off x="3881880" y="24932160"/>
            <a:ext cx="78480" cy="1166040"/>
          </a:xfrm>
          <a:custGeom>
            <a:avLst/>
            <a:gdLst>
              <a:gd name="textAreaLeft" fmla="*/ 0 w 78480"/>
              <a:gd name="textAreaRight" fmla="*/ 78840 w 78480"/>
              <a:gd name="textAreaTop" fmla="*/ 0 h 1166040"/>
              <a:gd name="textAreaBottom" fmla="*/ 1166400 h 1166040"/>
            </a:gdLst>
            <a:ahLst/>
            <a:cxnLst/>
            <a:rect l="textAreaLeft" t="textAreaTop" r="textAreaRight" b="textAreaBottom"/>
            <a:pathLst>
              <a:path w="52705" h="774700">
                <a:moveTo>
                  <a:pt x="52293" y="0"/>
                </a:moveTo>
                <a:lnTo>
                  <a:pt x="0" y="0"/>
                </a:lnTo>
                <a:lnTo>
                  <a:pt x="0" y="774609"/>
                </a:lnTo>
                <a:lnTo>
                  <a:pt x="52293" y="774609"/>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9" name="object 375"/>
          <p:cNvSpPr/>
          <p:nvPr/>
        </p:nvSpPr>
        <p:spPr>
          <a:xfrm>
            <a:off x="3724200" y="24932160"/>
            <a:ext cx="78480" cy="819000"/>
          </a:xfrm>
          <a:custGeom>
            <a:avLst/>
            <a:gdLst>
              <a:gd name="textAreaLeft" fmla="*/ 0 w 78480"/>
              <a:gd name="textAreaRight" fmla="*/ 78840 w 78480"/>
              <a:gd name="textAreaTop" fmla="*/ 0 h 819000"/>
              <a:gd name="textAreaBottom" fmla="*/ 819360 h 819000"/>
            </a:gdLst>
            <a:ahLst/>
            <a:cxnLst/>
            <a:rect l="textAreaLeft" t="textAreaTop" r="textAreaRight" b="textAreaBottom"/>
            <a:pathLst>
              <a:path w="52705" h="544194">
                <a:moveTo>
                  <a:pt x="52293" y="0"/>
                </a:moveTo>
                <a:lnTo>
                  <a:pt x="0" y="0"/>
                </a:lnTo>
                <a:lnTo>
                  <a:pt x="0" y="543642"/>
                </a:lnTo>
                <a:lnTo>
                  <a:pt x="52293" y="543642"/>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0" name="object 376"/>
          <p:cNvSpPr/>
          <p:nvPr/>
        </p:nvSpPr>
        <p:spPr>
          <a:xfrm>
            <a:off x="3566880" y="24931800"/>
            <a:ext cx="78480" cy="468000"/>
          </a:xfrm>
          <a:custGeom>
            <a:avLst/>
            <a:gdLst>
              <a:gd name="textAreaLeft" fmla="*/ 0 w 78480"/>
              <a:gd name="textAreaRight" fmla="*/ 78840 w 78480"/>
              <a:gd name="textAreaTop" fmla="*/ 0 h 468000"/>
              <a:gd name="textAreaBottom" fmla="*/ 468360 h 468000"/>
            </a:gdLst>
            <a:ahLst/>
            <a:cxnLst/>
            <a:rect l="textAreaLeft" t="textAreaTop" r="textAreaRight" b="textAreaBottom"/>
            <a:pathLst>
              <a:path w="52705" h="311150">
                <a:moveTo>
                  <a:pt x="52293" y="0"/>
                </a:moveTo>
                <a:lnTo>
                  <a:pt x="0" y="0"/>
                </a:lnTo>
                <a:lnTo>
                  <a:pt x="0" y="310541"/>
                </a:lnTo>
                <a:lnTo>
                  <a:pt x="52293" y="310541"/>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1" name="object 377"/>
          <p:cNvSpPr/>
          <p:nvPr/>
        </p:nvSpPr>
        <p:spPr>
          <a:xfrm>
            <a:off x="3409200" y="24955560"/>
            <a:ext cx="78480" cy="204840"/>
          </a:xfrm>
          <a:custGeom>
            <a:avLst/>
            <a:gdLst>
              <a:gd name="textAreaLeft" fmla="*/ 0 w 78480"/>
              <a:gd name="textAreaRight" fmla="*/ 78840 w 78480"/>
              <a:gd name="textAreaTop" fmla="*/ 0 h 204840"/>
              <a:gd name="textAreaBottom" fmla="*/ 205200 h 204840"/>
            </a:gdLst>
            <a:ahLst/>
            <a:cxnLst/>
            <a:rect l="textAreaLeft" t="textAreaTop" r="textAreaRight" b="textAreaBottom"/>
            <a:pathLst>
              <a:path w="52705" h="136525">
                <a:moveTo>
                  <a:pt x="52293" y="0"/>
                </a:moveTo>
                <a:lnTo>
                  <a:pt x="0" y="0"/>
                </a:lnTo>
                <a:lnTo>
                  <a:pt x="0" y="136321"/>
                </a:lnTo>
                <a:lnTo>
                  <a:pt x="52293" y="136321"/>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2" name="object 378"/>
          <p:cNvSpPr/>
          <p:nvPr/>
        </p:nvSpPr>
        <p:spPr>
          <a:xfrm>
            <a:off x="3251880" y="24955560"/>
            <a:ext cx="78480" cy="930600"/>
          </a:xfrm>
          <a:custGeom>
            <a:avLst/>
            <a:gdLst>
              <a:gd name="textAreaLeft" fmla="*/ 0 w 78480"/>
              <a:gd name="textAreaRight" fmla="*/ 78840 w 78480"/>
              <a:gd name="textAreaTop" fmla="*/ 0 h 930600"/>
              <a:gd name="textAreaBottom" fmla="*/ 930960 h 930600"/>
            </a:gdLst>
            <a:ahLst/>
            <a:cxnLst/>
            <a:rect l="textAreaLeft" t="textAreaTop" r="textAreaRight" b="textAreaBottom"/>
            <a:pathLst>
              <a:path w="52705" h="618490">
                <a:moveTo>
                  <a:pt x="52293" y="0"/>
                </a:moveTo>
                <a:lnTo>
                  <a:pt x="0" y="0"/>
                </a:lnTo>
                <a:lnTo>
                  <a:pt x="0" y="618435"/>
                </a:lnTo>
                <a:lnTo>
                  <a:pt x="52293" y="618435"/>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3" name="object 379"/>
          <p:cNvSpPr/>
          <p:nvPr/>
        </p:nvSpPr>
        <p:spPr>
          <a:xfrm>
            <a:off x="3094200" y="24955200"/>
            <a:ext cx="78480" cy="514080"/>
          </a:xfrm>
          <a:custGeom>
            <a:avLst/>
            <a:gdLst>
              <a:gd name="textAreaLeft" fmla="*/ 0 w 78480"/>
              <a:gd name="textAreaRight" fmla="*/ 78840 w 78480"/>
              <a:gd name="textAreaTop" fmla="*/ 0 h 514080"/>
              <a:gd name="textAreaBottom" fmla="*/ 514440 h 514080"/>
            </a:gdLst>
            <a:ahLst/>
            <a:cxnLst/>
            <a:rect l="textAreaLeft" t="textAreaTop" r="textAreaRight" b="textAreaBottom"/>
            <a:pathLst>
              <a:path w="52705" h="341630">
                <a:moveTo>
                  <a:pt x="52293" y="0"/>
                </a:moveTo>
                <a:lnTo>
                  <a:pt x="0" y="0"/>
                </a:lnTo>
                <a:lnTo>
                  <a:pt x="0" y="341449"/>
                </a:lnTo>
                <a:lnTo>
                  <a:pt x="52293" y="341449"/>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4" name="object 380"/>
          <p:cNvSpPr/>
          <p:nvPr/>
        </p:nvSpPr>
        <p:spPr>
          <a:xfrm>
            <a:off x="2936880" y="24955560"/>
            <a:ext cx="78480" cy="1166040"/>
          </a:xfrm>
          <a:custGeom>
            <a:avLst/>
            <a:gdLst>
              <a:gd name="textAreaLeft" fmla="*/ 0 w 78480"/>
              <a:gd name="textAreaRight" fmla="*/ 78840 w 78480"/>
              <a:gd name="textAreaTop" fmla="*/ 0 h 1166040"/>
              <a:gd name="textAreaBottom" fmla="*/ 1166400 h 1166040"/>
            </a:gdLst>
            <a:ahLst/>
            <a:cxnLst/>
            <a:rect l="textAreaLeft" t="textAreaTop" r="textAreaRight" b="textAreaBottom"/>
            <a:pathLst>
              <a:path w="52705" h="774700">
                <a:moveTo>
                  <a:pt x="52293" y="0"/>
                </a:moveTo>
                <a:lnTo>
                  <a:pt x="0" y="0"/>
                </a:lnTo>
                <a:lnTo>
                  <a:pt x="0" y="774609"/>
                </a:lnTo>
                <a:lnTo>
                  <a:pt x="52293" y="774609"/>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5" name="object 381"/>
          <p:cNvSpPr/>
          <p:nvPr/>
        </p:nvSpPr>
        <p:spPr>
          <a:xfrm>
            <a:off x="2779200" y="24955200"/>
            <a:ext cx="78480" cy="674280"/>
          </a:xfrm>
          <a:custGeom>
            <a:avLst/>
            <a:gdLst>
              <a:gd name="textAreaLeft" fmla="*/ 0 w 78480"/>
              <a:gd name="textAreaRight" fmla="*/ 78840 w 78480"/>
              <a:gd name="textAreaTop" fmla="*/ 0 h 674280"/>
              <a:gd name="textAreaBottom" fmla="*/ 674640 h 674280"/>
            </a:gdLst>
            <a:ahLst/>
            <a:cxnLst/>
            <a:rect l="textAreaLeft" t="textAreaTop" r="textAreaRight" b="textAreaBottom"/>
            <a:pathLst>
              <a:path w="52705" h="448309">
                <a:moveTo>
                  <a:pt x="52293" y="0"/>
                </a:moveTo>
                <a:lnTo>
                  <a:pt x="0" y="0"/>
                </a:lnTo>
                <a:lnTo>
                  <a:pt x="0" y="447698"/>
                </a:lnTo>
                <a:lnTo>
                  <a:pt x="52293" y="447698"/>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6" name="object 382"/>
          <p:cNvSpPr/>
          <p:nvPr/>
        </p:nvSpPr>
        <p:spPr>
          <a:xfrm>
            <a:off x="2621880" y="24955560"/>
            <a:ext cx="78480" cy="1005480"/>
          </a:xfrm>
          <a:custGeom>
            <a:avLst/>
            <a:gdLst>
              <a:gd name="textAreaLeft" fmla="*/ 0 w 78480"/>
              <a:gd name="textAreaRight" fmla="*/ 78840 w 78480"/>
              <a:gd name="textAreaTop" fmla="*/ 0 h 1005480"/>
              <a:gd name="textAreaBottom" fmla="*/ 1005840 h 1005480"/>
            </a:gdLst>
            <a:ahLst/>
            <a:cxnLst/>
            <a:rect l="textAreaLeft" t="textAreaTop" r="textAreaRight" b="textAreaBottom"/>
            <a:pathLst>
              <a:path w="52705" h="668019">
                <a:moveTo>
                  <a:pt x="52293" y="0"/>
                </a:moveTo>
                <a:lnTo>
                  <a:pt x="0" y="0"/>
                </a:lnTo>
                <a:lnTo>
                  <a:pt x="0" y="667432"/>
                </a:lnTo>
                <a:lnTo>
                  <a:pt x="52293" y="667432"/>
                </a:lnTo>
                <a:lnTo>
                  <a:pt x="5229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7" name="object 383"/>
          <p:cNvSpPr/>
          <p:nvPr/>
        </p:nvSpPr>
        <p:spPr>
          <a:xfrm>
            <a:off x="2464200" y="24955200"/>
            <a:ext cx="78480" cy="1373760"/>
          </a:xfrm>
          <a:custGeom>
            <a:avLst/>
            <a:gdLst>
              <a:gd name="textAreaLeft" fmla="*/ 0 w 78480"/>
              <a:gd name="textAreaRight" fmla="*/ 78840 w 78480"/>
              <a:gd name="textAreaTop" fmla="*/ 0 h 1373760"/>
              <a:gd name="textAreaBottom" fmla="*/ 1374120 h 1373760"/>
            </a:gdLst>
            <a:ahLst/>
            <a:cxnLst/>
            <a:rect l="textAreaLeft" t="textAreaTop" r="textAreaRight" b="textAreaBottom"/>
            <a:pathLst>
              <a:path w="52705" h="912494">
                <a:moveTo>
                  <a:pt x="52293" y="0"/>
                </a:moveTo>
                <a:lnTo>
                  <a:pt x="0" y="0"/>
                </a:lnTo>
                <a:lnTo>
                  <a:pt x="0" y="911926"/>
                </a:lnTo>
                <a:lnTo>
                  <a:pt x="52293" y="911926"/>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8" name="object 384"/>
          <p:cNvSpPr/>
          <p:nvPr/>
        </p:nvSpPr>
        <p:spPr>
          <a:xfrm>
            <a:off x="2306880" y="24955200"/>
            <a:ext cx="78480" cy="860760"/>
          </a:xfrm>
          <a:custGeom>
            <a:avLst/>
            <a:gdLst>
              <a:gd name="textAreaLeft" fmla="*/ 0 w 78480"/>
              <a:gd name="textAreaRight" fmla="*/ 78840 w 78480"/>
              <a:gd name="textAreaTop" fmla="*/ 0 h 860760"/>
              <a:gd name="textAreaBottom" fmla="*/ 861120 h 860760"/>
            </a:gdLst>
            <a:ahLst/>
            <a:cxnLst/>
            <a:rect l="textAreaLeft" t="textAreaTop" r="textAreaRight" b="textAreaBottom"/>
            <a:pathLst>
              <a:path w="52705" h="572134">
                <a:moveTo>
                  <a:pt x="52293" y="0"/>
                </a:moveTo>
                <a:lnTo>
                  <a:pt x="0" y="0"/>
                </a:lnTo>
                <a:lnTo>
                  <a:pt x="0" y="572104"/>
                </a:lnTo>
                <a:lnTo>
                  <a:pt x="52293" y="572104"/>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9" name="object 385"/>
          <p:cNvSpPr/>
          <p:nvPr/>
        </p:nvSpPr>
        <p:spPr>
          <a:xfrm>
            <a:off x="2149200" y="24955200"/>
            <a:ext cx="78480" cy="137160"/>
          </a:xfrm>
          <a:custGeom>
            <a:avLst/>
            <a:gdLst>
              <a:gd name="textAreaLeft" fmla="*/ 0 w 78480"/>
              <a:gd name="textAreaRight" fmla="*/ 78840 w 78480"/>
              <a:gd name="textAreaTop" fmla="*/ 0 h 137160"/>
              <a:gd name="textAreaBottom" fmla="*/ 137520 h 137160"/>
            </a:gdLst>
            <a:ahLst/>
            <a:cxnLst/>
            <a:rect l="textAreaLeft" t="textAreaTop" r="textAreaRight" b="textAreaBottom"/>
            <a:pathLst>
              <a:path w="52705" h="91440">
                <a:moveTo>
                  <a:pt x="52293" y="0"/>
                </a:moveTo>
                <a:lnTo>
                  <a:pt x="0" y="0"/>
                </a:lnTo>
                <a:lnTo>
                  <a:pt x="0" y="91145"/>
                </a:lnTo>
                <a:lnTo>
                  <a:pt x="52293" y="91145"/>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0" name="object 386"/>
          <p:cNvSpPr/>
          <p:nvPr/>
        </p:nvSpPr>
        <p:spPr>
          <a:xfrm>
            <a:off x="1991520" y="24955200"/>
            <a:ext cx="78480" cy="275040"/>
          </a:xfrm>
          <a:custGeom>
            <a:avLst/>
            <a:gdLst>
              <a:gd name="textAreaLeft" fmla="*/ 0 w 78480"/>
              <a:gd name="textAreaRight" fmla="*/ 78840 w 78480"/>
              <a:gd name="textAreaTop" fmla="*/ 0 h 275040"/>
              <a:gd name="textAreaBottom" fmla="*/ 275400 h 275040"/>
            </a:gdLst>
            <a:ahLst/>
            <a:cxnLst/>
            <a:rect l="textAreaLeft" t="textAreaTop" r="textAreaRight" b="textAreaBottom"/>
            <a:pathLst>
              <a:path w="52705" h="182880">
                <a:moveTo>
                  <a:pt x="52293" y="0"/>
                </a:moveTo>
                <a:lnTo>
                  <a:pt x="0" y="0"/>
                </a:lnTo>
                <a:lnTo>
                  <a:pt x="0" y="182290"/>
                </a:lnTo>
                <a:lnTo>
                  <a:pt x="52293" y="182290"/>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1" name="object 387"/>
          <p:cNvSpPr/>
          <p:nvPr/>
        </p:nvSpPr>
        <p:spPr>
          <a:xfrm>
            <a:off x="1834200" y="24955560"/>
            <a:ext cx="78480" cy="640080"/>
          </a:xfrm>
          <a:custGeom>
            <a:avLst/>
            <a:gdLst>
              <a:gd name="textAreaLeft" fmla="*/ 0 w 78480"/>
              <a:gd name="textAreaRight" fmla="*/ 78840 w 78480"/>
              <a:gd name="textAreaTop" fmla="*/ 0 h 640080"/>
              <a:gd name="textAreaBottom" fmla="*/ 640440 h 640080"/>
            </a:gdLst>
            <a:ahLst/>
            <a:cxnLst/>
            <a:rect l="textAreaLeft" t="textAreaTop" r="textAreaRight" b="textAreaBottom"/>
            <a:pathLst>
              <a:path w="52705" h="425450">
                <a:moveTo>
                  <a:pt x="52293" y="0"/>
                </a:moveTo>
                <a:lnTo>
                  <a:pt x="0" y="0"/>
                </a:lnTo>
                <a:lnTo>
                  <a:pt x="0" y="424861"/>
                </a:lnTo>
                <a:lnTo>
                  <a:pt x="52293" y="424861"/>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2" name="object 388"/>
          <p:cNvSpPr/>
          <p:nvPr/>
        </p:nvSpPr>
        <p:spPr>
          <a:xfrm>
            <a:off x="1676520" y="24955560"/>
            <a:ext cx="78480" cy="1418760"/>
          </a:xfrm>
          <a:custGeom>
            <a:avLst/>
            <a:gdLst>
              <a:gd name="textAreaLeft" fmla="*/ 0 w 78480"/>
              <a:gd name="textAreaRight" fmla="*/ 78840 w 78480"/>
              <a:gd name="textAreaTop" fmla="*/ 0 h 1418760"/>
              <a:gd name="textAreaBottom" fmla="*/ 1419120 h 1418760"/>
            </a:gdLst>
            <a:ahLst/>
            <a:cxnLst/>
            <a:rect l="textAreaLeft" t="textAreaTop" r="textAreaRight" b="textAreaBottom"/>
            <a:pathLst>
              <a:path w="52705" h="942340">
                <a:moveTo>
                  <a:pt x="52293" y="0"/>
                </a:moveTo>
                <a:lnTo>
                  <a:pt x="0" y="0"/>
                </a:lnTo>
                <a:lnTo>
                  <a:pt x="0" y="941762"/>
                </a:lnTo>
                <a:lnTo>
                  <a:pt x="52293" y="941762"/>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3" name="object 389"/>
          <p:cNvSpPr/>
          <p:nvPr/>
        </p:nvSpPr>
        <p:spPr>
          <a:xfrm>
            <a:off x="1519200" y="24955560"/>
            <a:ext cx="78480" cy="410400"/>
          </a:xfrm>
          <a:custGeom>
            <a:avLst/>
            <a:gdLst>
              <a:gd name="textAreaLeft" fmla="*/ 0 w 78480"/>
              <a:gd name="textAreaRight" fmla="*/ 78840 w 78480"/>
              <a:gd name="textAreaTop" fmla="*/ 0 h 410400"/>
              <a:gd name="textAreaBottom" fmla="*/ 410760 h 410400"/>
            </a:gdLst>
            <a:ahLst/>
            <a:cxnLst/>
            <a:rect l="textAreaLeft" t="textAreaTop" r="textAreaRight" b="textAreaBottom"/>
            <a:pathLst>
              <a:path w="52705" h="273050">
                <a:moveTo>
                  <a:pt x="52293" y="0"/>
                </a:moveTo>
                <a:lnTo>
                  <a:pt x="0" y="0"/>
                </a:lnTo>
                <a:lnTo>
                  <a:pt x="0" y="272643"/>
                </a:lnTo>
                <a:lnTo>
                  <a:pt x="52293" y="272643"/>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4" name="object 390"/>
          <p:cNvSpPr/>
          <p:nvPr/>
        </p:nvSpPr>
        <p:spPr>
          <a:xfrm>
            <a:off x="1361520" y="24955200"/>
            <a:ext cx="78480" cy="896760"/>
          </a:xfrm>
          <a:custGeom>
            <a:avLst/>
            <a:gdLst>
              <a:gd name="textAreaLeft" fmla="*/ 0 w 78480"/>
              <a:gd name="textAreaRight" fmla="*/ 78840 w 78480"/>
              <a:gd name="textAreaTop" fmla="*/ 0 h 896760"/>
              <a:gd name="textAreaBottom" fmla="*/ 897120 h 896760"/>
            </a:gdLst>
            <a:ahLst/>
            <a:cxnLst/>
            <a:rect l="textAreaLeft" t="textAreaTop" r="textAreaRight" b="textAreaBottom"/>
            <a:pathLst>
              <a:path w="52705" h="595630">
                <a:moveTo>
                  <a:pt x="52293" y="0"/>
                </a:moveTo>
                <a:lnTo>
                  <a:pt x="0" y="0"/>
                </a:lnTo>
                <a:lnTo>
                  <a:pt x="0" y="595270"/>
                </a:lnTo>
                <a:lnTo>
                  <a:pt x="52293" y="595270"/>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5" name="object 391"/>
          <p:cNvSpPr/>
          <p:nvPr/>
        </p:nvSpPr>
        <p:spPr>
          <a:xfrm>
            <a:off x="1204200" y="24955560"/>
            <a:ext cx="78480" cy="1279800"/>
          </a:xfrm>
          <a:custGeom>
            <a:avLst/>
            <a:gdLst>
              <a:gd name="textAreaLeft" fmla="*/ 0 w 78480"/>
              <a:gd name="textAreaRight" fmla="*/ 78840 w 78480"/>
              <a:gd name="textAreaTop" fmla="*/ 0 h 1279800"/>
              <a:gd name="textAreaBottom" fmla="*/ 1280160 h 1279800"/>
            </a:gdLst>
            <a:ahLst/>
            <a:cxnLst/>
            <a:rect l="textAreaLeft" t="textAreaTop" r="textAreaRight" b="textAreaBottom"/>
            <a:pathLst>
              <a:path w="52705" h="850265">
                <a:moveTo>
                  <a:pt x="52293" y="0"/>
                </a:moveTo>
                <a:lnTo>
                  <a:pt x="0" y="0"/>
                </a:lnTo>
                <a:lnTo>
                  <a:pt x="0" y="849740"/>
                </a:lnTo>
                <a:lnTo>
                  <a:pt x="52293" y="849740"/>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6" name="object 392"/>
          <p:cNvSpPr/>
          <p:nvPr/>
        </p:nvSpPr>
        <p:spPr>
          <a:xfrm>
            <a:off x="1046520" y="24955200"/>
            <a:ext cx="78480" cy="635400"/>
          </a:xfrm>
          <a:custGeom>
            <a:avLst/>
            <a:gdLst>
              <a:gd name="textAreaLeft" fmla="*/ 0 w 78480"/>
              <a:gd name="textAreaRight" fmla="*/ 78840 w 78480"/>
              <a:gd name="textAreaTop" fmla="*/ 0 h 635400"/>
              <a:gd name="textAreaBottom" fmla="*/ 635760 h 635400"/>
            </a:gdLst>
            <a:ahLst/>
            <a:cxnLst/>
            <a:rect l="textAreaLeft" t="textAreaTop" r="textAreaRight" b="textAreaBottom"/>
            <a:pathLst>
              <a:path w="52704" h="422275">
                <a:moveTo>
                  <a:pt x="52293" y="0"/>
                </a:moveTo>
                <a:lnTo>
                  <a:pt x="0" y="0"/>
                </a:lnTo>
                <a:lnTo>
                  <a:pt x="0" y="421952"/>
                </a:lnTo>
                <a:lnTo>
                  <a:pt x="52293" y="421952"/>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7" name="object 393"/>
          <p:cNvSpPr/>
          <p:nvPr/>
        </p:nvSpPr>
        <p:spPr>
          <a:xfrm>
            <a:off x="889200" y="24815880"/>
            <a:ext cx="78480" cy="1201320"/>
          </a:xfrm>
          <a:custGeom>
            <a:avLst/>
            <a:gdLst>
              <a:gd name="textAreaLeft" fmla="*/ 0 w 78480"/>
              <a:gd name="textAreaRight" fmla="*/ 78840 w 78480"/>
              <a:gd name="textAreaTop" fmla="*/ 0 h 1201320"/>
              <a:gd name="textAreaBottom" fmla="*/ 1201680 h 1201320"/>
            </a:gdLst>
            <a:ahLst/>
            <a:cxnLst/>
            <a:rect l="textAreaLeft" t="textAreaTop" r="textAreaRight" b="textAreaBottom"/>
            <a:pathLst>
              <a:path w="52704" h="798194">
                <a:moveTo>
                  <a:pt x="52293" y="0"/>
                </a:moveTo>
                <a:lnTo>
                  <a:pt x="0" y="0"/>
                </a:lnTo>
                <a:lnTo>
                  <a:pt x="0" y="797775"/>
                </a:lnTo>
                <a:lnTo>
                  <a:pt x="52293" y="797775"/>
                </a:lnTo>
                <a:lnTo>
                  <a:pt x="5229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8" name="object 394"/>
          <p:cNvSpPr/>
          <p:nvPr/>
        </p:nvSpPr>
        <p:spPr>
          <a:xfrm>
            <a:off x="731520" y="24815880"/>
            <a:ext cx="78480" cy="410400"/>
          </a:xfrm>
          <a:custGeom>
            <a:avLst/>
            <a:gdLst>
              <a:gd name="textAreaLeft" fmla="*/ 0 w 78480"/>
              <a:gd name="textAreaRight" fmla="*/ 78840 w 78480"/>
              <a:gd name="textAreaTop" fmla="*/ 0 h 410400"/>
              <a:gd name="textAreaBottom" fmla="*/ 410760 h 410400"/>
            </a:gdLst>
            <a:ahLst/>
            <a:cxnLst/>
            <a:rect l="textAreaLeft" t="textAreaTop" r="textAreaRight" b="textAreaBottom"/>
            <a:pathLst>
              <a:path w="52704" h="273050">
                <a:moveTo>
                  <a:pt x="52293" y="0"/>
                </a:moveTo>
                <a:lnTo>
                  <a:pt x="0" y="0"/>
                </a:lnTo>
                <a:lnTo>
                  <a:pt x="0" y="272643"/>
                </a:lnTo>
                <a:lnTo>
                  <a:pt x="52293" y="272643"/>
                </a:lnTo>
                <a:lnTo>
                  <a:pt x="5229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9" name="object 395"/>
          <p:cNvSpPr/>
          <p:nvPr/>
        </p:nvSpPr>
        <p:spPr>
          <a:xfrm>
            <a:off x="573840" y="24815880"/>
            <a:ext cx="78480" cy="966240"/>
          </a:xfrm>
          <a:custGeom>
            <a:avLst/>
            <a:gdLst>
              <a:gd name="textAreaLeft" fmla="*/ 0 w 78480"/>
              <a:gd name="textAreaRight" fmla="*/ 78840 w 78480"/>
              <a:gd name="textAreaTop" fmla="*/ 0 h 966240"/>
              <a:gd name="textAreaBottom" fmla="*/ 966600 h 966240"/>
            </a:gdLst>
            <a:ahLst/>
            <a:cxnLst/>
            <a:rect l="textAreaLeft" t="textAreaTop" r="textAreaRight" b="textAreaBottom"/>
            <a:pathLst>
              <a:path w="52704" h="641984">
                <a:moveTo>
                  <a:pt x="52293" y="0"/>
                </a:moveTo>
                <a:lnTo>
                  <a:pt x="0" y="0"/>
                </a:lnTo>
                <a:lnTo>
                  <a:pt x="0" y="641652"/>
                </a:lnTo>
                <a:lnTo>
                  <a:pt x="52293" y="641652"/>
                </a:lnTo>
                <a:lnTo>
                  <a:pt x="5229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0" name="object 396"/>
          <p:cNvSpPr/>
          <p:nvPr/>
        </p:nvSpPr>
        <p:spPr>
          <a:xfrm>
            <a:off x="471960" y="23380560"/>
            <a:ext cx="6201360" cy="3093840"/>
          </a:xfrm>
          <a:custGeom>
            <a:avLst/>
            <a:gdLst>
              <a:gd name="textAreaLeft" fmla="*/ 0 w 6201360"/>
              <a:gd name="textAreaRight" fmla="*/ 6201720 w 6201360"/>
              <a:gd name="textAreaTop" fmla="*/ 0 h 3093840"/>
              <a:gd name="textAreaBottom" fmla="*/ 3094200 h 3093840"/>
            </a:gdLst>
            <a:ahLst/>
            <a:cxnLst/>
            <a:rect l="textAreaLeft" t="textAreaTop" r="textAreaRight" b="textAreaBottom"/>
            <a:pathLst>
              <a:path w="4117975" h="2054859">
                <a:moveTo>
                  <a:pt x="4117937" y="2024380"/>
                </a:moveTo>
                <a:lnTo>
                  <a:pt x="30886" y="2024380"/>
                </a:lnTo>
                <a:lnTo>
                  <a:pt x="30886" y="0"/>
                </a:lnTo>
                <a:lnTo>
                  <a:pt x="0" y="0"/>
                </a:lnTo>
                <a:lnTo>
                  <a:pt x="0" y="2024380"/>
                </a:lnTo>
                <a:lnTo>
                  <a:pt x="0" y="2054860"/>
                </a:lnTo>
                <a:lnTo>
                  <a:pt x="4117937" y="2054860"/>
                </a:lnTo>
                <a:lnTo>
                  <a:pt x="4117937" y="202438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431" name="object 397"/>
          <p:cNvGrpSpPr/>
          <p:nvPr/>
        </p:nvGrpSpPr>
        <p:grpSpPr>
          <a:xfrm>
            <a:off x="15322320" y="12249720"/>
            <a:ext cx="457560" cy="136080"/>
            <a:chOff x="15322320" y="12249720"/>
            <a:chExt cx="457560" cy="136080"/>
          </a:xfrm>
        </p:grpSpPr>
        <p:pic>
          <p:nvPicPr>
            <p:cNvPr id="432" name="object 398"/>
            <p:cNvPicPr/>
            <p:nvPr/>
          </p:nvPicPr>
          <p:blipFill>
            <a:blip r:embed="rId11"/>
            <a:stretch/>
          </p:blipFill>
          <p:spPr>
            <a:xfrm>
              <a:off x="15322320" y="12249720"/>
              <a:ext cx="302400" cy="136080"/>
            </a:xfrm>
            <a:prstGeom prst="rect">
              <a:avLst/>
            </a:prstGeom>
            <a:ln w="0">
              <a:noFill/>
            </a:ln>
          </p:spPr>
        </p:pic>
        <p:pic>
          <p:nvPicPr>
            <p:cNvPr id="433" name="object 399"/>
            <p:cNvPicPr/>
            <p:nvPr/>
          </p:nvPicPr>
          <p:blipFill>
            <a:blip r:embed="rId12"/>
            <a:stretch/>
          </p:blipFill>
          <p:spPr>
            <a:xfrm>
              <a:off x="15678000" y="12249720"/>
              <a:ext cx="101880" cy="135360"/>
            </a:xfrm>
            <a:prstGeom prst="rect">
              <a:avLst/>
            </a:prstGeom>
            <a:ln w="0">
              <a:noFill/>
            </a:ln>
          </p:spPr>
        </p:pic>
      </p:grpSp>
      <p:grpSp>
        <p:nvGrpSpPr>
          <p:cNvPr id="434" name="object 400"/>
          <p:cNvGrpSpPr/>
          <p:nvPr/>
        </p:nvGrpSpPr>
        <p:grpSpPr>
          <a:xfrm>
            <a:off x="15320880" y="7016040"/>
            <a:ext cx="461160" cy="5130720"/>
            <a:chOff x="15320880" y="7016040"/>
            <a:chExt cx="461160" cy="5130720"/>
          </a:xfrm>
        </p:grpSpPr>
        <p:sp>
          <p:nvSpPr>
            <p:cNvPr id="435" name="object 401"/>
            <p:cNvSpPr/>
            <p:nvPr/>
          </p:nvSpPr>
          <p:spPr>
            <a:xfrm>
              <a:off x="15320880" y="7510680"/>
              <a:ext cx="153360" cy="4635360"/>
            </a:xfrm>
            <a:custGeom>
              <a:avLst/>
              <a:gdLst>
                <a:gd name="textAreaLeft" fmla="*/ 0 w 153360"/>
                <a:gd name="textAreaRight" fmla="*/ 153720 w 153360"/>
                <a:gd name="textAreaTop" fmla="*/ 0 h 4635360"/>
                <a:gd name="textAreaBottom" fmla="*/ 4635720 h 4635360"/>
              </a:gdLst>
              <a:ahLst/>
              <a:cxnLst/>
              <a:rect l="textAreaLeft" t="textAreaTop" r="textAreaRight" b="textAreaBottom"/>
              <a:pathLst>
                <a:path w="102234" h="3078479">
                  <a:moveTo>
                    <a:pt x="102142" y="0"/>
                  </a:moveTo>
                  <a:lnTo>
                    <a:pt x="0" y="0"/>
                  </a:lnTo>
                  <a:lnTo>
                    <a:pt x="0" y="3078290"/>
                  </a:lnTo>
                  <a:lnTo>
                    <a:pt x="102142" y="3078290"/>
                  </a:lnTo>
                  <a:lnTo>
                    <a:pt x="102142"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6" name="object 402"/>
            <p:cNvSpPr/>
            <p:nvPr/>
          </p:nvSpPr>
          <p:spPr>
            <a:xfrm>
              <a:off x="15474600" y="7163280"/>
              <a:ext cx="153360" cy="4982760"/>
            </a:xfrm>
            <a:custGeom>
              <a:avLst/>
              <a:gdLst>
                <a:gd name="textAreaLeft" fmla="*/ 0 w 153360"/>
                <a:gd name="textAreaRight" fmla="*/ 153720 w 153360"/>
                <a:gd name="textAreaTop" fmla="*/ 0 h 4982760"/>
                <a:gd name="textAreaBottom" fmla="*/ 4983120 h 4982760"/>
              </a:gdLst>
              <a:ahLst/>
              <a:cxnLst/>
              <a:rect l="textAreaLeft" t="textAreaTop" r="textAreaRight" b="textAreaBottom"/>
              <a:pathLst>
                <a:path w="102234" h="3308984">
                  <a:moveTo>
                    <a:pt x="102142" y="0"/>
                  </a:moveTo>
                  <a:lnTo>
                    <a:pt x="0" y="0"/>
                  </a:lnTo>
                  <a:lnTo>
                    <a:pt x="0" y="3308944"/>
                  </a:lnTo>
                  <a:lnTo>
                    <a:pt x="102142" y="3308944"/>
                  </a:lnTo>
                  <a:lnTo>
                    <a:pt x="102142"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7" name="object 403"/>
            <p:cNvSpPr/>
            <p:nvPr/>
          </p:nvSpPr>
          <p:spPr>
            <a:xfrm>
              <a:off x="15628680" y="7016040"/>
              <a:ext cx="153360" cy="5130720"/>
            </a:xfrm>
            <a:custGeom>
              <a:avLst/>
              <a:gdLst>
                <a:gd name="textAreaLeft" fmla="*/ 0 w 153360"/>
                <a:gd name="textAreaRight" fmla="*/ 153720 w 153360"/>
                <a:gd name="textAreaTop" fmla="*/ 0 h 5130720"/>
                <a:gd name="textAreaBottom" fmla="*/ 5131080 h 5130720"/>
              </a:gdLst>
              <a:ahLst/>
              <a:cxnLst/>
              <a:rect l="textAreaLeft" t="textAreaTop" r="textAreaRight" b="textAreaBottom"/>
              <a:pathLst>
                <a:path w="102234" h="3407409">
                  <a:moveTo>
                    <a:pt x="102142" y="0"/>
                  </a:moveTo>
                  <a:lnTo>
                    <a:pt x="0" y="0"/>
                  </a:lnTo>
                  <a:lnTo>
                    <a:pt x="0" y="3407022"/>
                  </a:lnTo>
                  <a:lnTo>
                    <a:pt x="102142" y="3407022"/>
                  </a:lnTo>
                  <a:lnTo>
                    <a:pt x="102142"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pic>
        <p:nvPicPr>
          <p:cNvPr id="438" name="object 404"/>
          <p:cNvPicPr/>
          <p:nvPr/>
        </p:nvPicPr>
        <p:blipFill>
          <a:blip r:embed="rId13"/>
          <a:stretch/>
        </p:blipFill>
        <p:spPr>
          <a:xfrm>
            <a:off x="16105680" y="12249720"/>
            <a:ext cx="302400" cy="136080"/>
          </a:xfrm>
          <a:prstGeom prst="rect">
            <a:avLst/>
          </a:prstGeom>
          <a:ln w="0">
            <a:noFill/>
          </a:ln>
        </p:spPr>
      </p:pic>
      <p:sp>
        <p:nvSpPr>
          <p:cNvPr id="439" name="object 405"/>
          <p:cNvSpPr/>
          <p:nvPr/>
        </p:nvSpPr>
        <p:spPr>
          <a:xfrm>
            <a:off x="16473240" y="12250800"/>
            <a:ext cx="54360" cy="133200"/>
          </a:xfrm>
          <a:custGeom>
            <a:avLst/>
            <a:gdLst>
              <a:gd name="textAreaLeft" fmla="*/ 0 w 54360"/>
              <a:gd name="textAreaRight" fmla="*/ 54720 w 54360"/>
              <a:gd name="textAreaTop" fmla="*/ 0 h 133200"/>
              <a:gd name="textAreaBottom" fmla="*/ 133560 h 133200"/>
            </a:gdLst>
            <a:ahLst/>
            <a:cxnLst/>
            <a:rect l="textAreaLeft" t="textAreaTop" r="textAreaRight" b="textAreaBottom"/>
            <a:pathLst>
              <a:path w="36195" h="88900">
                <a:moveTo>
                  <a:pt x="35788" y="0"/>
                </a:moveTo>
                <a:lnTo>
                  <a:pt x="0" y="0"/>
                </a:lnTo>
                <a:lnTo>
                  <a:pt x="0" y="15240"/>
                </a:lnTo>
                <a:lnTo>
                  <a:pt x="18592" y="15240"/>
                </a:lnTo>
                <a:lnTo>
                  <a:pt x="18592" y="88900"/>
                </a:lnTo>
                <a:lnTo>
                  <a:pt x="35788" y="88900"/>
                </a:lnTo>
                <a:lnTo>
                  <a:pt x="35788" y="15240"/>
                </a:lnTo>
                <a:lnTo>
                  <a:pt x="35788"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440" name="object 406"/>
          <p:cNvGrpSpPr/>
          <p:nvPr/>
        </p:nvGrpSpPr>
        <p:grpSpPr>
          <a:xfrm>
            <a:off x="16104960" y="6617160"/>
            <a:ext cx="460800" cy="5529960"/>
            <a:chOff x="16104960" y="6617160"/>
            <a:chExt cx="460800" cy="5529960"/>
          </a:xfrm>
        </p:grpSpPr>
        <p:sp>
          <p:nvSpPr>
            <p:cNvPr id="441" name="object 407"/>
            <p:cNvSpPr/>
            <p:nvPr/>
          </p:nvSpPr>
          <p:spPr>
            <a:xfrm>
              <a:off x="16104960" y="6617160"/>
              <a:ext cx="153360" cy="5528880"/>
            </a:xfrm>
            <a:custGeom>
              <a:avLst/>
              <a:gdLst>
                <a:gd name="textAreaLeft" fmla="*/ 0 w 153360"/>
                <a:gd name="textAreaRight" fmla="*/ 153720 w 153360"/>
                <a:gd name="textAreaTop" fmla="*/ 0 h 5528880"/>
                <a:gd name="textAreaBottom" fmla="*/ 5529240 h 5528880"/>
              </a:gdLst>
              <a:ahLst/>
              <a:cxnLst/>
              <a:rect l="textAreaLeft" t="textAreaTop" r="textAreaRight" b="textAreaBottom"/>
              <a:pathLst>
                <a:path w="102234" h="3671570">
                  <a:moveTo>
                    <a:pt x="102142" y="0"/>
                  </a:moveTo>
                  <a:lnTo>
                    <a:pt x="0" y="0"/>
                  </a:lnTo>
                  <a:lnTo>
                    <a:pt x="0" y="3671367"/>
                  </a:lnTo>
                  <a:lnTo>
                    <a:pt x="102142" y="3671367"/>
                  </a:lnTo>
                  <a:lnTo>
                    <a:pt x="102142"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2" name="object 408"/>
            <p:cNvSpPr/>
            <p:nvPr/>
          </p:nvSpPr>
          <p:spPr>
            <a:xfrm>
              <a:off x="16258320" y="7341840"/>
              <a:ext cx="153360" cy="4805280"/>
            </a:xfrm>
            <a:custGeom>
              <a:avLst/>
              <a:gdLst>
                <a:gd name="textAreaLeft" fmla="*/ 0 w 153360"/>
                <a:gd name="textAreaRight" fmla="*/ 153720 w 153360"/>
                <a:gd name="textAreaTop" fmla="*/ 0 h 4805280"/>
                <a:gd name="textAreaBottom" fmla="*/ 4805640 h 4805280"/>
              </a:gdLst>
              <a:ahLst/>
              <a:cxnLst/>
              <a:rect l="textAreaLeft" t="textAreaTop" r="textAreaRight" b="textAreaBottom"/>
              <a:pathLst>
                <a:path w="102234" h="3190875">
                  <a:moveTo>
                    <a:pt x="102142" y="0"/>
                  </a:moveTo>
                  <a:lnTo>
                    <a:pt x="0" y="0"/>
                  </a:lnTo>
                  <a:lnTo>
                    <a:pt x="0" y="3190324"/>
                  </a:lnTo>
                  <a:lnTo>
                    <a:pt x="102142" y="3190324"/>
                  </a:lnTo>
                  <a:lnTo>
                    <a:pt x="102142"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3" name="object 409"/>
            <p:cNvSpPr/>
            <p:nvPr/>
          </p:nvSpPr>
          <p:spPr>
            <a:xfrm>
              <a:off x="16412040" y="8463600"/>
              <a:ext cx="153720" cy="3683520"/>
            </a:xfrm>
            <a:custGeom>
              <a:avLst/>
              <a:gdLst>
                <a:gd name="textAreaLeft" fmla="*/ 0 w 153720"/>
                <a:gd name="textAreaRight" fmla="*/ 154080 w 153720"/>
                <a:gd name="textAreaTop" fmla="*/ 0 h 3683520"/>
                <a:gd name="textAreaBottom" fmla="*/ 3683880 h 3683520"/>
              </a:gdLst>
              <a:ahLst/>
              <a:cxnLst/>
              <a:rect l="textAreaLeft" t="textAreaTop" r="textAreaRight" b="textAreaBottom"/>
              <a:pathLst>
                <a:path w="102234" h="2446020">
                  <a:moveTo>
                    <a:pt x="102142" y="0"/>
                  </a:moveTo>
                  <a:lnTo>
                    <a:pt x="0" y="0"/>
                  </a:lnTo>
                  <a:lnTo>
                    <a:pt x="0" y="2445391"/>
                  </a:lnTo>
                  <a:lnTo>
                    <a:pt x="102142" y="2445391"/>
                  </a:lnTo>
                  <a:lnTo>
                    <a:pt x="102142"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44" name="object 410"/>
          <p:cNvGrpSpPr/>
          <p:nvPr/>
        </p:nvGrpSpPr>
        <p:grpSpPr>
          <a:xfrm>
            <a:off x="16889040" y="12249720"/>
            <a:ext cx="456480" cy="136080"/>
            <a:chOff x="16889040" y="12249720"/>
            <a:chExt cx="456480" cy="136080"/>
          </a:xfrm>
        </p:grpSpPr>
        <p:pic>
          <p:nvPicPr>
            <p:cNvPr id="445" name="object 411"/>
            <p:cNvPicPr/>
            <p:nvPr/>
          </p:nvPicPr>
          <p:blipFill>
            <a:blip r:embed="rId14"/>
            <a:stretch/>
          </p:blipFill>
          <p:spPr>
            <a:xfrm>
              <a:off x="16889040" y="12249720"/>
              <a:ext cx="302400" cy="136080"/>
            </a:xfrm>
            <a:prstGeom prst="rect">
              <a:avLst/>
            </a:prstGeom>
            <a:ln w="0">
              <a:noFill/>
            </a:ln>
          </p:spPr>
        </p:pic>
        <p:pic>
          <p:nvPicPr>
            <p:cNvPr id="446" name="object 412"/>
            <p:cNvPicPr/>
            <p:nvPr/>
          </p:nvPicPr>
          <p:blipFill>
            <a:blip r:embed="rId15"/>
            <a:stretch/>
          </p:blipFill>
          <p:spPr>
            <a:xfrm>
              <a:off x="17243640" y="12249720"/>
              <a:ext cx="101880" cy="135000"/>
            </a:xfrm>
            <a:prstGeom prst="rect">
              <a:avLst/>
            </a:prstGeom>
            <a:ln w="0">
              <a:noFill/>
            </a:ln>
          </p:spPr>
        </p:pic>
      </p:grpSp>
      <p:sp>
        <p:nvSpPr>
          <p:cNvPr id="447" name="object 413"/>
          <p:cNvSpPr/>
          <p:nvPr/>
        </p:nvSpPr>
        <p:spPr>
          <a:xfrm>
            <a:off x="16888320" y="7016040"/>
            <a:ext cx="153360" cy="5130720"/>
          </a:xfrm>
          <a:custGeom>
            <a:avLst/>
            <a:gdLst>
              <a:gd name="textAreaLeft" fmla="*/ 0 w 153360"/>
              <a:gd name="textAreaRight" fmla="*/ 153720 w 153360"/>
              <a:gd name="textAreaTop" fmla="*/ 0 h 5130720"/>
              <a:gd name="textAreaBottom" fmla="*/ 5131080 h 5130720"/>
            </a:gdLst>
            <a:ahLst/>
            <a:cxnLst/>
            <a:rect l="textAreaLeft" t="textAreaTop" r="textAreaRight" b="textAreaBottom"/>
            <a:pathLst>
              <a:path w="102234" h="3407409">
                <a:moveTo>
                  <a:pt x="102142" y="0"/>
                </a:moveTo>
                <a:lnTo>
                  <a:pt x="0" y="0"/>
                </a:lnTo>
                <a:lnTo>
                  <a:pt x="0" y="3407022"/>
                </a:lnTo>
                <a:lnTo>
                  <a:pt x="102142" y="3407022"/>
                </a:lnTo>
                <a:lnTo>
                  <a:pt x="102142"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48" name="object 414"/>
          <p:cNvGrpSpPr/>
          <p:nvPr/>
        </p:nvGrpSpPr>
        <p:grpSpPr>
          <a:xfrm>
            <a:off x="17672760" y="12249720"/>
            <a:ext cx="453960" cy="136080"/>
            <a:chOff x="17672760" y="12249720"/>
            <a:chExt cx="453960" cy="136080"/>
          </a:xfrm>
        </p:grpSpPr>
        <p:pic>
          <p:nvPicPr>
            <p:cNvPr id="449" name="object 415"/>
            <p:cNvPicPr/>
            <p:nvPr/>
          </p:nvPicPr>
          <p:blipFill>
            <a:blip r:embed="rId16"/>
            <a:stretch/>
          </p:blipFill>
          <p:spPr>
            <a:xfrm>
              <a:off x="17672760" y="12249720"/>
              <a:ext cx="302400" cy="136080"/>
            </a:xfrm>
            <a:prstGeom prst="rect">
              <a:avLst/>
            </a:prstGeom>
            <a:ln w="0">
              <a:noFill/>
            </a:ln>
          </p:spPr>
        </p:pic>
        <p:pic>
          <p:nvPicPr>
            <p:cNvPr id="450" name="object 416"/>
            <p:cNvPicPr/>
            <p:nvPr/>
          </p:nvPicPr>
          <p:blipFill>
            <a:blip r:embed="rId17"/>
            <a:stretch/>
          </p:blipFill>
          <p:spPr>
            <a:xfrm>
              <a:off x="18024120" y="12250800"/>
              <a:ext cx="102600" cy="135000"/>
            </a:xfrm>
            <a:prstGeom prst="rect">
              <a:avLst/>
            </a:prstGeom>
            <a:ln w="0">
              <a:noFill/>
            </a:ln>
          </p:spPr>
        </p:pic>
      </p:grpSp>
      <p:sp>
        <p:nvSpPr>
          <p:cNvPr id="451" name="object 417"/>
          <p:cNvSpPr/>
          <p:nvPr/>
        </p:nvSpPr>
        <p:spPr>
          <a:xfrm>
            <a:off x="17671680" y="6760080"/>
            <a:ext cx="153360" cy="5387040"/>
          </a:xfrm>
          <a:custGeom>
            <a:avLst/>
            <a:gdLst>
              <a:gd name="textAreaLeft" fmla="*/ 0 w 153360"/>
              <a:gd name="textAreaRight" fmla="*/ 153720 w 153360"/>
              <a:gd name="textAreaTop" fmla="*/ 0 h 5387040"/>
              <a:gd name="textAreaBottom" fmla="*/ 5387400 h 5387040"/>
            </a:gdLst>
            <a:ahLst/>
            <a:cxnLst/>
            <a:rect l="textAreaLeft" t="textAreaTop" r="textAreaRight" b="textAreaBottom"/>
            <a:pathLst>
              <a:path w="102234" h="3577590">
                <a:moveTo>
                  <a:pt x="102142" y="0"/>
                </a:moveTo>
                <a:lnTo>
                  <a:pt x="0" y="0"/>
                </a:lnTo>
                <a:lnTo>
                  <a:pt x="0" y="3576992"/>
                </a:lnTo>
                <a:lnTo>
                  <a:pt x="102142" y="3576992"/>
                </a:lnTo>
                <a:lnTo>
                  <a:pt x="102142"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52" name="object 418"/>
          <p:cNvGrpSpPr/>
          <p:nvPr/>
        </p:nvGrpSpPr>
        <p:grpSpPr>
          <a:xfrm>
            <a:off x="18456480" y="12249720"/>
            <a:ext cx="460440" cy="136080"/>
            <a:chOff x="18456480" y="12249720"/>
            <a:chExt cx="460440" cy="136080"/>
          </a:xfrm>
        </p:grpSpPr>
        <p:pic>
          <p:nvPicPr>
            <p:cNvPr id="453" name="object 419"/>
            <p:cNvPicPr/>
            <p:nvPr/>
          </p:nvPicPr>
          <p:blipFill>
            <a:blip r:embed="rId18"/>
            <a:stretch/>
          </p:blipFill>
          <p:spPr>
            <a:xfrm>
              <a:off x="18456480" y="12249720"/>
              <a:ext cx="302400" cy="136080"/>
            </a:xfrm>
            <a:prstGeom prst="rect">
              <a:avLst/>
            </a:prstGeom>
            <a:ln w="0">
              <a:noFill/>
            </a:ln>
          </p:spPr>
        </p:pic>
        <p:pic>
          <p:nvPicPr>
            <p:cNvPr id="454" name="object 420"/>
            <p:cNvPicPr/>
            <p:nvPr/>
          </p:nvPicPr>
          <p:blipFill>
            <a:blip r:embed="rId19"/>
            <a:stretch/>
          </p:blipFill>
          <p:spPr>
            <a:xfrm>
              <a:off x="18810000" y="12250800"/>
              <a:ext cx="106920" cy="133920"/>
            </a:xfrm>
            <a:prstGeom prst="rect">
              <a:avLst/>
            </a:prstGeom>
            <a:ln w="0">
              <a:noFill/>
            </a:ln>
          </p:spPr>
        </p:pic>
      </p:grpSp>
      <p:sp>
        <p:nvSpPr>
          <p:cNvPr id="455" name="object 421"/>
          <p:cNvSpPr/>
          <p:nvPr/>
        </p:nvSpPr>
        <p:spPr>
          <a:xfrm>
            <a:off x="18455040" y="8106120"/>
            <a:ext cx="153360" cy="4039200"/>
          </a:xfrm>
          <a:custGeom>
            <a:avLst/>
            <a:gdLst>
              <a:gd name="textAreaLeft" fmla="*/ 0 w 153360"/>
              <a:gd name="textAreaRight" fmla="*/ 153720 w 153360"/>
              <a:gd name="textAreaTop" fmla="*/ 0 h 4039200"/>
              <a:gd name="textAreaBottom" fmla="*/ 4039560 h 4039200"/>
            </a:gdLst>
            <a:ahLst/>
            <a:cxnLst/>
            <a:rect l="textAreaLeft" t="textAreaTop" r="textAreaRight" b="textAreaBottom"/>
            <a:pathLst>
              <a:path w="102234" h="2682875">
                <a:moveTo>
                  <a:pt x="102142" y="0"/>
                </a:moveTo>
                <a:lnTo>
                  <a:pt x="0" y="0"/>
                </a:lnTo>
                <a:lnTo>
                  <a:pt x="0" y="2682843"/>
                </a:lnTo>
                <a:lnTo>
                  <a:pt x="102142" y="2682843"/>
                </a:lnTo>
                <a:lnTo>
                  <a:pt x="102142"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56" name="object 422"/>
          <p:cNvGrpSpPr/>
          <p:nvPr/>
        </p:nvGrpSpPr>
        <p:grpSpPr>
          <a:xfrm>
            <a:off x="19240200" y="12249720"/>
            <a:ext cx="456120" cy="136080"/>
            <a:chOff x="19240200" y="12249720"/>
            <a:chExt cx="456120" cy="136080"/>
          </a:xfrm>
        </p:grpSpPr>
        <p:pic>
          <p:nvPicPr>
            <p:cNvPr id="457" name="object 423"/>
            <p:cNvPicPr/>
            <p:nvPr/>
          </p:nvPicPr>
          <p:blipFill>
            <a:blip r:embed="rId20"/>
            <a:stretch/>
          </p:blipFill>
          <p:spPr>
            <a:xfrm>
              <a:off x="19240200" y="12249720"/>
              <a:ext cx="302400" cy="136080"/>
            </a:xfrm>
            <a:prstGeom prst="rect">
              <a:avLst/>
            </a:prstGeom>
            <a:ln w="0">
              <a:noFill/>
            </a:ln>
          </p:spPr>
        </p:pic>
        <p:pic>
          <p:nvPicPr>
            <p:cNvPr id="458" name="object 424"/>
            <p:cNvPicPr/>
            <p:nvPr/>
          </p:nvPicPr>
          <p:blipFill>
            <a:blip r:embed="rId21"/>
            <a:stretch/>
          </p:blipFill>
          <p:spPr>
            <a:xfrm>
              <a:off x="19593720" y="12250800"/>
              <a:ext cx="102600" cy="135000"/>
            </a:xfrm>
            <a:prstGeom prst="rect">
              <a:avLst/>
            </a:prstGeom>
            <a:ln w="0">
              <a:noFill/>
            </a:ln>
          </p:spPr>
        </p:pic>
      </p:grpSp>
      <p:sp>
        <p:nvSpPr>
          <p:cNvPr id="459" name="object 425"/>
          <p:cNvSpPr/>
          <p:nvPr/>
        </p:nvSpPr>
        <p:spPr>
          <a:xfrm>
            <a:off x="19238760" y="8582760"/>
            <a:ext cx="153360" cy="3563280"/>
          </a:xfrm>
          <a:custGeom>
            <a:avLst/>
            <a:gdLst>
              <a:gd name="textAreaLeft" fmla="*/ 0 w 153360"/>
              <a:gd name="textAreaRight" fmla="*/ 153720 w 153360"/>
              <a:gd name="textAreaTop" fmla="*/ 0 h 3563280"/>
              <a:gd name="textAreaBottom" fmla="*/ 3563640 h 3563280"/>
            </a:gdLst>
            <a:ahLst/>
            <a:cxnLst/>
            <a:rect l="textAreaLeft" t="textAreaTop" r="textAreaRight" b="textAreaBottom"/>
            <a:pathLst>
              <a:path w="102234" h="2366645">
                <a:moveTo>
                  <a:pt x="102142" y="0"/>
                </a:moveTo>
                <a:lnTo>
                  <a:pt x="0" y="0"/>
                </a:lnTo>
                <a:lnTo>
                  <a:pt x="0" y="2366600"/>
                </a:lnTo>
                <a:lnTo>
                  <a:pt x="102142" y="2366600"/>
                </a:lnTo>
                <a:lnTo>
                  <a:pt x="102142"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60" name="object 426"/>
          <p:cNvGrpSpPr/>
          <p:nvPr/>
        </p:nvGrpSpPr>
        <p:grpSpPr>
          <a:xfrm>
            <a:off x="20023560" y="12249720"/>
            <a:ext cx="458640" cy="136080"/>
            <a:chOff x="20023560" y="12249720"/>
            <a:chExt cx="458640" cy="136080"/>
          </a:xfrm>
        </p:grpSpPr>
        <p:pic>
          <p:nvPicPr>
            <p:cNvPr id="461" name="object 427"/>
            <p:cNvPicPr/>
            <p:nvPr/>
          </p:nvPicPr>
          <p:blipFill>
            <a:blip r:embed="rId22"/>
            <a:stretch/>
          </p:blipFill>
          <p:spPr>
            <a:xfrm>
              <a:off x="20023560" y="12249720"/>
              <a:ext cx="302400" cy="136080"/>
            </a:xfrm>
            <a:prstGeom prst="rect">
              <a:avLst/>
            </a:prstGeom>
            <a:ln w="0">
              <a:noFill/>
            </a:ln>
          </p:spPr>
        </p:pic>
        <p:pic>
          <p:nvPicPr>
            <p:cNvPr id="462" name="object 428"/>
            <p:cNvPicPr/>
            <p:nvPr/>
          </p:nvPicPr>
          <p:blipFill>
            <a:blip r:embed="rId23"/>
            <a:stretch/>
          </p:blipFill>
          <p:spPr>
            <a:xfrm>
              <a:off x="20379600" y="12249720"/>
              <a:ext cx="102600" cy="136080"/>
            </a:xfrm>
            <a:prstGeom prst="rect">
              <a:avLst/>
            </a:prstGeom>
            <a:ln w="0">
              <a:noFill/>
            </a:ln>
          </p:spPr>
        </p:pic>
      </p:grpSp>
      <p:sp>
        <p:nvSpPr>
          <p:cNvPr id="463" name="object 429"/>
          <p:cNvSpPr/>
          <p:nvPr/>
        </p:nvSpPr>
        <p:spPr>
          <a:xfrm>
            <a:off x="20022120" y="8114760"/>
            <a:ext cx="153360" cy="4031640"/>
          </a:xfrm>
          <a:custGeom>
            <a:avLst/>
            <a:gdLst>
              <a:gd name="textAreaLeft" fmla="*/ 0 w 153360"/>
              <a:gd name="textAreaRight" fmla="*/ 153720 w 153360"/>
              <a:gd name="textAreaTop" fmla="*/ 0 h 4031640"/>
              <a:gd name="textAreaBottom" fmla="*/ 4032000 h 4031640"/>
            </a:gdLst>
            <a:ahLst/>
            <a:cxnLst/>
            <a:rect l="textAreaLeft" t="textAreaTop" r="textAreaRight" b="textAreaBottom"/>
            <a:pathLst>
              <a:path w="102234" h="2677795">
                <a:moveTo>
                  <a:pt x="102142" y="0"/>
                </a:moveTo>
                <a:lnTo>
                  <a:pt x="0" y="0"/>
                </a:lnTo>
                <a:lnTo>
                  <a:pt x="0" y="2677277"/>
                </a:lnTo>
                <a:lnTo>
                  <a:pt x="102142" y="2677277"/>
                </a:lnTo>
                <a:lnTo>
                  <a:pt x="102142"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4" name="object 430"/>
          <p:cNvSpPr/>
          <p:nvPr/>
        </p:nvSpPr>
        <p:spPr>
          <a:xfrm>
            <a:off x="17041680" y="6928200"/>
            <a:ext cx="153360" cy="5217840"/>
          </a:xfrm>
          <a:custGeom>
            <a:avLst/>
            <a:gdLst>
              <a:gd name="textAreaLeft" fmla="*/ 0 w 153360"/>
              <a:gd name="textAreaRight" fmla="*/ 153720 w 153360"/>
              <a:gd name="textAreaTop" fmla="*/ 0 h 5217840"/>
              <a:gd name="textAreaBottom" fmla="*/ 5218200 h 5217840"/>
            </a:gdLst>
            <a:ahLst/>
            <a:cxnLst/>
            <a:rect l="textAreaLeft" t="textAreaTop" r="textAreaRight" b="textAreaBottom"/>
            <a:pathLst>
              <a:path w="102234" h="3465195">
                <a:moveTo>
                  <a:pt x="102142" y="0"/>
                </a:moveTo>
                <a:lnTo>
                  <a:pt x="0" y="0"/>
                </a:lnTo>
                <a:lnTo>
                  <a:pt x="0" y="3465126"/>
                </a:lnTo>
                <a:lnTo>
                  <a:pt x="102142" y="3465126"/>
                </a:lnTo>
                <a:lnTo>
                  <a:pt x="102142"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5" name="object 431"/>
          <p:cNvSpPr/>
          <p:nvPr/>
        </p:nvSpPr>
        <p:spPr>
          <a:xfrm>
            <a:off x="17825760" y="7583760"/>
            <a:ext cx="153360" cy="4562640"/>
          </a:xfrm>
          <a:custGeom>
            <a:avLst/>
            <a:gdLst>
              <a:gd name="textAreaLeft" fmla="*/ 0 w 153360"/>
              <a:gd name="textAreaRight" fmla="*/ 153720 w 153360"/>
              <a:gd name="textAreaTop" fmla="*/ 0 h 4562640"/>
              <a:gd name="textAreaBottom" fmla="*/ 4563000 h 4562640"/>
            </a:gdLst>
            <a:ahLst/>
            <a:cxnLst/>
            <a:rect l="textAreaLeft" t="textAreaTop" r="textAreaRight" b="textAreaBottom"/>
            <a:pathLst>
              <a:path w="102234" h="3030220">
                <a:moveTo>
                  <a:pt x="102142" y="0"/>
                </a:moveTo>
                <a:lnTo>
                  <a:pt x="0" y="0"/>
                </a:lnTo>
                <a:lnTo>
                  <a:pt x="0" y="3029630"/>
                </a:lnTo>
                <a:lnTo>
                  <a:pt x="102142" y="3029630"/>
                </a:lnTo>
                <a:lnTo>
                  <a:pt x="102142"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6" name="object 432"/>
          <p:cNvSpPr/>
          <p:nvPr/>
        </p:nvSpPr>
        <p:spPr>
          <a:xfrm>
            <a:off x="18609120" y="7877880"/>
            <a:ext cx="153360" cy="4268160"/>
          </a:xfrm>
          <a:custGeom>
            <a:avLst/>
            <a:gdLst>
              <a:gd name="textAreaLeft" fmla="*/ 0 w 153360"/>
              <a:gd name="textAreaRight" fmla="*/ 153720 w 153360"/>
              <a:gd name="textAreaTop" fmla="*/ 0 h 4268160"/>
              <a:gd name="textAreaBottom" fmla="*/ 4268520 h 4268160"/>
            </a:gdLst>
            <a:ahLst/>
            <a:cxnLst/>
            <a:rect l="textAreaLeft" t="textAreaTop" r="textAreaRight" b="textAreaBottom"/>
            <a:pathLst>
              <a:path w="102234" h="2834640">
                <a:moveTo>
                  <a:pt x="102142" y="0"/>
                </a:moveTo>
                <a:lnTo>
                  <a:pt x="0" y="0"/>
                </a:lnTo>
                <a:lnTo>
                  <a:pt x="0" y="2834488"/>
                </a:lnTo>
                <a:lnTo>
                  <a:pt x="102142" y="2834488"/>
                </a:lnTo>
                <a:lnTo>
                  <a:pt x="102142"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7" name="object 433"/>
          <p:cNvSpPr/>
          <p:nvPr/>
        </p:nvSpPr>
        <p:spPr>
          <a:xfrm>
            <a:off x="19392480" y="8939880"/>
            <a:ext cx="153360" cy="3206520"/>
          </a:xfrm>
          <a:custGeom>
            <a:avLst/>
            <a:gdLst>
              <a:gd name="textAreaLeft" fmla="*/ 0 w 153360"/>
              <a:gd name="textAreaRight" fmla="*/ 153720 w 153360"/>
              <a:gd name="textAreaTop" fmla="*/ 0 h 3206520"/>
              <a:gd name="textAreaBottom" fmla="*/ 3206880 h 3206520"/>
            </a:gdLst>
            <a:ahLst/>
            <a:cxnLst/>
            <a:rect l="textAreaLeft" t="textAreaTop" r="textAreaRight" b="textAreaBottom"/>
            <a:pathLst>
              <a:path w="102234" h="2129790">
                <a:moveTo>
                  <a:pt x="102142" y="0"/>
                </a:moveTo>
                <a:lnTo>
                  <a:pt x="0" y="0"/>
                </a:lnTo>
                <a:lnTo>
                  <a:pt x="0" y="2129367"/>
                </a:lnTo>
                <a:lnTo>
                  <a:pt x="102142" y="2129367"/>
                </a:lnTo>
                <a:lnTo>
                  <a:pt x="102142"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8" name="object 434"/>
          <p:cNvSpPr/>
          <p:nvPr/>
        </p:nvSpPr>
        <p:spPr>
          <a:xfrm>
            <a:off x="20176200" y="7405920"/>
            <a:ext cx="153360" cy="4740480"/>
          </a:xfrm>
          <a:custGeom>
            <a:avLst/>
            <a:gdLst>
              <a:gd name="textAreaLeft" fmla="*/ 0 w 153360"/>
              <a:gd name="textAreaRight" fmla="*/ 153720 w 153360"/>
              <a:gd name="textAreaTop" fmla="*/ 0 h 4740480"/>
              <a:gd name="textAreaBottom" fmla="*/ 4740840 h 4740480"/>
            </a:gdLst>
            <a:ahLst/>
            <a:cxnLst/>
            <a:rect l="textAreaLeft" t="textAreaTop" r="textAreaRight" b="textAreaBottom"/>
            <a:pathLst>
              <a:path w="102234" h="3148329">
                <a:moveTo>
                  <a:pt x="102142" y="0"/>
                </a:moveTo>
                <a:lnTo>
                  <a:pt x="0" y="0"/>
                </a:lnTo>
                <a:lnTo>
                  <a:pt x="0" y="3147762"/>
                </a:lnTo>
                <a:lnTo>
                  <a:pt x="102142" y="3147762"/>
                </a:lnTo>
                <a:lnTo>
                  <a:pt x="102142"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9" name="object 435"/>
          <p:cNvSpPr/>
          <p:nvPr/>
        </p:nvSpPr>
        <p:spPr>
          <a:xfrm>
            <a:off x="17195760" y="7691400"/>
            <a:ext cx="153360" cy="4454640"/>
          </a:xfrm>
          <a:custGeom>
            <a:avLst/>
            <a:gdLst>
              <a:gd name="textAreaLeft" fmla="*/ 0 w 153360"/>
              <a:gd name="textAreaRight" fmla="*/ 153720 w 153360"/>
              <a:gd name="textAreaTop" fmla="*/ 0 h 4454640"/>
              <a:gd name="textAreaBottom" fmla="*/ 4455000 h 4454640"/>
            </a:gdLst>
            <a:ahLst/>
            <a:cxnLst/>
            <a:rect l="textAreaLeft" t="textAreaTop" r="textAreaRight" b="textAreaBottom"/>
            <a:pathLst>
              <a:path w="102234" h="2958465">
                <a:moveTo>
                  <a:pt x="102142" y="0"/>
                </a:moveTo>
                <a:lnTo>
                  <a:pt x="0" y="0"/>
                </a:lnTo>
                <a:lnTo>
                  <a:pt x="0" y="2958185"/>
                </a:lnTo>
                <a:lnTo>
                  <a:pt x="102142" y="2958185"/>
                </a:lnTo>
                <a:lnTo>
                  <a:pt x="102142"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0" name="object 436"/>
          <p:cNvSpPr/>
          <p:nvPr/>
        </p:nvSpPr>
        <p:spPr>
          <a:xfrm>
            <a:off x="17979120" y="7155720"/>
            <a:ext cx="153360" cy="4990320"/>
          </a:xfrm>
          <a:custGeom>
            <a:avLst/>
            <a:gdLst>
              <a:gd name="textAreaLeft" fmla="*/ 0 w 153360"/>
              <a:gd name="textAreaRight" fmla="*/ 153720 w 153360"/>
              <a:gd name="textAreaTop" fmla="*/ 0 h 4990320"/>
              <a:gd name="textAreaBottom" fmla="*/ 4990680 h 4990320"/>
            </a:gdLst>
            <a:ahLst/>
            <a:cxnLst/>
            <a:rect l="textAreaLeft" t="textAreaTop" r="textAreaRight" b="textAreaBottom"/>
            <a:pathLst>
              <a:path w="102234" h="3314065">
                <a:moveTo>
                  <a:pt x="102142" y="0"/>
                </a:moveTo>
                <a:lnTo>
                  <a:pt x="0" y="0"/>
                </a:lnTo>
                <a:lnTo>
                  <a:pt x="0" y="3314030"/>
                </a:lnTo>
                <a:lnTo>
                  <a:pt x="102142" y="3314030"/>
                </a:lnTo>
                <a:lnTo>
                  <a:pt x="102142"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1" name="object 437"/>
          <p:cNvSpPr/>
          <p:nvPr/>
        </p:nvSpPr>
        <p:spPr>
          <a:xfrm>
            <a:off x="18763200" y="7465680"/>
            <a:ext cx="153360" cy="4680000"/>
          </a:xfrm>
          <a:custGeom>
            <a:avLst/>
            <a:gdLst>
              <a:gd name="textAreaLeft" fmla="*/ 0 w 153360"/>
              <a:gd name="textAreaRight" fmla="*/ 153720 w 153360"/>
              <a:gd name="textAreaTop" fmla="*/ 0 h 4680000"/>
              <a:gd name="textAreaBottom" fmla="*/ 4680360 h 4680000"/>
            </a:gdLst>
            <a:ahLst/>
            <a:cxnLst/>
            <a:rect l="textAreaLeft" t="textAreaTop" r="textAreaRight" b="textAreaBottom"/>
            <a:pathLst>
              <a:path w="102234" h="3108325">
                <a:moveTo>
                  <a:pt x="102142" y="0"/>
                </a:moveTo>
                <a:lnTo>
                  <a:pt x="0" y="0"/>
                </a:lnTo>
                <a:lnTo>
                  <a:pt x="0" y="3107991"/>
                </a:lnTo>
                <a:lnTo>
                  <a:pt x="102142" y="3107991"/>
                </a:lnTo>
                <a:lnTo>
                  <a:pt x="102142"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2" name="object 438"/>
          <p:cNvSpPr/>
          <p:nvPr/>
        </p:nvSpPr>
        <p:spPr>
          <a:xfrm>
            <a:off x="19546560" y="9118440"/>
            <a:ext cx="153360" cy="3027600"/>
          </a:xfrm>
          <a:custGeom>
            <a:avLst/>
            <a:gdLst>
              <a:gd name="textAreaLeft" fmla="*/ 0 w 153360"/>
              <a:gd name="textAreaRight" fmla="*/ 153720 w 153360"/>
              <a:gd name="textAreaTop" fmla="*/ 0 h 3027600"/>
              <a:gd name="textAreaBottom" fmla="*/ 3027960 h 3027600"/>
            </a:gdLst>
            <a:ahLst/>
            <a:cxnLst/>
            <a:rect l="textAreaLeft" t="textAreaTop" r="textAreaRight" b="textAreaBottom"/>
            <a:pathLst>
              <a:path w="102234" h="2011045">
                <a:moveTo>
                  <a:pt x="102142" y="0"/>
                </a:moveTo>
                <a:lnTo>
                  <a:pt x="0" y="0"/>
                </a:lnTo>
                <a:lnTo>
                  <a:pt x="0" y="2010755"/>
                </a:lnTo>
                <a:lnTo>
                  <a:pt x="102142" y="2010755"/>
                </a:lnTo>
                <a:lnTo>
                  <a:pt x="102142"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3" name="object 439"/>
          <p:cNvSpPr/>
          <p:nvPr/>
        </p:nvSpPr>
        <p:spPr>
          <a:xfrm>
            <a:off x="20329920" y="7235280"/>
            <a:ext cx="153360" cy="4910760"/>
          </a:xfrm>
          <a:custGeom>
            <a:avLst/>
            <a:gdLst>
              <a:gd name="textAreaLeft" fmla="*/ 0 w 153360"/>
              <a:gd name="textAreaRight" fmla="*/ 153720 w 153360"/>
              <a:gd name="textAreaTop" fmla="*/ 0 h 4910760"/>
              <a:gd name="textAreaBottom" fmla="*/ 4911120 h 4910760"/>
            </a:gdLst>
            <a:ahLst/>
            <a:cxnLst/>
            <a:rect l="textAreaLeft" t="textAreaTop" r="textAreaRight" b="textAreaBottom"/>
            <a:pathLst>
              <a:path w="102234" h="3261359">
                <a:moveTo>
                  <a:pt x="102142" y="0"/>
                </a:moveTo>
                <a:lnTo>
                  <a:pt x="0" y="0"/>
                </a:lnTo>
                <a:lnTo>
                  <a:pt x="0" y="3261221"/>
                </a:lnTo>
                <a:lnTo>
                  <a:pt x="102142" y="3261221"/>
                </a:lnTo>
                <a:lnTo>
                  <a:pt x="102142"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4" name="object 440"/>
          <p:cNvSpPr/>
          <p:nvPr/>
        </p:nvSpPr>
        <p:spPr>
          <a:xfrm>
            <a:off x="15001920" y="1196928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5" name="object 441"/>
          <p:cNvSpPr/>
          <p:nvPr/>
        </p:nvSpPr>
        <p:spPr>
          <a:xfrm>
            <a:off x="15001920" y="1179108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6" name="object 442"/>
          <p:cNvSpPr/>
          <p:nvPr/>
        </p:nvSpPr>
        <p:spPr>
          <a:xfrm>
            <a:off x="15001920" y="116121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7" name="object 443"/>
          <p:cNvSpPr/>
          <p:nvPr/>
        </p:nvSpPr>
        <p:spPr>
          <a:xfrm>
            <a:off x="15001920" y="114339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8" name="object 444"/>
          <p:cNvSpPr/>
          <p:nvPr/>
        </p:nvSpPr>
        <p:spPr>
          <a:xfrm>
            <a:off x="15001920" y="1125504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9" name="object 445"/>
          <p:cNvSpPr/>
          <p:nvPr/>
        </p:nvSpPr>
        <p:spPr>
          <a:xfrm>
            <a:off x="15001920" y="1107648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0" name="object 446"/>
          <p:cNvSpPr/>
          <p:nvPr/>
        </p:nvSpPr>
        <p:spPr>
          <a:xfrm>
            <a:off x="15001920" y="108975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1" name="object 447"/>
          <p:cNvSpPr/>
          <p:nvPr/>
        </p:nvSpPr>
        <p:spPr>
          <a:xfrm>
            <a:off x="15001920" y="107193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2" name="object 448"/>
          <p:cNvSpPr/>
          <p:nvPr/>
        </p:nvSpPr>
        <p:spPr>
          <a:xfrm>
            <a:off x="15001920" y="1054044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3" name="object 449"/>
          <p:cNvSpPr/>
          <p:nvPr/>
        </p:nvSpPr>
        <p:spPr>
          <a:xfrm>
            <a:off x="15001920" y="1036188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4" name="object 450"/>
          <p:cNvSpPr/>
          <p:nvPr/>
        </p:nvSpPr>
        <p:spPr>
          <a:xfrm>
            <a:off x="15001920" y="101829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5" name="object 451"/>
          <p:cNvSpPr/>
          <p:nvPr/>
        </p:nvSpPr>
        <p:spPr>
          <a:xfrm>
            <a:off x="15001920" y="100047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6" name="object 452"/>
          <p:cNvSpPr/>
          <p:nvPr/>
        </p:nvSpPr>
        <p:spPr>
          <a:xfrm>
            <a:off x="15001920" y="982620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7" name="object 453"/>
          <p:cNvSpPr/>
          <p:nvPr/>
        </p:nvSpPr>
        <p:spPr>
          <a:xfrm>
            <a:off x="15001920" y="964728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8" name="object 454"/>
          <p:cNvSpPr/>
          <p:nvPr/>
        </p:nvSpPr>
        <p:spPr>
          <a:xfrm>
            <a:off x="15001920" y="946908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9" name="object 455"/>
          <p:cNvSpPr/>
          <p:nvPr/>
        </p:nvSpPr>
        <p:spPr>
          <a:xfrm>
            <a:off x="15001920" y="92901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0" name="object 456"/>
          <p:cNvSpPr/>
          <p:nvPr/>
        </p:nvSpPr>
        <p:spPr>
          <a:xfrm>
            <a:off x="15001920" y="91119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1" name="object 457"/>
          <p:cNvSpPr/>
          <p:nvPr/>
        </p:nvSpPr>
        <p:spPr>
          <a:xfrm>
            <a:off x="15001920" y="893304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2" name="object 458"/>
          <p:cNvSpPr/>
          <p:nvPr/>
        </p:nvSpPr>
        <p:spPr>
          <a:xfrm>
            <a:off x="15001920" y="875448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3" name="object 459"/>
          <p:cNvSpPr/>
          <p:nvPr/>
        </p:nvSpPr>
        <p:spPr>
          <a:xfrm>
            <a:off x="15001920" y="85755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4" name="object 460"/>
          <p:cNvSpPr/>
          <p:nvPr/>
        </p:nvSpPr>
        <p:spPr>
          <a:xfrm>
            <a:off x="15001920" y="83973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5" name="object 461"/>
          <p:cNvSpPr/>
          <p:nvPr/>
        </p:nvSpPr>
        <p:spPr>
          <a:xfrm>
            <a:off x="15001920" y="821844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6" name="object 462"/>
          <p:cNvSpPr/>
          <p:nvPr/>
        </p:nvSpPr>
        <p:spPr>
          <a:xfrm>
            <a:off x="15001920" y="803988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7" name="object 463"/>
          <p:cNvSpPr/>
          <p:nvPr/>
        </p:nvSpPr>
        <p:spPr>
          <a:xfrm>
            <a:off x="15001920" y="78609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8" name="object 464"/>
          <p:cNvSpPr/>
          <p:nvPr/>
        </p:nvSpPr>
        <p:spPr>
          <a:xfrm>
            <a:off x="15001920" y="76827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9" name="object 465"/>
          <p:cNvSpPr/>
          <p:nvPr/>
        </p:nvSpPr>
        <p:spPr>
          <a:xfrm>
            <a:off x="15001920" y="750384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0" name="object 466"/>
          <p:cNvSpPr/>
          <p:nvPr/>
        </p:nvSpPr>
        <p:spPr>
          <a:xfrm>
            <a:off x="15001920" y="732528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1" name="object 467"/>
          <p:cNvSpPr/>
          <p:nvPr/>
        </p:nvSpPr>
        <p:spPr>
          <a:xfrm>
            <a:off x="15001920" y="71463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2" name="object 468"/>
          <p:cNvSpPr/>
          <p:nvPr/>
        </p:nvSpPr>
        <p:spPr>
          <a:xfrm>
            <a:off x="15001920" y="696816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3" name="object 469"/>
          <p:cNvSpPr/>
          <p:nvPr/>
        </p:nvSpPr>
        <p:spPr>
          <a:xfrm>
            <a:off x="15001920" y="6789240"/>
            <a:ext cx="139320" cy="13320"/>
          </a:xfrm>
          <a:custGeom>
            <a:avLst/>
            <a:gdLst>
              <a:gd name="textAreaLeft" fmla="*/ 0 w 139320"/>
              <a:gd name="textAreaRight" fmla="*/ 139680 w 139320"/>
              <a:gd name="textAreaTop" fmla="*/ 0 h 13320"/>
              <a:gd name="textAreaBottom" fmla="*/ 13680 h 13320"/>
            </a:gdLst>
            <a:ahLst/>
            <a:cxnLst/>
            <a:rect l="textAreaLeft" t="textAreaTop" r="textAreaRight" b="textAreaBottom"/>
            <a:pathLst>
              <a:path w="92709" h="9525">
                <a:moveTo>
                  <a:pt x="90217" y="0"/>
                </a:moveTo>
                <a:lnTo>
                  <a:pt x="2015" y="0"/>
                </a:lnTo>
                <a:lnTo>
                  <a:pt x="0" y="2040"/>
                </a:lnTo>
                <a:lnTo>
                  <a:pt x="0" y="7066"/>
                </a:lnTo>
                <a:lnTo>
                  <a:pt x="2015" y="9107"/>
                </a:lnTo>
                <a:lnTo>
                  <a:pt x="87704" y="9107"/>
                </a:lnTo>
                <a:lnTo>
                  <a:pt x="90217" y="9107"/>
                </a:lnTo>
                <a:lnTo>
                  <a:pt x="92241" y="7066"/>
                </a:lnTo>
                <a:lnTo>
                  <a:pt x="92241" y="2040"/>
                </a:lnTo>
                <a:lnTo>
                  <a:pt x="90217"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04" name="object 470"/>
          <p:cNvSpPr/>
          <p:nvPr/>
        </p:nvSpPr>
        <p:spPr>
          <a:xfrm>
            <a:off x="14792040" y="6340320"/>
            <a:ext cx="6090120" cy="6090840"/>
          </a:xfrm>
          <a:custGeom>
            <a:avLst/>
            <a:gdLst>
              <a:gd name="textAreaLeft" fmla="*/ 0 w 6090120"/>
              <a:gd name="textAreaRight" fmla="*/ 6090480 w 6090120"/>
              <a:gd name="textAreaTop" fmla="*/ 0 h 6090840"/>
              <a:gd name="textAreaBottom" fmla="*/ 6091200 h 6090840"/>
            </a:gdLst>
            <a:ahLst/>
            <a:cxnLst/>
            <a:rect l="textAreaLeft" t="textAreaTop" r="textAreaRight" b="textAreaBottom"/>
            <a:pathLst>
              <a:path w="4044315" h="4044950">
                <a:moveTo>
                  <a:pt x="4043857" y="3852989"/>
                </a:moveTo>
                <a:lnTo>
                  <a:pt x="4042981" y="3850665"/>
                </a:lnTo>
                <a:lnTo>
                  <a:pt x="4041216" y="3848887"/>
                </a:lnTo>
                <a:lnTo>
                  <a:pt x="3978884" y="3786606"/>
                </a:lnTo>
                <a:lnTo>
                  <a:pt x="3973131" y="3786606"/>
                </a:lnTo>
                <a:lnTo>
                  <a:pt x="3966045" y="3793667"/>
                </a:lnTo>
                <a:lnTo>
                  <a:pt x="3966045" y="3799408"/>
                </a:lnTo>
                <a:lnTo>
                  <a:pt x="4012844" y="3846245"/>
                </a:lnTo>
                <a:lnTo>
                  <a:pt x="194779" y="3846245"/>
                </a:lnTo>
                <a:lnTo>
                  <a:pt x="194779" y="188493"/>
                </a:lnTo>
                <a:lnTo>
                  <a:pt x="227279" y="188493"/>
                </a:lnTo>
                <a:lnTo>
                  <a:pt x="229793" y="188493"/>
                </a:lnTo>
                <a:lnTo>
                  <a:pt x="231813" y="186461"/>
                </a:lnTo>
                <a:lnTo>
                  <a:pt x="231813" y="181432"/>
                </a:lnTo>
                <a:lnTo>
                  <a:pt x="229793" y="179387"/>
                </a:lnTo>
                <a:lnTo>
                  <a:pt x="194779" y="179387"/>
                </a:lnTo>
                <a:lnTo>
                  <a:pt x="194779" y="31864"/>
                </a:lnTo>
                <a:lnTo>
                  <a:pt x="239826" y="76898"/>
                </a:lnTo>
                <a:lnTo>
                  <a:pt x="242150" y="77787"/>
                </a:lnTo>
                <a:lnTo>
                  <a:pt x="246799" y="77787"/>
                </a:lnTo>
                <a:lnTo>
                  <a:pt x="249110" y="76898"/>
                </a:lnTo>
                <a:lnTo>
                  <a:pt x="254431" y="71577"/>
                </a:lnTo>
                <a:lnTo>
                  <a:pt x="254431" y="65836"/>
                </a:lnTo>
                <a:lnTo>
                  <a:pt x="250888" y="62280"/>
                </a:lnTo>
                <a:lnTo>
                  <a:pt x="188569" y="0"/>
                </a:lnTo>
                <a:lnTo>
                  <a:pt x="182803" y="0"/>
                </a:lnTo>
                <a:lnTo>
                  <a:pt x="116954" y="65836"/>
                </a:lnTo>
                <a:lnTo>
                  <a:pt x="116954" y="71577"/>
                </a:lnTo>
                <a:lnTo>
                  <a:pt x="122262" y="76898"/>
                </a:lnTo>
                <a:lnTo>
                  <a:pt x="124587" y="77787"/>
                </a:lnTo>
                <a:lnTo>
                  <a:pt x="129235" y="77787"/>
                </a:lnTo>
                <a:lnTo>
                  <a:pt x="131559" y="76898"/>
                </a:lnTo>
                <a:lnTo>
                  <a:pt x="176593" y="31864"/>
                </a:lnTo>
                <a:lnTo>
                  <a:pt x="176593" y="179387"/>
                </a:lnTo>
                <a:lnTo>
                  <a:pt x="141592" y="179387"/>
                </a:lnTo>
                <a:lnTo>
                  <a:pt x="139573" y="181432"/>
                </a:lnTo>
                <a:lnTo>
                  <a:pt x="139573" y="186461"/>
                </a:lnTo>
                <a:lnTo>
                  <a:pt x="141592" y="188493"/>
                </a:lnTo>
                <a:lnTo>
                  <a:pt x="176593" y="188493"/>
                </a:lnTo>
                <a:lnTo>
                  <a:pt x="176593" y="3846245"/>
                </a:lnTo>
                <a:lnTo>
                  <a:pt x="4089" y="3846245"/>
                </a:lnTo>
                <a:lnTo>
                  <a:pt x="0" y="3850284"/>
                </a:lnTo>
                <a:lnTo>
                  <a:pt x="0" y="3860342"/>
                </a:lnTo>
                <a:lnTo>
                  <a:pt x="4089" y="3864394"/>
                </a:lnTo>
                <a:lnTo>
                  <a:pt x="176593" y="3864394"/>
                </a:lnTo>
                <a:lnTo>
                  <a:pt x="176593" y="4040670"/>
                </a:lnTo>
                <a:lnTo>
                  <a:pt x="180682" y="4044708"/>
                </a:lnTo>
                <a:lnTo>
                  <a:pt x="190703" y="4044708"/>
                </a:lnTo>
                <a:lnTo>
                  <a:pt x="194779" y="4040670"/>
                </a:lnTo>
                <a:lnTo>
                  <a:pt x="194779" y="3864394"/>
                </a:lnTo>
                <a:lnTo>
                  <a:pt x="4012844" y="3864394"/>
                </a:lnTo>
                <a:lnTo>
                  <a:pt x="3966045" y="3911231"/>
                </a:lnTo>
                <a:lnTo>
                  <a:pt x="3966045" y="3916959"/>
                </a:lnTo>
                <a:lnTo>
                  <a:pt x="3971366" y="3922280"/>
                </a:lnTo>
                <a:lnTo>
                  <a:pt x="3973703" y="3923169"/>
                </a:lnTo>
                <a:lnTo>
                  <a:pt x="3978351" y="3923169"/>
                </a:lnTo>
                <a:lnTo>
                  <a:pt x="3980675" y="3922280"/>
                </a:lnTo>
                <a:lnTo>
                  <a:pt x="4042981" y="3859961"/>
                </a:lnTo>
                <a:lnTo>
                  <a:pt x="4043857" y="3857650"/>
                </a:lnTo>
                <a:lnTo>
                  <a:pt x="4043857" y="3852989"/>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 name="正方形/長方形 2">
            <a:extLst>
              <a:ext uri="{FF2B5EF4-FFF2-40B4-BE49-F238E27FC236}">
                <a16:creationId xmlns:a16="http://schemas.microsoft.com/office/drawing/2014/main" id="{E455F344-129B-5D7A-57BF-7751492BC8D1}"/>
              </a:ext>
            </a:extLst>
          </p:cNvPr>
          <p:cNvSpPr/>
          <p:nvPr/>
        </p:nvSpPr>
        <p:spPr>
          <a:xfrm>
            <a:off x="1196461" y="153096"/>
            <a:ext cx="18990702" cy="162771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4800" b="0" strike="noStrike" spc="-1">
                <a:solidFill>
                  <a:schemeClr val="bg1"/>
                </a:solidFill>
                <a:latin typeface="Arial"/>
              </a:rPr>
              <a:t>〇〇〇〇〇〇〇〇〇〇〇〇〇〇〇〇症例について</a:t>
            </a:r>
            <a:endParaRPr lang="en-US" sz="4800" b="0" strike="noStrike" spc="-1" dirty="0">
              <a:solidFill>
                <a:schemeClr val="bg1"/>
              </a:solidFill>
              <a:latin typeface="Arial"/>
            </a:endParaRPr>
          </a:p>
          <a:p>
            <a:pPr algn="ctr">
              <a:lnSpc>
                <a:spcPct val="100000"/>
              </a:lnSpc>
            </a:pPr>
            <a:r>
              <a:rPr lang="ja-JP" sz="4000" b="0" strike="noStrike" spc="-1">
                <a:solidFill>
                  <a:schemeClr val="bg1"/>
                </a:solidFill>
                <a:latin typeface="Arial"/>
              </a:rPr>
              <a:t>（〇〇身体所見等から考える〇〇〇〇の診断に向けて）</a:t>
            </a:r>
            <a:endParaRPr lang="en-US" sz="4000" b="0" strike="noStrike" spc="-1" dirty="0">
              <a:solidFill>
                <a:schemeClr val="bg1"/>
              </a:solidFill>
              <a:latin typeface="Arial"/>
            </a:endParaRPr>
          </a:p>
        </p:txBody>
      </p:sp>
      <p:sp>
        <p:nvSpPr>
          <p:cNvPr id="4" name="正方形/長方形 3">
            <a:extLst>
              <a:ext uri="{FF2B5EF4-FFF2-40B4-BE49-F238E27FC236}">
                <a16:creationId xmlns:a16="http://schemas.microsoft.com/office/drawing/2014/main" id="{F253FF90-ADF3-96FF-F204-DA4CAD4BDDF3}"/>
              </a:ext>
            </a:extLst>
          </p:cNvPr>
          <p:cNvSpPr/>
          <p:nvPr/>
        </p:nvSpPr>
        <p:spPr>
          <a:xfrm>
            <a:off x="903241" y="1695084"/>
            <a:ext cx="19577143" cy="79037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3200" b="0" strike="noStrike" spc="-1">
                <a:solidFill>
                  <a:schemeClr val="bg1"/>
                </a:solidFill>
                <a:latin typeface="Arial"/>
              </a:rPr>
              <a:t>〇〇〇〇〇〇〇〇病院〇〇〇内科・〇〇〇〇〇センター</a:t>
            </a:r>
            <a:r>
              <a:rPr lang="ja-JP" altLang="en-US" sz="3200" b="0" strike="noStrike" spc="-1">
                <a:solidFill>
                  <a:schemeClr val="bg1"/>
                </a:solidFill>
                <a:latin typeface="Arial"/>
              </a:rPr>
              <a:t>　</a:t>
            </a:r>
            <a:r>
              <a:rPr lang="ja-JP" altLang="ja-JP" sz="3200" b="0" strike="noStrike" spc="-1">
                <a:solidFill>
                  <a:schemeClr val="bg1"/>
                </a:solidFill>
                <a:latin typeface="Arial"/>
              </a:rPr>
              <a:t>名前　太郎</a:t>
            </a:r>
            <a:endParaRPr lang="en-US" altLang="ja-JP" sz="3200" b="0" strike="noStrike" spc="-1" dirty="0">
              <a:solidFill>
                <a:schemeClr val="bg1"/>
              </a:solidFill>
              <a:latin typeface="Arial"/>
            </a:endParaRPr>
          </a:p>
          <a:p>
            <a:pPr algn="ctr">
              <a:lnSpc>
                <a:spcPct val="100000"/>
              </a:lnSpc>
            </a:pPr>
            <a:endParaRPr lang="en-US" sz="3200" b="0" strike="noStrike" spc="-1" dirty="0">
              <a:solidFill>
                <a:schemeClr val="bg1"/>
              </a:solidFill>
              <a:latin typeface="Arial"/>
            </a:endParaRPr>
          </a:p>
        </p:txBody>
      </p:sp>
      <p:sp>
        <p:nvSpPr>
          <p:cNvPr id="5" name="テキスト ボックス 4">
            <a:extLst>
              <a:ext uri="{FF2B5EF4-FFF2-40B4-BE49-F238E27FC236}">
                <a16:creationId xmlns:a16="http://schemas.microsoft.com/office/drawing/2014/main" id="{7C890B82-D0D7-D321-8385-A97DAEE690EA}"/>
              </a:ext>
            </a:extLst>
          </p:cNvPr>
          <p:cNvSpPr txBox="1"/>
          <p:nvPr/>
        </p:nvSpPr>
        <p:spPr>
          <a:xfrm>
            <a:off x="200025" y="3377622"/>
            <a:ext cx="21184327" cy="197276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2400" strike="noStrike" spc="-1" dirty="0">
              <a:solidFill>
                <a:srgbClr val="000000"/>
              </a:solidFill>
              <a:latin typeface="Arial"/>
            </a:endParaRPr>
          </a:p>
        </p:txBody>
      </p:sp>
      <p:sp>
        <p:nvSpPr>
          <p:cNvPr id="6" name="正方形/長方形 5">
            <a:extLst>
              <a:ext uri="{FF2B5EF4-FFF2-40B4-BE49-F238E27FC236}">
                <a16:creationId xmlns:a16="http://schemas.microsoft.com/office/drawing/2014/main" id="{6C6B750F-AFBE-A17C-644C-83A4982E6762}"/>
              </a:ext>
            </a:extLst>
          </p:cNvPr>
          <p:cNvSpPr/>
          <p:nvPr/>
        </p:nvSpPr>
        <p:spPr>
          <a:xfrm>
            <a:off x="9315335" y="27518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200" spc="-1" dirty="0" err="1">
                <a:solidFill>
                  <a:schemeClr val="bg1"/>
                </a:solidFill>
                <a:latin typeface="Arial"/>
              </a:rPr>
              <a:t>背景</a:t>
            </a:r>
            <a:endParaRPr lang="en-US" sz="3200" b="0" strike="noStrike" spc="-1" dirty="0">
              <a:solidFill>
                <a:schemeClr val="bg1"/>
              </a:solidFill>
              <a:latin typeface="Arial"/>
            </a:endParaRPr>
          </a:p>
        </p:txBody>
      </p:sp>
      <p:sp>
        <p:nvSpPr>
          <p:cNvPr id="10" name="テキスト ボックス 9">
            <a:extLst>
              <a:ext uri="{FF2B5EF4-FFF2-40B4-BE49-F238E27FC236}">
                <a16:creationId xmlns:a16="http://schemas.microsoft.com/office/drawing/2014/main" id="{AE2EEC1E-8B33-7B2A-4B73-E8C4898D7B09}"/>
              </a:ext>
            </a:extLst>
          </p:cNvPr>
          <p:cNvSpPr txBox="1"/>
          <p:nvPr/>
        </p:nvSpPr>
        <p:spPr>
          <a:xfrm>
            <a:off x="200025" y="19751097"/>
            <a:ext cx="21184327" cy="256714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24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1BFBECB8-307B-FED8-FE00-D89969C265D9}"/>
              </a:ext>
            </a:extLst>
          </p:cNvPr>
          <p:cNvSpPr txBox="1"/>
          <p:nvPr/>
        </p:nvSpPr>
        <p:spPr>
          <a:xfrm>
            <a:off x="200025" y="28066422"/>
            <a:ext cx="21184327" cy="213577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24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DB3586E9-CB82-E50F-5850-72D2BE10928F}"/>
              </a:ext>
            </a:extLst>
          </p:cNvPr>
          <p:cNvSpPr txBox="1"/>
          <p:nvPr/>
        </p:nvSpPr>
        <p:spPr>
          <a:xfrm>
            <a:off x="200025" y="6206546"/>
            <a:ext cx="14490135" cy="6314523"/>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2400" strike="noStrike" spc="-1" dirty="0">
              <a:solidFill>
                <a:srgbClr val="000000"/>
              </a:solidFill>
              <a:latin typeface="Arial"/>
            </a:endParaRPr>
          </a:p>
        </p:txBody>
      </p:sp>
      <p:sp>
        <p:nvSpPr>
          <p:cNvPr id="14" name="テキスト ボックス 13">
            <a:extLst>
              <a:ext uri="{FF2B5EF4-FFF2-40B4-BE49-F238E27FC236}">
                <a16:creationId xmlns:a16="http://schemas.microsoft.com/office/drawing/2014/main" id="{0DFC16C2-8B77-8F6F-2AF3-6E3D6163DE0B}"/>
              </a:ext>
            </a:extLst>
          </p:cNvPr>
          <p:cNvSpPr txBox="1"/>
          <p:nvPr/>
        </p:nvSpPr>
        <p:spPr>
          <a:xfrm>
            <a:off x="200025" y="12635922"/>
            <a:ext cx="21184327" cy="563523"/>
          </a:xfrm>
          <a:prstGeom prst="rect">
            <a:avLst/>
          </a:prstGeom>
          <a:noFill/>
          <a:ln w="0">
            <a:noFill/>
          </a:ln>
        </p:spPr>
        <p:txBody>
          <a:bodyPr lIns="90000" tIns="45000" rIns="90000" bIns="45000" anchor="t">
            <a:noAutofit/>
          </a:bodyPr>
          <a:lstStyle/>
          <a:p>
            <a:r>
              <a:rPr lang="ja-JP" altLang="ja-JP" sz="2400" strike="noStrike" spc="-1">
                <a:solidFill>
                  <a:srgbClr val="000000"/>
                </a:solidFill>
                <a:latin typeface="Arial"/>
              </a:rPr>
              <a:t>ますここにテキスト文字が入りますここにテキスト文字が入りますここにテキスト文字が入りますここにテキスト文字が入りますここにテキスト文字が</a:t>
            </a:r>
            <a:endParaRPr lang="en-US" altLang="ja-JP" sz="2400" strike="noStrike" spc="-1" dirty="0">
              <a:solidFill>
                <a:srgbClr val="000000"/>
              </a:solidFill>
              <a:latin typeface="Arial"/>
            </a:endParaRPr>
          </a:p>
        </p:txBody>
      </p:sp>
      <p:sp>
        <p:nvSpPr>
          <p:cNvPr id="15" name="テキスト ボックス 14">
            <a:extLst>
              <a:ext uri="{FF2B5EF4-FFF2-40B4-BE49-F238E27FC236}">
                <a16:creationId xmlns:a16="http://schemas.microsoft.com/office/drawing/2014/main" id="{6AA224A6-93BE-2907-F520-E8FDD89D533E}"/>
              </a:ext>
            </a:extLst>
          </p:cNvPr>
          <p:cNvSpPr txBox="1"/>
          <p:nvPr/>
        </p:nvSpPr>
        <p:spPr>
          <a:xfrm>
            <a:off x="11257560" y="23065796"/>
            <a:ext cx="10126792" cy="4328043"/>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2400" strike="noStrike" spc="-1" dirty="0">
              <a:solidFill>
                <a:srgbClr val="000000"/>
              </a:solidFill>
              <a:latin typeface="Arial"/>
            </a:endParaRPr>
          </a:p>
        </p:txBody>
      </p:sp>
      <p:sp>
        <p:nvSpPr>
          <p:cNvPr id="16" name="正方形/長方形 15">
            <a:extLst>
              <a:ext uri="{FF2B5EF4-FFF2-40B4-BE49-F238E27FC236}">
                <a16:creationId xmlns:a16="http://schemas.microsoft.com/office/drawing/2014/main" id="{775622F7-595A-D7B1-7259-314784CE4C91}"/>
              </a:ext>
            </a:extLst>
          </p:cNvPr>
          <p:cNvSpPr/>
          <p:nvPr/>
        </p:nvSpPr>
        <p:spPr>
          <a:xfrm>
            <a:off x="9315335" y="53807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200" spc="-1" dirty="0" err="1">
                <a:solidFill>
                  <a:schemeClr val="bg1"/>
                </a:solidFill>
                <a:latin typeface="Arial"/>
              </a:rPr>
              <a:t>症例</a:t>
            </a:r>
            <a:endParaRPr lang="en-US" sz="3200" b="0" strike="noStrike" spc="-1" dirty="0">
              <a:solidFill>
                <a:schemeClr val="bg1"/>
              </a:solidFill>
              <a:latin typeface="Arial"/>
            </a:endParaRPr>
          </a:p>
        </p:txBody>
      </p:sp>
      <p:sp>
        <p:nvSpPr>
          <p:cNvPr id="17" name="正方形/長方形 16">
            <a:extLst>
              <a:ext uri="{FF2B5EF4-FFF2-40B4-BE49-F238E27FC236}">
                <a16:creationId xmlns:a16="http://schemas.microsoft.com/office/drawing/2014/main" id="{A7457A0E-0615-670C-1EAF-45389138048C}"/>
              </a:ext>
            </a:extLst>
          </p:cNvPr>
          <p:cNvSpPr/>
          <p:nvPr/>
        </p:nvSpPr>
        <p:spPr>
          <a:xfrm>
            <a:off x="9315335" y="1901097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200" spc="-1" dirty="0" err="1">
                <a:solidFill>
                  <a:schemeClr val="bg1"/>
                </a:solidFill>
                <a:latin typeface="Arial"/>
              </a:rPr>
              <a:t>経過</a:t>
            </a:r>
            <a:endParaRPr lang="en-US" sz="3200" b="0" strike="noStrike" spc="-1" dirty="0">
              <a:solidFill>
                <a:schemeClr val="bg1"/>
              </a:solidFill>
              <a:latin typeface="Arial"/>
            </a:endParaRPr>
          </a:p>
        </p:txBody>
      </p:sp>
      <p:sp>
        <p:nvSpPr>
          <p:cNvPr id="18" name="正方形/長方形 17">
            <a:extLst>
              <a:ext uri="{FF2B5EF4-FFF2-40B4-BE49-F238E27FC236}">
                <a16:creationId xmlns:a16="http://schemas.microsoft.com/office/drawing/2014/main" id="{ED5AED3D-F9CC-7C6D-B02C-9C3A253A5B89}"/>
              </a:ext>
            </a:extLst>
          </p:cNvPr>
          <p:cNvSpPr/>
          <p:nvPr/>
        </p:nvSpPr>
        <p:spPr>
          <a:xfrm>
            <a:off x="9315335" y="22297103"/>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200" spc="-1" dirty="0" err="1">
                <a:solidFill>
                  <a:schemeClr val="bg1"/>
                </a:solidFill>
                <a:latin typeface="Arial"/>
              </a:rPr>
              <a:t>結果</a:t>
            </a:r>
            <a:endParaRPr lang="en-US" sz="3200" b="0" strike="noStrike" spc="-1" dirty="0">
              <a:solidFill>
                <a:schemeClr val="bg1"/>
              </a:solidFill>
              <a:latin typeface="Arial"/>
            </a:endParaRPr>
          </a:p>
        </p:txBody>
      </p:sp>
      <p:sp>
        <p:nvSpPr>
          <p:cNvPr id="19" name="正方形/長方形 18">
            <a:extLst>
              <a:ext uri="{FF2B5EF4-FFF2-40B4-BE49-F238E27FC236}">
                <a16:creationId xmlns:a16="http://schemas.microsoft.com/office/drawing/2014/main" id="{2F94945C-34E6-DF00-B119-E0C78C82EC3A}"/>
              </a:ext>
            </a:extLst>
          </p:cNvPr>
          <p:cNvSpPr/>
          <p:nvPr/>
        </p:nvSpPr>
        <p:spPr>
          <a:xfrm>
            <a:off x="9315335" y="2741202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3200" spc="-1" dirty="0" err="1">
                <a:solidFill>
                  <a:schemeClr val="bg1"/>
                </a:solidFill>
                <a:latin typeface="Arial"/>
              </a:rPr>
              <a:t>考察</a:t>
            </a:r>
            <a:endParaRPr lang="en-US" sz="3200" b="0" strike="noStrike" spc="-1" dirty="0">
              <a:solidFill>
                <a:schemeClr val="bg1"/>
              </a:solidFill>
              <a:latin typeface="Arial"/>
            </a:endParaRPr>
          </a:p>
        </p:txBody>
      </p:sp>
      <p:sp>
        <p:nvSpPr>
          <p:cNvPr id="2" name="テキスト ボックス 1">
            <a:extLst>
              <a:ext uri="{FF2B5EF4-FFF2-40B4-BE49-F238E27FC236}">
                <a16:creationId xmlns:a16="http://schemas.microsoft.com/office/drawing/2014/main" id="{FD5BBC48-597E-1BF2-ED42-35560F33FE18}"/>
              </a:ext>
            </a:extLst>
          </p:cNvPr>
          <p:cNvSpPr txBox="1"/>
          <p:nvPr/>
        </p:nvSpPr>
        <p:spPr>
          <a:xfrm>
            <a:off x="-11830050" y="8943975"/>
            <a:ext cx="184731" cy="369332"/>
          </a:xfrm>
          <a:prstGeom prst="rect">
            <a:avLst/>
          </a:prstGeom>
          <a:noFill/>
        </p:spPr>
        <p:txBody>
          <a:bodyPr wrap="none" rtlCol="0">
            <a:spAutoFit/>
          </a:bodyPr>
          <a:lstStyle/>
          <a:p>
            <a:endParaRPr kumimoji="1" lang="ja-JP" altLang="en-US"/>
          </a:p>
        </p:txBody>
      </p:sp>
      <p:grpSp>
        <p:nvGrpSpPr>
          <p:cNvPr id="7" name="グループ化 6">
            <a:extLst>
              <a:ext uri="{FF2B5EF4-FFF2-40B4-BE49-F238E27FC236}">
                <a16:creationId xmlns:a16="http://schemas.microsoft.com/office/drawing/2014/main" id="{C9D848E6-F7C2-BBD5-DC9F-D96F70B4508D}"/>
              </a:ext>
            </a:extLst>
          </p:cNvPr>
          <p:cNvGrpSpPr/>
          <p:nvPr/>
        </p:nvGrpSpPr>
        <p:grpSpPr>
          <a:xfrm>
            <a:off x="22142672" y="11110441"/>
            <a:ext cx="14401600" cy="9837662"/>
            <a:chOff x="22142672" y="11110441"/>
            <a:chExt cx="14401600" cy="9837662"/>
          </a:xfrm>
        </p:grpSpPr>
        <p:sp>
          <p:nvSpPr>
            <p:cNvPr id="8" name="テキスト ボックス 7">
              <a:extLst>
                <a:ext uri="{FF2B5EF4-FFF2-40B4-BE49-F238E27FC236}">
                  <a16:creationId xmlns:a16="http://schemas.microsoft.com/office/drawing/2014/main" id="{D2026C8C-BB2F-3DE8-0AFA-0B7469572476}"/>
                </a:ext>
              </a:extLst>
            </p:cNvPr>
            <p:cNvSpPr txBox="1"/>
            <p:nvPr/>
          </p:nvSpPr>
          <p:spPr>
            <a:xfrm>
              <a:off x="22142672" y="11110441"/>
              <a:ext cx="11520000" cy="1077218"/>
            </a:xfrm>
            <a:prstGeom prst="rect">
              <a:avLst/>
            </a:prstGeom>
            <a:noFill/>
          </p:spPr>
          <p:txBody>
            <a:bodyPr wrap="square" lIns="0" tIns="0" rIns="0" bIns="0" rtlCol="0">
              <a:spAutoFit/>
            </a:bodyPr>
            <a:lstStyle/>
            <a:p>
              <a:pPr algn="ctr"/>
              <a:r>
                <a:rPr lang="en-US" altLang="ja-JP" sz="7000" b="1" dirty="0">
                  <a:latin typeface="ＭＳ ゴシック" pitchFamily="49" charset="-128"/>
                  <a:ea typeface="ＭＳ ゴシック" pitchFamily="49" charset="-128"/>
                </a:rPr>
                <a:t>A1</a:t>
              </a:r>
            </a:p>
          </p:txBody>
        </p:sp>
        <p:sp>
          <p:nvSpPr>
            <p:cNvPr id="9" name="テキスト ボックス 8">
              <a:extLst>
                <a:ext uri="{FF2B5EF4-FFF2-40B4-BE49-F238E27FC236}">
                  <a16:creationId xmlns:a16="http://schemas.microsoft.com/office/drawing/2014/main" id="{C7F54084-A563-78A4-29C0-D9AD29D6F93E}"/>
                </a:ext>
              </a:extLst>
            </p:cNvPr>
            <p:cNvSpPr txBox="1"/>
            <p:nvPr/>
          </p:nvSpPr>
          <p:spPr>
            <a:xfrm>
              <a:off x="22142672" y="12636889"/>
              <a:ext cx="11520000" cy="4320000"/>
            </a:xfrm>
            <a:prstGeom prst="rect">
              <a:avLst/>
            </a:prstGeom>
            <a:noFill/>
            <a:ln>
              <a:solidFill>
                <a:srgbClr val="FF0000"/>
              </a:solidFill>
            </a:ln>
          </p:spPr>
          <p:txBody>
            <a:bodyPr wrap="square" lIns="0" tIns="540000" rIns="0" bIns="540000" rtlCol="0">
              <a:spAutoFit/>
            </a:bodyPr>
            <a:lstStyle/>
            <a:p>
              <a:pPr algn="ctr"/>
              <a:r>
                <a:rPr lang="ja-JP" altLang="en-US" sz="7000">
                  <a:latin typeface="ＭＳ ゴシック" pitchFamily="49" charset="-128"/>
                  <a:ea typeface="ＭＳ ゴシック" pitchFamily="49" charset="-128"/>
                </a:rPr>
                <a:t>ページ設定</a:t>
              </a:r>
              <a:r>
                <a:rPr lang="en-US" altLang="ja-JP" sz="7000" b="1" baseline="40000">
                  <a:latin typeface="ＭＳ ゴシック" pitchFamily="49" charset="-128"/>
                  <a:ea typeface="ＭＳ ゴシック" pitchFamily="49" charset="-128"/>
                </a:rPr>
                <a:t>※</a:t>
              </a:r>
              <a:endParaRPr lang="en-US" altLang="ja-JP" sz="7000">
                <a:latin typeface="ＭＳ ゴシック" pitchFamily="49" charset="-128"/>
                <a:ea typeface="ＭＳ ゴシック" pitchFamily="49" charset="-128"/>
              </a:endParaRPr>
            </a:p>
            <a:p>
              <a:pPr algn="ctr"/>
              <a:r>
                <a:rPr lang="ja-JP" altLang="en-US" sz="7000">
                  <a:latin typeface="ＭＳ ゴシック" pitchFamily="49" charset="-128"/>
                  <a:ea typeface="ＭＳ ゴシック" pitchFamily="49" charset="-128"/>
                </a:rPr>
                <a:t>幅　 </a:t>
              </a:r>
              <a:r>
                <a:rPr lang="en-US" altLang="ja-JP" sz="7000">
                  <a:latin typeface="ＭＳ ゴシック" pitchFamily="49" charset="-128"/>
                  <a:ea typeface="ＭＳ ゴシック" pitchFamily="49" charset="-128"/>
                </a:rPr>
                <a:t>59.4cm</a:t>
              </a:r>
            </a:p>
            <a:p>
              <a:pPr algn="ctr"/>
              <a:r>
                <a:rPr lang="ja-JP" altLang="en-US" sz="7000">
                  <a:latin typeface="ＭＳ ゴシック" pitchFamily="49" charset="-128"/>
                  <a:ea typeface="ＭＳ ゴシック" pitchFamily="49" charset="-128"/>
                </a:rPr>
                <a:t>高さ </a:t>
              </a:r>
              <a:r>
                <a:rPr lang="en-US" altLang="ja-JP" sz="7000">
                  <a:latin typeface="ＭＳ ゴシック" pitchFamily="49" charset="-128"/>
                  <a:ea typeface="ＭＳ ゴシック" pitchFamily="49" charset="-128"/>
                </a:rPr>
                <a:t>84.1cm</a:t>
              </a:r>
            </a:p>
          </p:txBody>
        </p:sp>
        <p:sp>
          <p:nvSpPr>
            <p:cNvPr id="11" name="テキスト ボックス 10">
              <a:extLst>
                <a:ext uri="{FF2B5EF4-FFF2-40B4-BE49-F238E27FC236}">
                  <a16:creationId xmlns:a16="http://schemas.microsoft.com/office/drawing/2014/main" id="{63EF1FB0-481A-8A1F-3C86-99BFB000E6E9}"/>
                </a:ext>
              </a:extLst>
            </p:cNvPr>
            <p:cNvSpPr txBox="1"/>
            <p:nvPr/>
          </p:nvSpPr>
          <p:spPr>
            <a:xfrm>
              <a:off x="22142672" y="17485617"/>
              <a:ext cx="14401600" cy="3462486"/>
            </a:xfrm>
            <a:prstGeom prst="rect">
              <a:avLst/>
            </a:prstGeom>
            <a:noFill/>
          </p:spPr>
          <p:txBody>
            <a:bodyPr wrap="square" lIns="0" tIns="0" rIns="0" bIns="0" rtlCol="0">
              <a:spAutoFit/>
            </a:bodyPr>
            <a:lstStyle/>
            <a:p>
              <a:r>
                <a:rPr lang="en-US" altLang="ja-JP" sz="4500" b="1" dirty="0">
                  <a:latin typeface="ＭＳ ゴシック" pitchFamily="49" charset="-128"/>
                  <a:ea typeface="ＭＳ ゴシック" pitchFamily="49" charset="-128"/>
                </a:rPr>
                <a:t>※</a:t>
              </a:r>
              <a:r>
                <a:rPr lang="en-US" altLang="ja-JP" sz="4500" dirty="0">
                  <a:latin typeface="ＭＳ ゴシック" pitchFamily="49" charset="-128"/>
                  <a:ea typeface="ＭＳ ゴシック" pitchFamily="49" charset="-128"/>
                </a:rPr>
                <a:t>PowerPoint</a:t>
              </a:r>
              <a:r>
                <a:rPr lang="ja-JP" altLang="en-US" sz="4500" dirty="0">
                  <a:latin typeface="ＭＳ ゴシック" pitchFamily="49" charset="-128"/>
                  <a:ea typeface="ＭＳ ゴシック" pitchFamily="49" charset="-128"/>
                </a:rPr>
                <a:t>のバージョンによっては数値に</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若干誤差が生じている場合がありますが、</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そのまま作成いただいて問題ございません。</a:t>
              </a:r>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p:txBody>
        </p:sp>
      </p:grpSp>
      <p:sp>
        <p:nvSpPr>
          <p:cNvPr id="20" name="正方形/長方形 19">
            <a:extLst>
              <a:ext uri="{FF2B5EF4-FFF2-40B4-BE49-F238E27FC236}">
                <a16:creationId xmlns:a16="http://schemas.microsoft.com/office/drawing/2014/main" id="{ACF316CB-36D6-53F5-4AF4-E0813E4D21F7}"/>
              </a:ext>
            </a:extLst>
          </p:cNvPr>
          <p:cNvSpPr/>
          <p:nvPr/>
        </p:nvSpPr>
        <p:spPr>
          <a:xfrm>
            <a:off x="22502712" y="20612595"/>
            <a:ext cx="20738304" cy="2862322"/>
          </a:xfrm>
          <a:prstGeom prst="rect">
            <a:avLst/>
          </a:prstGeom>
        </p:spPr>
        <p:txBody>
          <a:bodyPr wrap="square">
            <a:spAutoFit/>
          </a:bodyPr>
          <a:lstStyle/>
          <a:p>
            <a:r>
              <a:rPr lang="en-US" altLang="ja-JP" sz="4500" u="sng" dirty="0">
                <a:latin typeface="ＭＳ ゴシック" pitchFamily="49" charset="-128"/>
                <a:ea typeface="ＭＳ ゴシック" pitchFamily="49" charset="-128"/>
              </a:rPr>
              <a:t>※</a:t>
            </a:r>
            <a:r>
              <a:rPr lang="ja-JP" altLang="en-US" sz="4500" u="sng">
                <a:latin typeface="ＭＳ ゴシック" pitchFamily="49" charset="-128"/>
                <a:ea typeface="ＭＳ ゴシック" pitchFamily="49" charset="-128"/>
              </a:rPr>
              <a:t>ご入稿時は、必ず</a:t>
            </a:r>
            <a:r>
              <a:rPr lang="en-US" altLang="ja-JP" sz="4500" u="sng" dirty="0">
                <a:solidFill>
                  <a:srgbClr val="FF0000"/>
                </a:solidFill>
                <a:latin typeface="ＭＳ ゴシック" pitchFamily="49" charset="-128"/>
                <a:ea typeface="ＭＳ ゴシック" pitchFamily="49" charset="-128"/>
              </a:rPr>
              <a:t>PDF</a:t>
            </a:r>
            <a:r>
              <a:rPr lang="ja-JP" altLang="en-US" sz="4500" u="sng">
                <a:latin typeface="ＭＳ ゴシック" pitchFamily="49" charset="-128"/>
                <a:ea typeface="ＭＳ ゴシック" pitchFamily="49" charset="-128"/>
              </a:rPr>
              <a:t>ファイルにてご入稿ください。</a:t>
            </a:r>
            <a:endParaRPr lang="en-US" altLang="ja-JP" sz="4500" u="sng" dirty="0">
              <a:latin typeface="ＭＳ ゴシック" pitchFamily="49" charset="-128"/>
              <a:ea typeface="ＭＳ ゴシック" pitchFamily="49" charset="-128"/>
            </a:endParaRPr>
          </a:p>
          <a:p>
            <a:r>
              <a:rPr lang="ja-JP" altLang="en-US" sz="4500" u="sng">
                <a:latin typeface="ＭＳ ゴシック" pitchFamily="49" charset="-128"/>
                <a:ea typeface="ＭＳ ゴシック" pitchFamily="49" charset="-128"/>
              </a:rPr>
              <a:t>（</a:t>
            </a:r>
            <a:r>
              <a:rPr lang="en-US" altLang="ja-JP" sz="4500" u="sng" dirty="0">
                <a:solidFill>
                  <a:srgbClr val="FF0000"/>
                </a:solidFill>
                <a:latin typeface="ＭＳ ゴシック" pitchFamily="49" charset="-128"/>
                <a:ea typeface="ＭＳ ゴシック" pitchFamily="49" charset="-128"/>
              </a:rPr>
              <a:t>PDF</a:t>
            </a:r>
            <a:r>
              <a:rPr lang="ja-JP" altLang="en-US" sz="4500" u="sng">
                <a:latin typeface="ＭＳ ゴシック" pitchFamily="49" charset="-128"/>
                <a:ea typeface="ＭＳ ゴシック" pitchFamily="49" charset="-128"/>
              </a:rPr>
              <a:t>が印刷データになります）</a:t>
            </a:r>
            <a:endParaRPr lang="en-US" altLang="ja-JP" sz="4500" u="sng" dirty="0">
              <a:latin typeface="ＭＳ ゴシック" pitchFamily="49" charset="-128"/>
              <a:ea typeface="ＭＳ ゴシック" pitchFamily="49" charset="-128"/>
            </a:endParaRPr>
          </a:p>
          <a:p>
            <a:r>
              <a:rPr lang="en-US" altLang="ja-JP" sz="4500" u="sng" dirty="0">
                <a:latin typeface="ＭＳ ゴシック" pitchFamily="49" charset="-128"/>
                <a:ea typeface="ＭＳ ゴシック" pitchFamily="49" charset="-128"/>
              </a:rPr>
              <a:t>※</a:t>
            </a:r>
            <a:r>
              <a:rPr lang="en-US" altLang="ja-JP" sz="4500" u="sng" dirty="0">
                <a:solidFill>
                  <a:srgbClr val="FF0000"/>
                </a:solidFill>
                <a:latin typeface="ＭＳ ゴシック" pitchFamily="49" charset="-128"/>
                <a:ea typeface="ＭＳ ゴシック" pitchFamily="49" charset="-128"/>
              </a:rPr>
              <a:t>PDF</a:t>
            </a:r>
            <a:r>
              <a:rPr lang="ja-JP" altLang="en-US" sz="4500" u="sng">
                <a:latin typeface="ＭＳ ゴシック" pitchFamily="49" charset="-128"/>
                <a:ea typeface="ＭＳ ゴシック" pitchFamily="49" charset="-128"/>
              </a:rPr>
              <a:t>入稿の際、変換時に文字化け等がないか必ずお客様でご確認いただき、</a:t>
            </a:r>
            <a:endParaRPr lang="en-US" altLang="ja-JP" sz="4500" u="sng" dirty="0">
              <a:latin typeface="ＭＳ ゴシック" pitchFamily="49" charset="-128"/>
              <a:ea typeface="ＭＳ ゴシック" pitchFamily="49" charset="-128"/>
            </a:endParaRPr>
          </a:p>
          <a:p>
            <a:r>
              <a:rPr lang="ja-JP" altLang="en-US" sz="4500" u="sng">
                <a:latin typeface="ＭＳ ゴシック" pitchFamily="49" charset="-128"/>
                <a:ea typeface="ＭＳ ゴシック" pitchFamily="49" charset="-128"/>
              </a:rPr>
              <a:t>ご入稿ください。</a:t>
            </a:r>
            <a:endParaRPr lang="ja-JP" altLang="en-US" sz="4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TotalTime>
  <Words>1098</Words>
  <Application>Microsoft Macintosh PowerPoint</Application>
  <PresentationFormat>ユーザー設定</PresentationFormat>
  <Paragraphs>25</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A1_ver2</dc:title>
  <dc:subject/>
  <dc:creator>窪 啓嗣</dc:creator>
  <dc:description/>
  <cp:lastModifiedBy>tokyo</cp:lastModifiedBy>
  <cp:revision>3</cp:revision>
  <dcterms:created xsi:type="dcterms:W3CDTF">2024-08-29T09:15:29Z</dcterms:created>
  <dcterms:modified xsi:type="dcterms:W3CDTF">2024-09-06T02:46:51Z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