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sldIdLst>
    <p:sldId id="256" r:id="rId6"/>
  </p:sldIdLst>
  <p:sldSz cx="21383625" cy="30275213"/>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81"/>
    <p:restoredTop sz="94708"/>
  </p:normalViewPr>
  <p:slideViewPr>
    <p:cSldViewPr snapToGrid="0">
      <p:cViewPr varScale="1">
        <p:scale>
          <a:sx n="45" d="100"/>
          <a:sy n="45" d="100"/>
        </p:scale>
        <p:origin x="6600"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slideMaster" Target="slideMasters/slideMaster5.xml"/><Relationship Id="rId1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069200" y="7084440"/>
            <a:ext cx="19245240" cy="1755972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38EB0181-B924-47F5-A273-910F5A8539E0}"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069200" y="7084440"/>
            <a:ext cx="19245240" cy="1755972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A7DBC96C-3683-4C2D-96CE-8087B0B89B1D}"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069200" y="7084440"/>
            <a:ext cx="19245240" cy="1755972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F3BD1D4E-190D-4221-B949-CD2985AAB2B4}"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069200" y="7084440"/>
            <a:ext cx="19245240" cy="1755972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0EEE1AAE-143D-4DBC-9A79-570BBFDF5287}"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069200" y="7084440"/>
            <a:ext cx="19245240" cy="1755972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355BB3F6-E44E-425C-85C1-74543403E026}"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604160" y="9385560"/>
            <a:ext cx="18183600" cy="505620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7273800" y="28156680"/>
            <a:ext cx="6845400" cy="15130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069560" y="28156680"/>
            <a:ext cx="4919760" cy="15130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15402960" y="28156680"/>
            <a:ext cx="4919760" cy="15130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A54662B1-20DA-4E2B-937A-7F1B725DBE94}"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069200" y="7084440"/>
            <a:ext cx="19245240" cy="175597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069560" y="1211040"/>
            <a:ext cx="19253160" cy="484344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069560" y="6963120"/>
            <a:ext cx="19253160" cy="19981800"/>
          </a:xfrm>
          <a:prstGeom prst="rect">
            <a:avLst/>
          </a:prstGeom>
          <a:noFill/>
          <a:ln w="0">
            <a:noFill/>
          </a:ln>
        </p:spPr>
        <p:txBody>
          <a:bodyPr lIns="0" tIns="0" rIns="0" bIns="0" anchor="t">
            <a:noAutofit/>
          </a:bodyPr>
          <a:lstStyle/>
          <a:p>
            <a:pPr marL="432000" indent="-324000">
              <a:spcBef>
                <a:spcPts val="2132"/>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706"/>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27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85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425"/>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425"/>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425"/>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7273800" y="28156680"/>
            <a:ext cx="6845400" cy="15130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069560" y="28156680"/>
            <a:ext cx="4919760" cy="15130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15402960" y="28156680"/>
            <a:ext cx="4919760" cy="15130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E5B51605-8AE8-48EB-9123-782EFE78BAAC}"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069560" y="1211040"/>
            <a:ext cx="19253160" cy="484344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069560" y="6963120"/>
            <a:ext cx="9305280" cy="17560080"/>
          </a:xfrm>
          <a:prstGeom prst="rect">
            <a:avLst/>
          </a:prstGeom>
          <a:noFill/>
          <a:ln w="0">
            <a:noFill/>
          </a:ln>
        </p:spPr>
        <p:txBody>
          <a:bodyPr lIns="0" tIns="0" rIns="0" bIns="0" anchor="t">
            <a:noAutofit/>
          </a:bodyPr>
          <a:lstStyle/>
          <a:p>
            <a:pPr marL="432000" indent="-324000">
              <a:spcBef>
                <a:spcPts val="2132"/>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706"/>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27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85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425"/>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425"/>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425"/>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1017440" y="6963120"/>
            <a:ext cx="9305280" cy="17560080"/>
          </a:xfrm>
          <a:prstGeom prst="rect">
            <a:avLst/>
          </a:prstGeom>
          <a:noFill/>
          <a:ln w="0">
            <a:noFill/>
          </a:ln>
        </p:spPr>
        <p:txBody>
          <a:bodyPr lIns="0" tIns="0" rIns="0" bIns="0" anchor="t">
            <a:noAutofit/>
          </a:bodyPr>
          <a:lstStyle/>
          <a:p>
            <a:pPr marL="432000" indent="-324000">
              <a:spcBef>
                <a:spcPts val="2132"/>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706"/>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27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85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425"/>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425"/>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425"/>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7273800" y="28156680"/>
            <a:ext cx="6845400" cy="15130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069560" y="28156680"/>
            <a:ext cx="4919760" cy="15130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15402960" y="28156680"/>
            <a:ext cx="4919760" cy="15130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2DFB37F7-253E-468C-98BD-22DF2716ED76}"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069560" y="1211040"/>
            <a:ext cx="19253160" cy="484344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7273800" y="28156680"/>
            <a:ext cx="6845400" cy="15130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069560" y="28156680"/>
            <a:ext cx="4919760" cy="15130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15402960" y="28156680"/>
            <a:ext cx="4919760" cy="15130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927B2998-FC16-4C96-ADF1-6F40CEFB9A4C}"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069200" y="7084440"/>
            <a:ext cx="19245240" cy="175597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7273800" y="28156680"/>
            <a:ext cx="6845400" cy="15130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069560" y="28156680"/>
            <a:ext cx="4919760" cy="15130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15402960" y="28156680"/>
            <a:ext cx="4919760" cy="15130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0C9B3902-3540-416E-A964-12C80A10B2AF}"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069200" y="7084440"/>
            <a:ext cx="19245240" cy="175597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2.jpe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36" name="object 2"/>
          <p:cNvSpPr/>
          <p:nvPr/>
        </p:nvSpPr>
        <p:spPr>
          <a:xfrm>
            <a:off x="360" y="0"/>
            <a:ext cx="21385080" cy="2545920"/>
          </a:xfrm>
          <a:custGeom>
            <a:avLst/>
            <a:gdLst>
              <a:gd name="textAreaLeft" fmla="*/ 0 w 21385080"/>
              <a:gd name="textAreaRight" fmla="*/ 21385440 w 21385080"/>
              <a:gd name="textAreaTop" fmla="*/ 0 h 2545920"/>
              <a:gd name="textAreaBottom" fmla="*/ 2546280 h 2545920"/>
            </a:gdLst>
            <a:ahLst/>
            <a:cxnLst/>
            <a:rect l="textAreaLeft" t="textAreaTop" r="textAreaRight" b="textAreaBottom"/>
            <a:pathLst>
              <a:path w="14199869" h="1691005">
                <a:moveTo>
                  <a:pt x="14199544" y="0"/>
                </a:moveTo>
                <a:lnTo>
                  <a:pt x="0" y="0"/>
                </a:lnTo>
                <a:lnTo>
                  <a:pt x="0" y="1690844"/>
                </a:lnTo>
                <a:lnTo>
                  <a:pt x="14199544" y="1690844"/>
                </a:lnTo>
                <a:lnTo>
                  <a:pt x="14199544"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 name="object 3"/>
          <p:cNvSpPr/>
          <p:nvPr/>
        </p:nvSpPr>
        <p:spPr>
          <a:xfrm>
            <a:off x="10692720" y="5916240"/>
            <a:ext cx="360" cy="2277360"/>
          </a:xfrm>
          <a:custGeom>
            <a:avLst/>
            <a:gdLst>
              <a:gd name="textAreaLeft" fmla="*/ 0 w 360"/>
              <a:gd name="textAreaRight" fmla="*/ 720 w 360"/>
              <a:gd name="textAreaTop" fmla="*/ 0 h 2277360"/>
              <a:gd name="textAreaBottom" fmla="*/ 2277720 h 2277360"/>
            </a:gdLst>
            <a:ahLst/>
            <a:cxnLst/>
            <a:rect l="textAreaLeft" t="textAreaTop" r="textAreaRight" b="textAreaBottom"/>
            <a:pathLst>
              <a:path h="1512570">
                <a:moveTo>
                  <a:pt x="0" y="0"/>
                </a:moveTo>
                <a:lnTo>
                  <a:pt x="0" y="1512466"/>
                </a:lnTo>
              </a:path>
            </a:pathLst>
          </a:custGeom>
          <a:noFill/>
          <a:ln w="15778">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38" name="object 4"/>
          <p:cNvGrpSpPr/>
          <p:nvPr/>
        </p:nvGrpSpPr>
        <p:grpSpPr>
          <a:xfrm>
            <a:off x="360" y="2726280"/>
            <a:ext cx="21385080" cy="702000"/>
            <a:chOff x="360" y="2726280"/>
            <a:chExt cx="21385080" cy="702000"/>
          </a:xfrm>
        </p:grpSpPr>
        <p:sp>
          <p:nvSpPr>
            <p:cNvPr id="39" name="object 5"/>
            <p:cNvSpPr/>
            <p:nvPr/>
          </p:nvSpPr>
          <p:spPr>
            <a:xfrm>
              <a:off x="10693080" y="2726280"/>
              <a:ext cx="10692360" cy="702000"/>
            </a:xfrm>
            <a:custGeom>
              <a:avLst/>
              <a:gdLst>
                <a:gd name="textAreaLeft" fmla="*/ 0 w 10692360"/>
                <a:gd name="textAreaRight" fmla="*/ 10692720 w 10692360"/>
                <a:gd name="textAreaTop" fmla="*/ 0 h 702000"/>
                <a:gd name="textAreaBottom" fmla="*/ 702360 h 702000"/>
              </a:gdLst>
              <a:ahLst/>
              <a:cxnLst/>
              <a:rect l="textAreaLeft" t="textAreaTop" r="textAreaRight" b="textAreaBottom"/>
              <a:pathLst>
                <a:path w="7099934" h="466725">
                  <a:moveTo>
                    <a:pt x="7099776" y="0"/>
                  </a:moveTo>
                  <a:lnTo>
                    <a:pt x="0" y="0"/>
                  </a:lnTo>
                  <a:lnTo>
                    <a:pt x="0" y="466428"/>
                  </a:lnTo>
                  <a:lnTo>
                    <a:pt x="7099776" y="466428"/>
                  </a:lnTo>
                  <a:lnTo>
                    <a:pt x="7099776"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 name="object 6"/>
            <p:cNvSpPr/>
            <p:nvPr/>
          </p:nvSpPr>
          <p:spPr>
            <a:xfrm>
              <a:off x="360" y="2726280"/>
              <a:ext cx="10692000" cy="702000"/>
            </a:xfrm>
            <a:custGeom>
              <a:avLst/>
              <a:gdLst>
                <a:gd name="textAreaLeft" fmla="*/ 0 w 10692000"/>
                <a:gd name="textAreaRight" fmla="*/ 10692360 w 10692000"/>
                <a:gd name="textAreaTop" fmla="*/ 0 h 702000"/>
                <a:gd name="textAreaBottom" fmla="*/ 702360 h 702000"/>
              </a:gdLst>
              <a:ahLst/>
              <a:cxnLst/>
              <a:rect l="textAreaLeft" t="textAreaTop" r="textAreaRight" b="textAreaBottom"/>
              <a:pathLst>
                <a:path w="7099934" h="466725">
                  <a:moveTo>
                    <a:pt x="7099776" y="0"/>
                  </a:moveTo>
                  <a:lnTo>
                    <a:pt x="0" y="0"/>
                  </a:lnTo>
                  <a:lnTo>
                    <a:pt x="0" y="466428"/>
                  </a:lnTo>
                  <a:lnTo>
                    <a:pt x="7099776" y="466428"/>
                  </a:lnTo>
                  <a:lnTo>
                    <a:pt x="7099776"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1" name="object 7"/>
          <p:cNvGrpSpPr/>
          <p:nvPr/>
        </p:nvGrpSpPr>
        <p:grpSpPr>
          <a:xfrm>
            <a:off x="360" y="5380200"/>
            <a:ext cx="21385080" cy="702000"/>
            <a:chOff x="360" y="5380200"/>
            <a:chExt cx="21385080" cy="702000"/>
          </a:xfrm>
        </p:grpSpPr>
        <p:sp>
          <p:nvSpPr>
            <p:cNvPr id="42" name="object 8"/>
            <p:cNvSpPr/>
            <p:nvPr/>
          </p:nvSpPr>
          <p:spPr>
            <a:xfrm>
              <a:off x="10693080" y="5380200"/>
              <a:ext cx="10692360" cy="702000"/>
            </a:xfrm>
            <a:custGeom>
              <a:avLst/>
              <a:gdLst>
                <a:gd name="textAreaLeft" fmla="*/ 0 w 10692360"/>
                <a:gd name="textAreaRight" fmla="*/ 10692720 w 10692360"/>
                <a:gd name="textAreaTop" fmla="*/ 0 h 702000"/>
                <a:gd name="textAreaBottom" fmla="*/ 702360 h 702000"/>
              </a:gdLst>
              <a:ahLst/>
              <a:cxnLst/>
              <a:rect l="textAreaLeft" t="textAreaTop" r="textAreaRight" b="textAreaBottom"/>
              <a:pathLst>
                <a:path w="7099934" h="466725">
                  <a:moveTo>
                    <a:pt x="7099776" y="0"/>
                  </a:moveTo>
                  <a:lnTo>
                    <a:pt x="0" y="0"/>
                  </a:lnTo>
                  <a:lnTo>
                    <a:pt x="0" y="466428"/>
                  </a:lnTo>
                  <a:lnTo>
                    <a:pt x="7099776" y="466428"/>
                  </a:lnTo>
                  <a:lnTo>
                    <a:pt x="7099776"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 name="object 9"/>
            <p:cNvSpPr/>
            <p:nvPr/>
          </p:nvSpPr>
          <p:spPr>
            <a:xfrm>
              <a:off x="360" y="5380200"/>
              <a:ext cx="10692000" cy="702000"/>
            </a:xfrm>
            <a:custGeom>
              <a:avLst/>
              <a:gdLst>
                <a:gd name="textAreaLeft" fmla="*/ 0 w 10692000"/>
                <a:gd name="textAreaRight" fmla="*/ 10692360 w 10692000"/>
                <a:gd name="textAreaTop" fmla="*/ 0 h 702000"/>
                <a:gd name="textAreaBottom" fmla="*/ 702360 h 702000"/>
              </a:gdLst>
              <a:ahLst/>
              <a:cxnLst/>
              <a:rect l="textAreaLeft" t="textAreaTop" r="textAreaRight" b="textAreaBottom"/>
              <a:pathLst>
                <a:path w="7099934" h="466725">
                  <a:moveTo>
                    <a:pt x="7099776" y="0"/>
                  </a:moveTo>
                  <a:lnTo>
                    <a:pt x="0" y="0"/>
                  </a:lnTo>
                  <a:lnTo>
                    <a:pt x="0" y="466428"/>
                  </a:lnTo>
                  <a:lnTo>
                    <a:pt x="7099776" y="466428"/>
                  </a:lnTo>
                  <a:lnTo>
                    <a:pt x="7099776"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4" name="object 10"/>
          <p:cNvGrpSpPr/>
          <p:nvPr/>
        </p:nvGrpSpPr>
        <p:grpSpPr>
          <a:xfrm>
            <a:off x="360" y="8193960"/>
            <a:ext cx="21385080" cy="702000"/>
            <a:chOff x="360" y="8193960"/>
            <a:chExt cx="21385080" cy="702000"/>
          </a:xfrm>
        </p:grpSpPr>
        <p:sp>
          <p:nvSpPr>
            <p:cNvPr id="45" name="object 11"/>
            <p:cNvSpPr/>
            <p:nvPr/>
          </p:nvSpPr>
          <p:spPr>
            <a:xfrm>
              <a:off x="10693080" y="8193960"/>
              <a:ext cx="10692360" cy="702000"/>
            </a:xfrm>
            <a:custGeom>
              <a:avLst/>
              <a:gdLst>
                <a:gd name="textAreaLeft" fmla="*/ 0 w 10692360"/>
                <a:gd name="textAreaRight" fmla="*/ 10692720 w 10692360"/>
                <a:gd name="textAreaTop" fmla="*/ 0 h 702000"/>
                <a:gd name="textAreaBottom" fmla="*/ 702360 h 702000"/>
              </a:gdLst>
              <a:ahLst/>
              <a:cxnLst/>
              <a:rect l="textAreaLeft" t="textAreaTop" r="textAreaRight" b="textAreaBottom"/>
              <a:pathLst>
                <a:path w="7099934" h="466725">
                  <a:moveTo>
                    <a:pt x="7099776" y="0"/>
                  </a:moveTo>
                  <a:lnTo>
                    <a:pt x="0" y="0"/>
                  </a:lnTo>
                  <a:lnTo>
                    <a:pt x="0" y="466420"/>
                  </a:lnTo>
                  <a:lnTo>
                    <a:pt x="7099776" y="466420"/>
                  </a:lnTo>
                  <a:lnTo>
                    <a:pt x="7099776"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 name="object 12"/>
            <p:cNvSpPr/>
            <p:nvPr/>
          </p:nvSpPr>
          <p:spPr>
            <a:xfrm>
              <a:off x="360" y="8193960"/>
              <a:ext cx="10692000" cy="702000"/>
            </a:xfrm>
            <a:custGeom>
              <a:avLst/>
              <a:gdLst>
                <a:gd name="textAreaLeft" fmla="*/ 0 w 10692000"/>
                <a:gd name="textAreaRight" fmla="*/ 10692360 w 10692000"/>
                <a:gd name="textAreaTop" fmla="*/ 0 h 702000"/>
                <a:gd name="textAreaBottom" fmla="*/ 702360 h 702000"/>
              </a:gdLst>
              <a:ahLst/>
              <a:cxnLst/>
              <a:rect l="textAreaLeft" t="textAreaTop" r="textAreaRight" b="textAreaBottom"/>
              <a:pathLst>
                <a:path w="7099934" h="466725">
                  <a:moveTo>
                    <a:pt x="7099776" y="0"/>
                  </a:moveTo>
                  <a:lnTo>
                    <a:pt x="0" y="0"/>
                  </a:lnTo>
                  <a:lnTo>
                    <a:pt x="0" y="466420"/>
                  </a:lnTo>
                  <a:lnTo>
                    <a:pt x="7099776" y="466420"/>
                  </a:lnTo>
                  <a:lnTo>
                    <a:pt x="7099776"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7" name="object 13"/>
          <p:cNvGrpSpPr/>
          <p:nvPr/>
        </p:nvGrpSpPr>
        <p:grpSpPr>
          <a:xfrm>
            <a:off x="360" y="19931400"/>
            <a:ext cx="21385080" cy="702000"/>
            <a:chOff x="360" y="19931400"/>
            <a:chExt cx="21385080" cy="702000"/>
          </a:xfrm>
        </p:grpSpPr>
        <p:sp>
          <p:nvSpPr>
            <p:cNvPr id="48" name="object 14"/>
            <p:cNvSpPr/>
            <p:nvPr/>
          </p:nvSpPr>
          <p:spPr>
            <a:xfrm>
              <a:off x="10693080" y="19931400"/>
              <a:ext cx="10692360" cy="702000"/>
            </a:xfrm>
            <a:custGeom>
              <a:avLst/>
              <a:gdLst>
                <a:gd name="textAreaLeft" fmla="*/ 0 w 10692360"/>
                <a:gd name="textAreaRight" fmla="*/ 10692720 w 10692360"/>
                <a:gd name="textAreaTop" fmla="*/ 0 h 702000"/>
                <a:gd name="textAreaBottom" fmla="*/ 702360 h 702000"/>
              </a:gdLst>
              <a:ahLst/>
              <a:cxnLst/>
              <a:rect l="textAreaLeft" t="textAreaTop" r="textAreaRight" b="textAreaBottom"/>
              <a:pathLst>
                <a:path w="7099934" h="466725">
                  <a:moveTo>
                    <a:pt x="7099776" y="0"/>
                  </a:moveTo>
                  <a:lnTo>
                    <a:pt x="0" y="0"/>
                  </a:lnTo>
                  <a:lnTo>
                    <a:pt x="0" y="466428"/>
                  </a:lnTo>
                  <a:lnTo>
                    <a:pt x="7099776" y="466428"/>
                  </a:lnTo>
                  <a:lnTo>
                    <a:pt x="7099776"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 name="object 15"/>
            <p:cNvSpPr/>
            <p:nvPr/>
          </p:nvSpPr>
          <p:spPr>
            <a:xfrm>
              <a:off x="360" y="19931400"/>
              <a:ext cx="10692000" cy="702000"/>
            </a:xfrm>
            <a:custGeom>
              <a:avLst/>
              <a:gdLst>
                <a:gd name="textAreaLeft" fmla="*/ 0 w 10692000"/>
                <a:gd name="textAreaRight" fmla="*/ 10692360 w 10692000"/>
                <a:gd name="textAreaTop" fmla="*/ 0 h 702000"/>
                <a:gd name="textAreaBottom" fmla="*/ 702360 h 702000"/>
              </a:gdLst>
              <a:ahLst/>
              <a:cxnLst/>
              <a:rect l="textAreaLeft" t="textAreaTop" r="textAreaRight" b="textAreaBottom"/>
              <a:pathLst>
                <a:path w="7099934" h="466725">
                  <a:moveTo>
                    <a:pt x="7099776" y="0"/>
                  </a:moveTo>
                  <a:lnTo>
                    <a:pt x="0" y="0"/>
                  </a:lnTo>
                  <a:lnTo>
                    <a:pt x="0" y="466428"/>
                  </a:lnTo>
                  <a:lnTo>
                    <a:pt x="7099776" y="466428"/>
                  </a:lnTo>
                  <a:lnTo>
                    <a:pt x="7099776"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50" name="object 16"/>
          <p:cNvSpPr/>
          <p:nvPr/>
        </p:nvSpPr>
        <p:spPr>
          <a:xfrm>
            <a:off x="360" y="26788680"/>
            <a:ext cx="21385080" cy="702000"/>
          </a:xfrm>
          <a:custGeom>
            <a:avLst/>
            <a:gdLst>
              <a:gd name="textAreaLeft" fmla="*/ 0 w 21385080"/>
              <a:gd name="textAreaRight" fmla="*/ 21385440 w 21385080"/>
              <a:gd name="textAreaTop" fmla="*/ 0 h 702000"/>
              <a:gd name="textAreaBottom" fmla="*/ 702360 h 702000"/>
            </a:gdLst>
            <a:ahLst/>
            <a:cxnLst/>
            <a:rect l="textAreaLeft" t="textAreaTop" r="textAreaRight" b="textAreaBottom"/>
            <a:pathLst>
              <a:path w="14199869" h="466725">
                <a:moveTo>
                  <a:pt x="14199544" y="0"/>
                </a:moveTo>
                <a:lnTo>
                  <a:pt x="0" y="0"/>
                </a:lnTo>
                <a:lnTo>
                  <a:pt x="0" y="466428"/>
                </a:lnTo>
                <a:lnTo>
                  <a:pt x="14199544" y="466428"/>
                </a:lnTo>
                <a:lnTo>
                  <a:pt x="14199544"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1" name="object 17"/>
          <p:cNvSpPr/>
          <p:nvPr/>
        </p:nvSpPr>
        <p:spPr>
          <a:xfrm>
            <a:off x="360" y="14781960"/>
            <a:ext cx="21385080" cy="702000"/>
          </a:xfrm>
          <a:custGeom>
            <a:avLst/>
            <a:gdLst>
              <a:gd name="textAreaLeft" fmla="*/ 0 w 21385080"/>
              <a:gd name="textAreaRight" fmla="*/ 21385440 w 21385080"/>
              <a:gd name="textAreaTop" fmla="*/ 0 h 702000"/>
              <a:gd name="textAreaBottom" fmla="*/ 702360 h 702000"/>
            </a:gdLst>
            <a:ahLst/>
            <a:cxnLst/>
            <a:rect l="textAreaLeft" t="textAreaTop" r="textAreaRight" b="textAreaBottom"/>
            <a:pathLst>
              <a:path w="14199869" h="466725">
                <a:moveTo>
                  <a:pt x="14199544" y="0"/>
                </a:moveTo>
                <a:lnTo>
                  <a:pt x="0" y="0"/>
                </a:lnTo>
                <a:lnTo>
                  <a:pt x="0" y="466428"/>
                </a:lnTo>
                <a:lnTo>
                  <a:pt x="14199544" y="466428"/>
                </a:lnTo>
                <a:lnTo>
                  <a:pt x="14199544"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2" name="object 18"/>
          <p:cNvSpPr/>
          <p:nvPr/>
        </p:nvSpPr>
        <p:spPr>
          <a:xfrm>
            <a:off x="10692720" y="3428640"/>
            <a:ext cx="360" cy="1951200"/>
          </a:xfrm>
          <a:custGeom>
            <a:avLst/>
            <a:gdLst>
              <a:gd name="textAreaLeft" fmla="*/ 0 w 360"/>
              <a:gd name="textAreaRight" fmla="*/ 720 w 360"/>
              <a:gd name="textAreaTop" fmla="*/ 0 h 1951200"/>
              <a:gd name="textAreaBottom" fmla="*/ 1951560 h 1951200"/>
            </a:gdLst>
            <a:ahLst/>
            <a:cxnLst/>
            <a:rect l="textAreaLeft" t="textAreaTop" r="textAreaRight" b="textAreaBottom"/>
            <a:pathLst>
              <a:path h="1296035">
                <a:moveTo>
                  <a:pt x="0" y="0"/>
                </a:moveTo>
                <a:lnTo>
                  <a:pt x="0" y="1295903"/>
                </a:lnTo>
              </a:path>
            </a:pathLst>
          </a:custGeom>
          <a:noFill/>
          <a:ln w="15778">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 name="object 19"/>
          <p:cNvSpPr/>
          <p:nvPr/>
        </p:nvSpPr>
        <p:spPr>
          <a:xfrm>
            <a:off x="10692720" y="20633400"/>
            <a:ext cx="360" cy="6154920"/>
          </a:xfrm>
          <a:custGeom>
            <a:avLst/>
            <a:gdLst>
              <a:gd name="textAreaLeft" fmla="*/ 0 w 360"/>
              <a:gd name="textAreaRight" fmla="*/ 720 w 360"/>
              <a:gd name="textAreaTop" fmla="*/ 0 h 6154920"/>
              <a:gd name="textAreaBottom" fmla="*/ 6155280 h 6154920"/>
            </a:gdLst>
            <a:ahLst/>
            <a:cxnLst/>
            <a:rect l="textAreaLeft" t="textAreaTop" r="textAreaRight" b="textAreaBottom"/>
            <a:pathLst>
              <a:path h="4087494">
                <a:moveTo>
                  <a:pt x="0" y="0"/>
                </a:moveTo>
                <a:lnTo>
                  <a:pt x="0" y="4087146"/>
                </a:lnTo>
              </a:path>
            </a:pathLst>
          </a:custGeom>
          <a:noFill/>
          <a:ln w="15778">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 name="object 20"/>
          <p:cNvSpPr/>
          <p:nvPr/>
        </p:nvSpPr>
        <p:spPr>
          <a:xfrm>
            <a:off x="10692720" y="8896320"/>
            <a:ext cx="360" cy="5885640"/>
          </a:xfrm>
          <a:custGeom>
            <a:avLst/>
            <a:gdLst>
              <a:gd name="textAreaLeft" fmla="*/ 0 w 360"/>
              <a:gd name="textAreaRight" fmla="*/ 720 w 360"/>
              <a:gd name="textAreaTop" fmla="*/ 0 h 5885640"/>
              <a:gd name="textAreaBottom" fmla="*/ 5886000 h 5885640"/>
            </a:gdLst>
            <a:ahLst/>
            <a:cxnLst/>
            <a:rect l="textAreaLeft" t="textAreaTop" r="textAreaRight" b="textAreaBottom"/>
            <a:pathLst>
              <a:path h="3908425">
                <a:moveTo>
                  <a:pt x="0" y="0"/>
                </a:moveTo>
                <a:lnTo>
                  <a:pt x="0" y="3908111"/>
                </a:lnTo>
              </a:path>
            </a:pathLst>
          </a:custGeom>
          <a:noFill/>
          <a:ln w="15778">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55" name="object 21"/>
          <p:cNvPicPr/>
          <p:nvPr/>
        </p:nvPicPr>
        <p:blipFill>
          <a:blip r:embed="rId2"/>
          <a:stretch/>
        </p:blipFill>
        <p:spPr>
          <a:xfrm>
            <a:off x="477000" y="9203760"/>
            <a:ext cx="9766800" cy="5266800"/>
          </a:xfrm>
          <a:prstGeom prst="rect">
            <a:avLst/>
          </a:prstGeom>
          <a:ln w="0">
            <a:noFill/>
          </a:ln>
        </p:spPr>
      </p:pic>
      <p:pic>
        <p:nvPicPr>
          <p:cNvPr id="56" name="object 22"/>
          <p:cNvPicPr/>
          <p:nvPr/>
        </p:nvPicPr>
        <p:blipFill>
          <a:blip r:embed="rId3"/>
          <a:stretch/>
        </p:blipFill>
        <p:spPr>
          <a:xfrm>
            <a:off x="11136240" y="9203760"/>
            <a:ext cx="9766800" cy="5266800"/>
          </a:xfrm>
          <a:prstGeom prst="rect">
            <a:avLst/>
          </a:prstGeom>
          <a:ln w="0">
            <a:noFill/>
          </a:ln>
        </p:spPr>
      </p:pic>
      <p:pic>
        <p:nvPicPr>
          <p:cNvPr id="57" name="object 23"/>
          <p:cNvPicPr/>
          <p:nvPr/>
        </p:nvPicPr>
        <p:blipFill>
          <a:blip r:embed="rId4"/>
          <a:stretch/>
        </p:blipFill>
        <p:spPr>
          <a:xfrm>
            <a:off x="1254960" y="25081920"/>
            <a:ext cx="8387640" cy="349560"/>
          </a:xfrm>
          <a:prstGeom prst="rect">
            <a:avLst/>
          </a:prstGeom>
          <a:ln w="0">
            <a:noFill/>
          </a:ln>
        </p:spPr>
      </p:pic>
      <p:sp>
        <p:nvSpPr>
          <p:cNvPr id="58" name="object 24"/>
          <p:cNvSpPr/>
          <p:nvPr/>
        </p:nvSpPr>
        <p:spPr>
          <a:xfrm>
            <a:off x="1299600" y="24453360"/>
            <a:ext cx="923040" cy="29880"/>
          </a:xfrm>
          <a:custGeom>
            <a:avLst/>
            <a:gdLst>
              <a:gd name="textAreaLeft" fmla="*/ 0 w 923040"/>
              <a:gd name="textAreaRight" fmla="*/ 923400 w 923040"/>
              <a:gd name="textAreaTop" fmla="*/ 0 h 29880"/>
              <a:gd name="textAreaBottom" fmla="*/ 30240 h 29880"/>
            </a:gdLst>
            <a:ahLst/>
            <a:cxnLst/>
            <a:rect l="textAreaLeft" t="textAreaTop" r="textAreaRight" b="textAreaBottom"/>
            <a:pathLst>
              <a:path w="613410" h="20319">
                <a:moveTo>
                  <a:pt x="0" y="20121"/>
                </a:moveTo>
                <a:lnTo>
                  <a:pt x="613207" y="20121"/>
                </a:lnTo>
                <a:lnTo>
                  <a:pt x="613207"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9" name="object 25"/>
          <p:cNvSpPr/>
          <p:nvPr/>
        </p:nvSpPr>
        <p:spPr>
          <a:xfrm>
            <a:off x="2325600" y="24453360"/>
            <a:ext cx="513000" cy="29520"/>
          </a:xfrm>
          <a:custGeom>
            <a:avLst/>
            <a:gdLst>
              <a:gd name="textAreaLeft" fmla="*/ 0 w 513000"/>
              <a:gd name="textAreaRight" fmla="*/ 513360 w 513000"/>
              <a:gd name="textAreaTop" fmla="*/ 0 h 29520"/>
              <a:gd name="textAreaBottom" fmla="*/ 29880 h 29520"/>
            </a:gdLst>
            <a:ahLst/>
            <a:cxnLst/>
            <a:rect l="textAreaLeft" t="textAreaTop" r="textAreaRight" b="textAreaBottom"/>
            <a:pathLst>
              <a:path w="340994" h="20319">
                <a:moveTo>
                  <a:pt x="0" y="20121"/>
                </a:moveTo>
                <a:lnTo>
                  <a:pt x="340682" y="20121"/>
                </a:lnTo>
                <a:lnTo>
                  <a:pt x="34068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0" name="object 26"/>
          <p:cNvSpPr/>
          <p:nvPr/>
        </p:nvSpPr>
        <p:spPr>
          <a:xfrm>
            <a:off x="2941200" y="24453360"/>
            <a:ext cx="923400" cy="29880"/>
          </a:xfrm>
          <a:custGeom>
            <a:avLst/>
            <a:gdLst>
              <a:gd name="textAreaLeft" fmla="*/ 0 w 923400"/>
              <a:gd name="textAreaRight" fmla="*/ 923760 w 923400"/>
              <a:gd name="textAreaTop" fmla="*/ 0 h 29880"/>
              <a:gd name="textAreaBottom" fmla="*/ 30240 h 29880"/>
            </a:gdLst>
            <a:ahLst/>
            <a:cxnLst/>
            <a:rect l="textAreaLeft" t="textAreaTop" r="textAreaRight" b="textAreaBottom"/>
            <a:pathLst>
              <a:path w="613410" h="20319">
                <a:moveTo>
                  <a:pt x="0" y="20121"/>
                </a:moveTo>
                <a:lnTo>
                  <a:pt x="613207" y="20121"/>
                </a:lnTo>
                <a:lnTo>
                  <a:pt x="613207"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1" name="object 27"/>
          <p:cNvSpPr/>
          <p:nvPr/>
        </p:nvSpPr>
        <p:spPr>
          <a:xfrm>
            <a:off x="3967560" y="24453360"/>
            <a:ext cx="2359440" cy="29880"/>
          </a:xfrm>
          <a:custGeom>
            <a:avLst/>
            <a:gdLst>
              <a:gd name="textAreaLeft" fmla="*/ 0 w 2359440"/>
              <a:gd name="textAreaRight" fmla="*/ 2359800 w 2359440"/>
              <a:gd name="textAreaTop" fmla="*/ 0 h 29880"/>
              <a:gd name="textAreaBottom" fmla="*/ 30240 h 29880"/>
            </a:gdLst>
            <a:ahLst/>
            <a:cxnLst/>
            <a:rect l="textAreaLeft" t="textAreaTop" r="textAreaRight" b="textAreaBottom"/>
            <a:pathLst>
              <a:path w="1567179" h="20319">
                <a:moveTo>
                  <a:pt x="0" y="20121"/>
                </a:moveTo>
                <a:lnTo>
                  <a:pt x="1567105" y="20121"/>
                </a:lnTo>
                <a:lnTo>
                  <a:pt x="1567105"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2" name="object 28"/>
          <p:cNvSpPr/>
          <p:nvPr/>
        </p:nvSpPr>
        <p:spPr>
          <a:xfrm>
            <a:off x="6430320" y="24453360"/>
            <a:ext cx="1539000" cy="29520"/>
          </a:xfrm>
          <a:custGeom>
            <a:avLst/>
            <a:gdLst>
              <a:gd name="textAreaLeft" fmla="*/ 0 w 1539000"/>
              <a:gd name="textAreaRight" fmla="*/ 1539360 w 1539000"/>
              <a:gd name="textAreaTop" fmla="*/ 0 h 29520"/>
              <a:gd name="textAreaBottom" fmla="*/ 29880 h 29520"/>
            </a:gdLst>
            <a:ahLst/>
            <a:cxnLst/>
            <a:rect l="textAreaLeft" t="textAreaTop" r="textAreaRight" b="textAreaBottom"/>
            <a:pathLst>
              <a:path w="1022350" h="20319">
                <a:moveTo>
                  <a:pt x="0" y="20121"/>
                </a:moveTo>
                <a:lnTo>
                  <a:pt x="1022029" y="20121"/>
                </a:lnTo>
                <a:lnTo>
                  <a:pt x="102202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3" name="object 29"/>
          <p:cNvSpPr/>
          <p:nvPr/>
        </p:nvSpPr>
        <p:spPr>
          <a:xfrm>
            <a:off x="8071920" y="24453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4" name="object 30"/>
          <p:cNvSpPr/>
          <p:nvPr/>
        </p:nvSpPr>
        <p:spPr>
          <a:xfrm>
            <a:off x="8277480" y="24453360"/>
            <a:ext cx="1072080" cy="29520"/>
          </a:xfrm>
          <a:custGeom>
            <a:avLst/>
            <a:gdLst>
              <a:gd name="textAreaLeft" fmla="*/ 0 w 1072080"/>
              <a:gd name="textAreaRight" fmla="*/ 1072440 w 1072080"/>
              <a:gd name="textAreaTop" fmla="*/ 0 h 29520"/>
              <a:gd name="textAreaBottom" fmla="*/ 29880 h 29520"/>
            </a:gdLst>
            <a:ahLst/>
            <a:cxnLst/>
            <a:rect l="textAreaLeft" t="textAreaTop" r="textAreaRight" b="textAreaBottom"/>
            <a:pathLst>
              <a:path w="712470" h="20319">
                <a:moveTo>
                  <a:pt x="0" y="20121"/>
                </a:moveTo>
                <a:lnTo>
                  <a:pt x="712128" y="20121"/>
                </a:lnTo>
                <a:lnTo>
                  <a:pt x="712128"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5" name="object 31"/>
          <p:cNvSpPr/>
          <p:nvPr/>
        </p:nvSpPr>
        <p:spPr>
          <a:xfrm>
            <a:off x="1915560" y="2412576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69" h="20319">
                <a:moveTo>
                  <a:pt x="0" y="20121"/>
                </a:moveTo>
                <a:lnTo>
                  <a:pt x="204410" y="20121"/>
                </a:lnTo>
                <a:lnTo>
                  <a:pt x="20441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6" name="object 32"/>
          <p:cNvSpPr/>
          <p:nvPr/>
        </p:nvSpPr>
        <p:spPr>
          <a:xfrm>
            <a:off x="2325600" y="24125760"/>
            <a:ext cx="513000" cy="29880"/>
          </a:xfrm>
          <a:custGeom>
            <a:avLst/>
            <a:gdLst>
              <a:gd name="textAreaLeft" fmla="*/ 0 w 513000"/>
              <a:gd name="textAreaRight" fmla="*/ 513360 w 513000"/>
              <a:gd name="textAreaTop" fmla="*/ 0 h 29880"/>
              <a:gd name="textAreaBottom" fmla="*/ 30240 h 29880"/>
            </a:gdLst>
            <a:ahLst/>
            <a:cxnLst/>
            <a:rect l="textAreaLeft" t="textAreaTop" r="textAreaRight" b="textAreaBottom"/>
            <a:pathLst>
              <a:path w="340994" h="20319">
                <a:moveTo>
                  <a:pt x="0" y="20121"/>
                </a:moveTo>
                <a:lnTo>
                  <a:pt x="340682" y="20121"/>
                </a:lnTo>
                <a:lnTo>
                  <a:pt x="34068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7" name="object 33"/>
          <p:cNvSpPr/>
          <p:nvPr/>
        </p:nvSpPr>
        <p:spPr>
          <a:xfrm>
            <a:off x="1299240" y="24125760"/>
            <a:ext cx="513000" cy="29880"/>
          </a:xfrm>
          <a:custGeom>
            <a:avLst/>
            <a:gdLst>
              <a:gd name="textAreaLeft" fmla="*/ 0 w 513000"/>
              <a:gd name="textAreaRight" fmla="*/ 513360 w 513000"/>
              <a:gd name="textAreaTop" fmla="*/ 0 h 29880"/>
              <a:gd name="textAreaBottom" fmla="*/ 30240 h 29880"/>
            </a:gdLst>
            <a:ahLst/>
            <a:cxnLst/>
            <a:rect l="textAreaLeft" t="textAreaTop" r="textAreaRight" b="textAreaBottom"/>
            <a:pathLst>
              <a:path w="340994" h="20319">
                <a:moveTo>
                  <a:pt x="0" y="20121"/>
                </a:moveTo>
                <a:lnTo>
                  <a:pt x="340665" y="20121"/>
                </a:lnTo>
                <a:lnTo>
                  <a:pt x="340665"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8" name="object 34"/>
          <p:cNvSpPr/>
          <p:nvPr/>
        </p:nvSpPr>
        <p:spPr>
          <a:xfrm>
            <a:off x="2941200" y="24125760"/>
            <a:ext cx="923400" cy="29880"/>
          </a:xfrm>
          <a:custGeom>
            <a:avLst/>
            <a:gdLst>
              <a:gd name="textAreaLeft" fmla="*/ 0 w 923400"/>
              <a:gd name="textAreaRight" fmla="*/ 923760 w 923400"/>
              <a:gd name="textAreaTop" fmla="*/ 0 h 29880"/>
              <a:gd name="textAreaBottom" fmla="*/ 30240 h 29880"/>
            </a:gdLst>
            <a:ahLst/>
            <a:cxnLst/>
            <a:rect l="textAreaLeft" t="textAreaTop" r="textAreaRight" b="textAreaBottom"/>
            <a:pathLst>
              <a:path w="613410" h="20319">
                <a:moveTo>
                  <a:pt x="0" y="20121"/>
                </a:moveTo>
                <a:lnTo>
                  <a:pt x="613207" y="20121"/>
                </a:lnTo>
                <a:lnTo>
                  <a:pt x="613207"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9" name="object 35"/>
          <p:cNvSpPr/>
          <p:nvPr/>
        </p:nvSpPr>
        <p:spPr>
          <a:xfrm>
            <a:off x="3967560" y="241257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0" name="object 36"/>
          <p:cNvSpPr/>
          <p:nvPr/>
        </p:nvSpPr>
        <p:spPr>
          <a:xfrm>
            <a:off x="4172760" y="2412576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69" h="20319">
                <a:moveTo>
                  <a:pt x="0" y="20121"/>
                </a:moveTo>
                <a:lnTo>
                  <a:pt x="204410" y="20121"/>
                </a:lnTo>
                <a:lnTo>
                  <a:pt x="20441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1" name="object 37"/>
          <p:cNvSpPr/>
          <p:nvPr/>
        </p:nvSpPr>
        <p:spPr>
          <a:xfrm>
            <a:off x="4582800" y="24125760"/>
            <a:ext cx="1128960" cy="29520"/>
          </a:xfrm>
          <a:custGeom>
            <a:avLst/>
            <a:gdLst>
              <a:gd name="textAreaLeft" fmla="*/ 0 w 1128960"/>
              <a:gd name="textAreaRight" fmla="*/ 1129320 w 1128960"/>
              <a:gd name="textAreaTop" fmla="*/ 0 h 29520"/>
              <a:gd name="textAreaBottom" fmla="*/ 29880 h 29520"/>
            </a:gdLst>
            <a:ahLst/>
            <a:cxnLst/>
            <a:rect l="textAreaLeft" t="textAreaTop" r="textAreaRight" b="textAreaBottom"/>
            <a:pathLst>
              <a:path w="749935" h="20319">
                <a:moveTo>
                  <a:pt x="0" y="20121"/>
                </a:moveTo>
                <a:lnTo>
                  <a:pt x="749486" y="20121"/>
                </a:lnTo>
                <a:lnTo>
                  <a:pt x="749486"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2" name="object 38"/>
          <p:cNvSpPr/>
          <p:nvPr/>
        </p:nvSpPr>
        <p:spPr>
          <a:xfrm>
            <a:off x="5814720" y="2412576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10" y="20121"/>
                </a:lnTo>
                <a:lnTo>
                  <a:pt x="20441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3" name="object 39"/>
          <p:cNvSpPr/>
          <p:nvPr/>
        </p:nvSpPr>
        <p:spPr>
          <a:xfrm>
            <a:off x="6225120" y="241257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4" name="object 40"/>
          <p:cNvSpPr/>
          <p:nvPr/>
        </p:nvSpPr>
        <p:spPr>
          <a:xfrm>
            <a:off x="6430320" y="2412576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10" y="20121"/>
                </a:lnTo>
                <a:lnTo>
                  <a:pt x="20441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5" name="object 41"/>
          <p:cNvSpPr/>
          <p:nvPr/>
        </p:nvSpPr>
        <p:spPr>
          <a:xfrm>
            <a:off x="6840720" y="2412576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10" y="20121"/>
                </a:lnTo>
                <a:lnTo>
                  <a:pt x="20441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6" name="object 42"/>
          <p:cNvSpPr/>
          <p:nvPr/>
        </p:nvSpPr>
        <p:spPr>
          <a:xfrm>
            <a:off x="7251120" y="24125760"/>
            <a:ext cx="718200" cy="29880"/>
          </a:xfrm>
          <a:custGeom>
            <a:avLst/>
            <a:gdLst>
              <a:gd name="textAreaLeft" fmla="*/ 0 w 718200"/>
              <a:gd name="textAreaRight" fmla="*/ 718560 w 718200"/>
              <a:gd name="textAreaTop" fmla="*/ 0 h 29880"/>
              <a:gd name="textAreaBottom" fmla="*/ 30240 h 29880"/>
            </a:gdLst>
            <a:ahLst/>
            <a:cxnLst/>
            <a:rect l="textAreaLeft" t="textAreaTop" r="textAreaRight" b="textAreaBottom"/>
            <a:pathLst>
              <a:path w="477520" h="20319">
                <a:moveTo>
                  <a:pt x="0" y="20121"/>
                </a:moveTo>
                <a:lnTo>
                  <a:pt x="476944" y="20121"/>
                </a:lnTo>
                <a:lnTo>
                  <a:pt x="476944"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7" name="object 43"/>
          <p:cNvSpPr/>
          <p:nvPr/>
        </p:nvSpPr>
        <p:spPr>
          <a:xfrm>
            <a:off x="8071920" y="241257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8" name="object 44"/>
          <p:cNvSpPr/>
          <p:nvPr/>
        </p:nvSpPr>
        <p:spPr>
          <a:xfrm>
            <a:off x="8277120" y="241257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9" name="object 45"/>
          <p:cNvSpPr/>
          <p:nvPr/>
        </p:nvSpPr>
        <p:spPr>
          <a:xfrm>
            <a:off x="8483040" y="2412576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0" name="object 46"/>
          <p:cNvSpPr/>
          <p:nvPr/>
        </p:nvSpPr>
        <p:spPr>
          <a:xfrm>
            <a:off x="8893080" y="24125760"/>
            <a:ext cx="456480" cy="29880"/>
          </a:xfrm>
          <a:custGeom>
            <a:avLst/>
            <a:gdLst>
              <a:gd name="textAreaLeft" fmla="*/ 0 w 456480"/>
              <a:gd name="textAreaRight" fmla="*/ 456840 w 456480"/>
              <a:gd name="textAreaTop" fmla="*/ 0 h 29880"/>
              <a:gd name="textAreaBottom" fmla="*/ 30240 h 29880"/>
            </a:gdLst>
            <a:ahLst/>
            <a:cxnLst/>
            <a:rect l="textAreaLeft" t="textAreaTop" r="textAreaRight" b="textAreaBottom"/>
            <a:pathLst>
              <a:path w="303529" h="20319">
                <a:moveTo>
                  <a:pt x="0" y="20121"/>
                </a:moveTo>
                <a:lnTo>
                  <a:pt x="303314" y="20121"/>
                </a:lnTo>
                <a:lnTo>
                  <a:pt x="303314"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1" name="object 47"/>
          <p:cNvSpPr/>
          <p:nvPr/>
        </p:nvSpPr>
        <p:spPr>
          <a:xfrm>
            <a:off x="1915560" y="2379852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69" h="20319">
                <a:moveTo>
                  <a:pt x="0" y="20121"/>
                </a:moveTo>
                <a:lnTo>
                  <a:pt x="204410" y="20121"/>
                </a:lnTo>
                <a:lnTo>
                  <a:pt x="20441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8"/>
          <p:cNvSpPr/>
          <p:nvPr/>
        </p:nvSpPr>
        <p:spPr>
          <a:xfrm>
            <a:off x="2325600" y="2379852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3" name="object 49"/>
          <p:cNvSpPr/>
          <p:nvPr/>
        </p:nvSpPr>
        <p:spPr>
          <a:xfrm>
            <a:off x="1299240" y="2379852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0"/>
          <p:cNvSpPr/>
          <p:nvPr/>
        </p:nvSpPr>
        <p:spPr>
          <a:xfrm>
            <a:off x="1505160" y="2379852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69"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5" name="object 51"/>
          <p:cNvSpPr/>
          <p:nvPr/>
        </p:nvSpPr>
        <p:spPr>
          <a:xfrm>
            <a:off x="2530800" y="2379852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69" h="20319">
                <a:moveTo>
                  <a:pt x="0" y="20121"/>
                </a:moveTo>
                <a:lnTo>
                  <a:pt x="204410" y="20121"/>
                </a:lnTo>
                <a:lnTo>
                  <a:pt x="20441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6" name="object 52"/>
          <p:cNvSpPr/>
          <p:nvPr/>
        </p:nvSpPr>
        <p:spPr>
          <a:xfrm>
            <a:off x="2941200" y="23798520"/>
            <a:ext cx="718200" cy="29520"/>
          </a:xfrm>
          <a:custGeom>
            <a:avLst/>
            <a:gdLst>
              <a:gd name="textAreaLeft" fmla="*/ 0 w 718200"/>
              <a:gd name="textAreaRight" fmla="*/ 718560 w 718200"/>
              <a:gd name="textAreaTop" fmla="*/ 0 h 29520"/>
              <a:gd name="textAreaBottom" fmla="*/ 29880 h 29520"/>
            </a:gdLst>
            <a:ahLst/>
            <a:cxnLst/>
            <a:rect l="textAreaLeft" t="textAreaTop" r="textAreaRight" b="textAreaBottom"/>
            <a:pathLst>
              <a:path w="477519" h="20319">
                <a:moveTo>
                  <a:pt x="0" y="20121"/>
                </a:moveTo>
                <a:lnTo>
                  <a:pt x="476936" y="20121"/>
                </a:lnTo>
                <a:lnTo>
                  <a:pt x="476936"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7" name="object 53"/>
          <p:cNvSpPr/>
          <p:nvPr/>
        </p:nvSpPr>
        <p:spPr>
          <a:xfrm>
            <a:off x="3762000" y="2379852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8" name="object 54"/>
          <p:cNvSpPr/>
          <p:nvPr/>
        </p:nvSpPr>
        <p:spPr>
          <a:xfrm>
            <a:off x="3967560" y="2379852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5"/>
          <p:cNvSpPr/>
          <p:nvPr/>
        </p:nvSpPr>
        <p:spPr>
          <a:xfrm>
            <a:off x="4172760" y="2379852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69" h="20319">
                <a:moveTo>
                  <a:pt x="0" y="20121"/>
                </a:moveTo>
                <a:lnTo>
                  <a:pt x="204410" y="20121"/>
                </a:lnTo>
                <a:lnTo>
                  <a:pt x="20441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0" name="object 56"/>
          <p:cNvSpPr/>
          <p:nvPr/>
        </p:nvSpPr>
        <p:spPr>
          <a:xfrm>
            <a:off x="4583160" y="2379852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69"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7"/>
          <p:cNvSpPr/>
          <p:nvPr/>
        </p:nvSpPr>
        <p:spPr>
          <a:xfrm>
            <a:off x="4993920" y="23798520"/>
            <a:ext cx="513000" cy="29520"/>
          </a:xfrm>
          <a:custGeom>
            <a:avLst/>
            <a:gdLst>
              <a:gd name="textAreaLeft" fmla="*/ 0 w 513000"/>
              <a:gd name="textAreaRight" fmla="*/ 513360 w 513000"/>
              <a:gd name="textAreaTop" fmla="*/ 0 h 29520"/>
              <a:gd name="textAreaBottom" fmla="*/ 29880 h 29520"/>
            </a:gdLst>
            <a:ahLst/>
            <a:cxnLst/>
            <a:rect l="textAreaLeft" t="textAreaTop" r="textAreaRight" b="textAreaBottom"/>
            <a:pathLst>
              <a:path w="340995" h="20319">
                <a:moveTo>
                  <a:pt x="0" y="20121"/>
                </a:moveTo>
                <a:lnTo>
                  <a:pt x="340673" y="20121"/>
                </a:lnTo>
                <a:lnTo>
                  <a:pt x="340673"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2" name="object 58"/>
          <p:cNvSpPr/>
          <p:nvPr/>
        </p:nvSpPr>
        <p:spPr>
          <a:xfrm>
            <a:off x="5609160" y="2379852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3" name="object 59"/>
          <p:cNvSpPr/>
          <p:nvPr/>
        </p:nvSpPr>
        <p:spPr>
          <a:xfrm>
            <a:off x="5814720" y="2379852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10" y="20121"/>
                </a:lnTo>
                <a:lnTo>
                  <a:pt x="20441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4" name="object 60"/>
          <p:cNvSpPr/>
          <p:nvPr/>
        </p:nvSpPr>
        <p:spPr>
          <a:xfrm>
            <a:off x="6225120" y="2379852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5" name="object 61"/>
          <p:cNvSpPr/>
          <p:nvPr/>
        </p:nvSpPr>
        <p:spPr>
          <a:xfrm>
            <a:off x="6430320" y="2379852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10" y="20121"/>
                </a:lnTo>
                <a:lnTo>
                  <a:pt x="20441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6" name="object 62"/>
          <p:cNvSpPr/>
          <p:nvPr/>
        </p:nvSpPr>
        <p:spPr>
          <a:xfrm>
            <a:off x="6840720" y="2379852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10" y="20121"/>
                </a:lnTo>
                <a:lnTo>
                  <a:pt x="20441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7" name="object 63"/>
          <p:cNvSpPr/>
          <p:nvPr/>
        </p:nvSpPr>
        <p:spPr>
          <a:xfrm>
            <a:off x="7251120" y="23798520"/>
            <a:ext cx="718200" cy="29520"/>
          </a:xfrm>
          <a:custGeom>
            <a:avLst/>
            <a:gdLst>
              <a:gd name="textAreaLeft" fmla="*/ 0 w 718200"/>
              <a:gd name="textAreaRight" fmla="*/ 718560 w 718200"/>
              <a:gd name="textAreaTop" fmla="*/ 0 h 29520"/>
              <a:gd name="textAreaBottom" fmla="*/ 29880 h 29520"/>
            </a:gdLst>
            <a:ahLst/>
            <a:cxnLst/>
            <a:rect l="textAreaLeft" t="textAreaTop" r="textAreaRight" b="textAreaBottom"/>
            <a:pathLst>
              <a:path w="477520" h="20319">
                <a:moveTo>
                  <a:pt x="0" y="20121"/>
                </a:moveTo>
                <a:lnTo>
                  <a:pt x="476944" y="20121"/>
                </a:lnTo>
                <a:lnTo>
                  <a:pt x="476944"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8" name="object 64"/>
          <p:cNvSpPr/>
          <p:nvPr/>
        </p:nvSpPr>
        <p:spPr>
          <a:xfrm>
            <a:off x="8071920" y="2379852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9" name="object 65"/>
          <p:cNvSpPr/>
          <p:nvPr/>
        </p:nvSpPr>
        <p:spPr>
          <a:xfrm>
            <a:off x="8277120" y="2379852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0" name="object 66"/>
          <p:cNvSpPr/>
          <p:nvPr/>
        </p:nvSpPr>
        <p:spPr>
          <a:xfrm>
            <a:off x="8483040" y="2379852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1" name="object 67"/>
          <p:cNvSpPr/>
          <p:nvPr/>
        </p:nvSpPr>
        <p:spPr>
          <a:xfrm>
            <a:off x="8893080" y="23798520"/>
            <a:ext cx="456480" cy="29520"/>
          </a:xfrm>
          <a:custGeom>
            <a:avLst/>
            <a:gdLst>
              <a:gd name="textAreaLeft" fmla="*/ 0 w 456480"/>
              <a:gd name="textAreaRight" fmla="*/ 456840 w 456480"/>
              <a:gd name="textAreaTop" fmla="*/ 0 h 29520"/>
              <a:gd name="textAreaBottom" fmla="*/ 29880 h 29520"/>
            </a:gdLst>
            <a:ahLst/>
            <a:cxnLst/>
            <a:rect l="textAreaLeft" t="textAreaTop" r="textAreaRight" b="textAreaBottom"/>
            <a:pathLst>
              <a:path w="303529" h="20319">
                <a:moveTo>
                  <a:pt x="0" y="20121"/>
                </a:moveTo>
                <a:lnTo>
                  <a:pt x="303314" y="20121"/>
                </a:lnTo>
                <a:lnTo>
                  <a:pt x="303314"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2" name="object 68"/>
          <p:cNvSpPr/>
          <p:nvPr/>
        </p:nvSpPr>
        <p:spPr>
          <a:xfrm>
            <a:off x="212040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3" name="object 69"/>
          <p:cNvSpPr/>
          <p:nvPr/>
        </p:nvSpPr>
        <p:spPr>
          <a:xfrm>
            <a:off x="232560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4" name="object 70"/>
          <p:cNvSpPr/>
          <p:nvPr/>
        </p:nvSpPr>
        <p:spPr>
          <a:xfrm>
            <a:off x="129924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5" name="object 71"/>
          <p:cNvSpPr/>
          <p:nvPr/>
        </p:nvSpPr>
        <p:spPr>
          <a:xfrm>
            <a:off x="1505160" y="2347164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69"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6" name="object 72"/>
          <p:cNvSpPr/>
          <p:nvPr/>
        </p:nvSpPr>
        <p:spPr>
          <a:xfrm>
            <a:off x="191520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7" name="object 73"/>
          <p:cNvSpPr/>
          <p:nvPr/>
        </p:nvSpPr>
        <p:spPr>
          <a:xfrm>
            <a:off x="2530800" y="2347164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69" h="20319">
                <a:moveTo>
                  <a:pt x="0" y="20121"/>
                </a:moveTo>
                <a:lnTo>
                  <a:pt x="204410" y="20121"/>
                </a:lnTo>
                <a:lnTo>
                  <a:pt x="20441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8" name="object 74"/>
          <p:cNvSpPr/>
          <p:nvPr/>
        </p:nvSpPr>
        <p:spPr>
          <a:xfrm>
            <a:off x="294120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5"/>
          <p:cNvSpPr/>
          <p:nvPr/>
        </p:nvSpPr>
        <p:spPr>
          <a:xfrm>
            <a:off x="3146760" y="23471640"/>
            <a:ext cx="513000" cy="29520"/>
          </a:xfrm>
          <a:custGeom>
            <a:avLst/>
            <a:gdLst>
              <a:gd name="textAreaLeft" fmla="*/ 0 w 513000"/>
              <a:gd name="textAreaRight" fmla="*/ 513360 w 513000"/>
              <a:gd name="textAreaTop" fmla="*/ 0 h 29520"/>
              <a:gd name="textAreaBottom" fmla="*/ 29880 h 29520"/>
            </a:gdLst>
            <a:ahLst/>
            <a:cxnLst/>
            <a:rect l="textAreaLeft" t="textAreaTop" r="textAreaRight" b="textAreaBottom"/>
            <a:pathLst>
              <a:path w="340994" h="20319">
                <a:moveTo>
                  <a:pt x="0" y="20121"/>
                </a:moveTo>
                <a:lnTo>
                  <a:pt x="340673" y="20121"/>
                </a:lnTo>
                <a:lnTo>
                  <a:pt x="340673"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0" name="object 76"/>
          <p:cNvSpPr/>
          <p:nvPr/>
        </p:nvSpPr>
        <p:spPr>
          <a:xfrm>
            <a:off x="376200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1" name="object 77"/>
          <p:cNvSpPr/>
          <p:nvPr/>
        </p:nvSpPr>
        <p:spPr>
          <a:xfrm>
            <a:off x="396756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2" name="object 78"/>
          <p:cNvSpPr/>
          <p:nvPr/>
        </p:nvSpPr>
        <p:spPr>
          <a:xfrm>
            <a:off x="417240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3" name="object 79"/>
          <p:cNvSpPr/>
          <p:nvPr/>
        </p:nvSpPr>
        <p:spPr>
          <a:xfrm>
            <a:off x="437796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4" name="object 80"/>
          <p:cNvSpPr/>
          <p:nvPr/>
        </p:nvSpPr>
        <p:spPr>
          <a:xfrm>
            <a:off x="458280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5" name="object 81"/>
          <p:cNvSpPr/>
          <p:nvPr/>
        </p:nvSpPr>
        <p:spPr>
          <a:xfrm>
            <a:off x="478836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22" y="20121"/>
                </a:lnTo>
                <a:lnTo>
                  <a:pt x="6812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object 82"/>
          <p:cNvSpPr/>
          <p:nvPr/>
        </p:nvSpPr>
        <p:spPr>
          <a:xfrm>
            <a:off x="4993920" y="23471640"/>
            <a:ext cx="513000" cy="29520"/>
          </a:xfrm>
          <a:custGeom>
            <a:avLst/>
            <a:gdLst>
              <a:gd name="textAreaLeft" fmla="*/ 0 w 513000"/>
              <a:gd name="textAreaRight" fmla="*/ 513360 w 513000"/>
              <a:gd name="textAreaTop" fmla="*/ 0 h 29520"/>
              <a:gd name="textAreaBottom" fmla="*/ 29880 h 29520"/>
            </a:gdLst>
            <a:ahLst/>
            <a:cxnLst/>
            <a:rect l="textAreaLeft" t="textAreaTop" r="textAreaRight" b="textAreaBottom"/>
            <a:pathLst>
              <a:path w="340995" h="20319">
                <a:moveTo>
                  <a:pt x="0" y="20121"/>
                </a:moveTo>
                <a:lnTo>
                  <a:pt x="340673" y="20121"/>
                </a:lnTo>
                <a:lnTo>
                  <a:pt x="340673"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7" name="object 83"/>
          <p:cNvSpPr/>
          <p:nvPr/>
        </p:nvSpPr>
        <p:spPr>
          <a:xfrm>
            <a:off x="560916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84"/>
          <p:cNvSpPr/>
          <p:nvPr/>
        </p:nvSpPr>
        <p:spPr>
          <a:xfrm>
            <a:off x="581472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9" name="object 85"/>
          <p:cNvSpPr/>
          <p:nvPr/>
        </p:nvSpPr>
        <p:spPr>
          <a:xfrm>
            <a:off x="601956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0" name="object 86"/>
          <p:cNvSpPr/>
          <p:nvPr/>
        </p:nvSpPr>
        <p:spPr>
          <a:xfrm>
            <a:off x="622512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1" name="object 87"/>
          <p:cNvSpPr/>
          <p:nvPr/>
        </p:nvSpPr>
        <p:spPr>
          <a:xfrm>
            <a:off x="6430320" y="2347164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10" y="20121"/>
                </a:lnTo>
                <a:lnTo>
                  <a:pt x="20441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2" name="object 88"/>
          <p:cNvSpPr/>
          <p:nvPr/>
        </p:nvSpPr>
        <p:spPr>
          <a:xfrm>
            <a:off x="684036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3" name="object 89"/>
          <p:cNvSpPr/>
          <p:nvPr/>
        </p:nvSpPr>
        <p:spPr>
          <a:xfrm>
            <a:off x="704592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4" name="object 90"/>
          <p:cNvSpPr/>
          <p:nvPr/>
        </p:nvSpPr>
        <p:spPr>
          <a:xfrm>
            <a:off x="7251120" y="2347164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5" name="object 91"/>
          <p:cNvSpPr/>
          <p:nvPr/>
        </p:nvSpPr>
        <p:spPr>
          <a:xfrm>
            <a:off x="766116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6" name="object 92"/>
          <p:cNvSpPr/>
          <p:nvPr/>
        </p:nvSpPr>
        <p:spPr>
          <a:xfrm>
            <a:off x="786672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7" name="object 93"/>
          <p:cNvSpPr/>
          <p:nvPr/>
        </p:nvSpPr>
        <p:spPr>
          <a:xfrm>
            <a:off x="807192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8" name="object 94"/>
          <p:cNvSpPr/>
          <p:nvPr/>
        </p:nvSpPr>
        <p:spPr>
          <a:xfrm>
            <a:off x="827712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9" name="object 95"/>
          <p:cNvSpPr/>
          <p:nvPr/>
        </p:nvSpPr>
        <p:spPr>
          <a:xfrm>
            <a:off x="848268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0" name="object 96"/>
          <p:cNvSpPr/>
          <p:nvPr/>
        </p:nvSpPr>
        <p:spPr>
          <a:xfrm>
            <a:off x="868752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1" name="object 97"/>
          <p:cNvSpPr/>
          <p:nvPr/>
        </p:nvSpPr>
        <p:spPr>
          <a:xfrm>
            <a:off x="8893080" y="234716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2" name="object 98"/>
          <p:cNvSpPr/>
          <p:nvPr/>
        </p:nvSpPr>
        <p:spPr>
          <a:xfrm>
            <a:off x="9098280" y="23471640"/>
            <a:ext cx="252000" cy="29520"/>
          </a:xfrm>
          <a:custGeom>
            <a:avLst/>
            <a:gdLst>
              <a:gd name="textAreaLeft" fmla="*/ 0 w 252000"/>
              <a:gd name="textAreaRight" fmla="*/ 252360 w 252000"/>
              <a:gd name="textAreaTop" fmla="*/ 0 h 29520"/>
              <a:gd name="textAreaBottom" fmla="*/ 29880 h 29520"/>
            </a:gdLst>
            <a:ahLst/>
            <a:cxnLst/>
            <a:rect l="textAreaLeft" t="textAreaTop" r="textAreaRight" b="textAreaBottom"/>
            <a:pathLst>
              <a:path w="167639" h="20319">
                <a:moveTo>
                  <a:pt x="0" y="20121"/>
                </a:moveTo>
                <a:lnTo>
                  <a:pt x="167043" y="20121"/>
                </a:lnTo>
                <a:lnTo>
                  <a:pt x="167043"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3" name="object 99"/>
          <p:cNvSpPr/>
          <p:nvPr/>
        </p:nvSpPr>
        <p:spPr>
          <a:xfrm>
            <a:off x="212040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4" name="object 100"/>
          <p:cNvSpPr/>
          <p:nvPr/>
        </p:nvSpPr>
        <p:spPr>
          <a:xfrm>
            <a:off x="232560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5" name="object 101"/>
          <p:cNvSpPr/>
          <p:nvPr/>
        </p:nvSpPr>
        <p:spPr>
          <a:xfrm>
            <a:off x="129924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6" name="object 102"/>
          <p:cNvSpPr/>
          <p:nvPr/>
        </p:nvSpPr>
        <p:spPr>
          <a:xfrm>
            <a:off x="150480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7" name="object 103"/>
          <p:cNvSpPr/>
          <p:nvPr/>
        </p:nvSpPr>
        <p:spPr>
          <a:xfrm>
            <a:off x="171000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8" name="object 104"/>
          <p:cNvSpPr/>
          <p:nvPr/>
        </p:nvSpPr>
        <p:spPr>
          <a:xfrm>
            <a:off x="191520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9" name="object 105"/>
          <p:cNvSpPr/>
          <p:nvPr/>
        </p:nvSpPr>
        <p:spPr>
          <a:xfrm>
            <a:off x="253080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0" name="object 106"/>
          <p:cNvSpPr/>
          <p:nvPr/>
        </p:nvSpPr>
        <p:spPr>
          <a:xfrm>
            <a:off x="273636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1" name="object 107"/>
          <p:cNvSpPr/>
          <p:nvPr/>
        </p:nvSpPr>
        <p:spPr>
          <a:xfrm>
            <a:off x="294120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2" name="object 108"/>
          <p:cNvSpPr/>
          <p:nvPr/>
        </p:nvSpPr>
        <p:spPr>
          <a:xfrm>
            <a:off x="314676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3" name="object 109"/>
          <p:cNvSpPr/>
          <p:nvPr/>
        </p:nvSpPr>
        <p:spPr>
          <a:xfrm>
            <a:off x="3351600" y="2314404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69"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4" name="object 110"/>
          <p:cNvSpPr/>
          <p:nvPr/>
        </p:nvSpPr>
        <p:spPr>
          <a:xfrm>
            <a:off x="376200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5" name="object 111"/>
          <p:cNvSpPr/>
          <p:nvPr/>
        </p:nvSpPr>
        <p:spPr>
          <a:xfrm>
            <a:off x="396756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6" name="object 112"/>
          <p:cNvSpPr/>
          <p:nvPr/>
        </p:nvSpPr>
        <p:spPr>
          <a:xfrm>
            <a:off x="417240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7" name="object 113"/>
          <p:cNvSpPr/>
          <p:nvPr/>
        </p:nvSpPr>
        <p:spPr>
          <a:xfrm>
            <a:off x="437796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8" name="object 114"/>
          <p:cNvSpPr/>
          <p:nvPr/>
        </p:nvSpPr>
        <p:spPr>
          <a:xfrm>
            <a:off x="458280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9" name="object 115"/>
          <p:cNvSpPr/>
          <p:nvPr/>
        </p:nvSpPr>
        <p:spPr>
          <a:xfrm>
            <a:off x="478836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22" y="20121"/>
                </a:lnTo>
                <a:lnTo>
                  <a:pt x="6812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0" name="object 116"/>
          <p:cNvSpPr/>
          <p:nvPr/>
        </p:nvSpPr>
        <p:spPr>
          <a:xfrm>
            <a:off x="4993920" y="2314404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1" name="object 117"/>
          <p:cNvSpPr/>
          <p:nvPr/>
        </p:nvSpPr>
        <p:spPr>
          <a:xfrm>
            <a:off x="540432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2" name="object 118"/>
          <p:cNvSpPr/>
          <p:nvPr/>
        </p:nvSpPr>
        <p:spPr>
          <a:xfrm>
            <a:off x="560916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3" name="object 119"/>
          <p:cNvSpPr/>
          <p:nvPr/>
        </p:nvSpPr>
        <p:spPr>
          <a:xfrm>
            <a:off x="581472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4" name="object 120"/>
          <p:cNvSpPr/>
          <p:nvPr/>
        </p:nvSpPr>
        <p:spPr>
          <a:xfrm>
            <a:off x="601956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5" name="object 121"/>
          <p:cNvSpPr/>
          <p:nvPr/>
        </p:nvSpPr>
        <p:spPr>
          <a:xfrm>
            <a:off x="622512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6" name="object 122"/>
          <p:cNvSpPr/>
          <p:nvPr/>
        </p:nvSpPr>
        <p:spPr>
          <a:xfrm>
            <a:off x="642996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7" name="object 123"/>
          <p:cNvSpPr/>
          <p:nvPr/>
        </p:nvSpPr>
        <p:spPr>
          <a:xfrm>
            <a:off x="663552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8" name="object 124"/>
          <p:cNvSpPr/>
          <p:nvPr/>
        </p:nvSpPr>
        <p:spPr>
          <a:xfrm>
            <a:off x="684036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9" name="object 125"/>
          <p:cNvSpPr/>
          <p:nvPr/>
        </p:nvSpPr>
        <p:spPr>
          <a:xfrm>
            <a:off x="704592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0" name="object 126"/>
          <p:cNvSpPr/>
          <p:nvPr/>
        </p:nvSpPr>
        <p:spPr>
          <a:xfrm>
            <a:off x="7251120" y="2314404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1" name="object 127"/>
          <p:cNvSpPr/>
          <p:nvPr/>
        </p:nvSpPr>
        <p:spPr>
          <a:xfrm>
            <a:off x="766116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2" name="object 128"/>
          <p:cNvSpPr/>
          <p:nvPr/>
        </p:nvSpPr>
        <p:spPr>
          <a:xfrm>
            <a:off x="786672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3" name="object 129"/>
          <p:cNvSpPr/>
          <p:nvPr/>
        </p:nvSpPr>
        <p:spPr>
          <a:xfrm>
            <a:off x="807192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4" name="object 130"/>
          <p:cNvSpPr/>
          <p:nvPr/>
        </p:nvSpPr>
        <p:spPr>
          <a:xfrm>
            <a:off x="827712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5" name="object 131"/>
          <p:cNvSpPr/>
          <p:nvPr/>
        </p:nvSpPr>
        <p:spPr>
          <a:xfrm>
            <a:off x="848268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6" name="object 132"/>
          <p:cNvSpPr/>
          <p:nvPr/>
        </p:nvSpPr>
        <p:spPr>
          <a:xfrm>
            <a:off x="868752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7" name="object 133"/>
          <p:cNvSpPr/>
          <p:nvPr/>
        </p:nvSpPr>
        <p:spPr>
          <a:xfrm>
            <a:off x="8893080" y="2314404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8" name="object 134"/>
          <p:cNvSpPr/>
          <p:nvPr/>
        </p:nvSpPr>
        <p:spPr>
          <a:xfrm>
            <a:off x="9098280" y="23144040"/>
            <a:ext cx="252000" cy="29520"/>
          </a:xfrm>
          <a:custGeom>
            <a:avLst/>
            <a:gdLst>
              <a:gd name="textAreaLeft" fmla="*/ 0 w 252000"/>
              <a:gd name="textAreaRight" fmla="*/ 252360 w 252000"/>
              <a:gd name="textAreaTop" fmla="*/ 0 h 29520"/>
              <a:gd name="textAreaBottom" fmla="*/ 29880 h 29520"/>
            </a:gdLst>
            <a:ahLst/>
            <a:cxnLst/>
            <a:rect l="textAreaLeft" t="textAreaTop" r="textAreaRight" b="textAreaBottom"/>
            <a:pathLst>
              <a:path w="167639" h="20319">
                <a:moveTo>
                  <a:pt x="0" y="20121"/>
                </a:moveTo>
                <a:lnTo>
                  <a:pt x="167043" y="20121"/>
                </a:lnTo>
                <a:lnTo>
                  <a:pt x="167043"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9" name="object 135"/>
          <p:cNvSpPr/>
          <p:nvPr/>
        </p:nvSpPr>
        <p:spPr>
          <a:xfrm>
            <a:off x="222264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0" name="object 136"/>
          <p:cNvSpPr/>
          <p:nvPr/>
        </p:nvSpPr>
        <p:spPr>
          <a:xfrm>
            <a:off x="129924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1" name="object 137"/>
          <p:cNvSpPr/>
          <p:nvPr/>
        </p:nvSpPr>
        <p:spPr>
          <a:xfrm>
            <a:off x="150480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2" name="object 138"/>
          <p:cNvSpPr/>
          <p:nvPr/>
        </p:nvSpPr>
        <p:spPr>
          <a:xfrm>
            <a:off x="171000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3" name="object 139"/>
          <p:cNvSpPr/>
          <p:nvPr/>
        </p:nvSpPr>
        <p:spPr>
          <a:xfrm>
            <a:off x="201780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4" name="object 140"/>
          <p:cNvSpPr/>
          <p:nvPr/>
        </p:nvSpPr>
        <p:spPr>
          <a:xfrm>
            <a:off x="242820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5" name="object 141"/>
          <p:cNvSpPr/>
          <p:nvPr/>
        </p:nvSpPr>
        <p:spPr>
          <a:xfrm>
            <a:off x="263376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6" name="object 142"/>
          <p:cNvSpPr/>
          <p:nvPr/>
        </p:nvSpPr>
        <p:spPr>
          <a:xfrm>
            <a:off x="283860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7" name="object 143"/>
          <p:cNvSpPr/>
          <p:nvPr/>
        </p:nvSpPr>
        <p:spPr>
          <a:xfrm>
            <a:off x="304416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8" name="object 144"/>
          <p:cNvSpPr/>
          <p:nvPr/>
        </p:nvSpPr>
        <p:spPr>
          <a:xfrm>
            <a:off x="324900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9" name="object 145"/>
          <p:cNvSpPr/>
          <p:nvPr/>
        </p:nvSpPr>
        <p:spPr>
          <a:xfrm>
            <a:off x="345456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0" name="object 146"/>
          <p:cNvSpPr/>
          <p:nvPr/>
        </p:nvSpPr>
        <p:spPr>
          <a:xfrm>
            <a:off x="365940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1" name="object 147"/>
          <p:cNvSpPr/>
          <p:nvPr/>
        </p:nvSpPr>
        <p:spPr>
          <a:xfrm>
            <a:off x="386496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2" name="object 148"/>
          <p:cNvSpPr/>
          <p:nvPr/>
        </p:nvSpPr>
        <p:spPr>
          <a:xfrm>
            <a:off x="406980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3" name="object 149"/>
          <p:cNvSpPr/>
          <p:nvPr/>
        </p:nvSpPr>
        <p:spPr>
          <a:xfrm>
            <a:off x="427536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4" name="object 150"/>
          <p:cNvSpPr/>
          <p:nvPr/>
        </p:nvSpPr>
        <p:spPr>
          <a:xfrm>
            <a:off x="448020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5" name="object 151"/>
          <p:cNvSpPr/>
          <p:nvPr/>
        </p:nvSpPr>
        <p:spPr>
          <a:xfrm>
            <a:off x="468576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6" name="object 152"/>
          <p:cNvSpPr/>
          <p:nvPr/>
        </p:nvSpPr>
        <p:spPr>
          <a:xfrm>
            <a:off x="489096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7" name="object 153"/>
          <p:cNvSpPr/>
          <p:nvPr/>
        </p:nvSpPr>
        <p:spPr>
          <a:xfrm>
            <a:off x="5096160" y="22816800"/>
            <a:ext cx="204840" cy="29520"/>
          </a:xfrm>
          <a:custGeom>
            <a:avLst/>
            <a:gdLst>
              <a:gd name="textAreaLeft" fmla="*/ 0 w 204840"/>
              <a:gd name="textAreaRight" fmla="*/ 205200 w 204840"/>
              <a:gd name="textAreaTop" fmla="*/ 0 h 29520"/>
              <a:gd name="textAreaBottom" fmla="*/ 29880 h 29520"/>
            </a:gdLst>
            <a:ahLst/>
            <a:cxnLst/>
            <a:rect l="textAreaLeft" t="textAreaTop" r="textAreaRight" b="textAreaBottom"/>
            <a:pathLst>
              <a:path w="136525" h="20319">
                <a:moveTo>
                  <a:pt x="0" y="20121"/>
                </a:moveTo>
                <a:lnTo>
                  <a:pt x="136271" y="20121"/>
                </a:lnTo>
                <a:lnTo>
                  <a:pt x="13627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8" name="object 154"/>
          <p:cNvSpPr/>
          <p:nvPr/>
        </p:nvSpPr>
        <p:spPr>
          <a:xfrm>
            <a:off x="540432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9" name="object 155"/>
          <p:cNvSpPr/>
          <p:nvPr/>
        </p:nvSpPr>
        <p:spPr>
          <a:xfrm>
            <a:off x="560916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0" name="object 156"/>
          <p:cNvSpPr/>
          <p:nvPr/>
        </p:nvSpPr>
        <p:spPr>
          <a:xfrm>
            <a:off x="581472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1" name="object 157"/>
          <p:cNvSpPr/>
          <p:nvPr/>
        </p:nvSpPr>
        <p:spPr>
          <a:xfrm>
            <a:off x="601956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2" name="object 158"/>
          <p:cNvSpPr/>
          <p:nvPr/>
        </p:nvSpPr>
        <p:spPr>
          <a:xfrm>
            <a:off x="622512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3" name="object 159"/>
          <p:cNvSpPr/>
          <p:nvPr/>
        </p:nvSpPr>
        <p:spPr>
          <a:xfrm>
            <a:off x="642996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4" name="object 160"/>
          <p:cNvSpPr/>
          <p:nvPr/>
        </p:nvSpPr>
        <p:spPr>
          <a:xfrm>
            <a:off x="663552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5" name="object 161"/>
          <p:cNvSpPr/>
          <p:nvPr/>
        </p:nvSpPr>
        <p:spPr>
          <a:xfrm>
            <a:off x="684036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6" name="object 162"/>
          <p:cNvSpPr/>
          <p:nvPr/>
        </p:nvSpPr>
        <p:spPr>
          <a:xfrm>
            <a:off x="704592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7" name="object 163"/>
          <p:cNvSpPr/>
          <p:nvPr/>
        </p:nvSpPr>
        <p:spPr>
          <a:xfrm>
            <a:off x="725076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8" name="object 164"/>
          <p:cNvSpPr/>
          <p:nvPr/>
        </p:nvSpPr>
        <p:spPr>
          <a:xfrm>
            <a:off x="745632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9" name="object 165"/>
          <p:cNvSpPr/>
          <p:nvPr/>
        </p:nvSpPr>
        <p:spPr>
          <a:xfrm>
            <a:off x="766116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0" name="object 166"/>
          <p:cNvSpPr/>
          <p:nvPr/>
        </p:nvSpPr>
        <p:spPr>
          <a:xfrm>
            <a:off x="786672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1" name="object 167"/>
          <p:cNvSpPr/>
          <p:nvPr/>
        </p:nvSpPr>
        <p:spPr>
          <a:xfrm>
            <a:off x="807192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2" name="object 168"/>
          <p:cNvSpPr/>
          <p:nvPr/>
        </p:nvSpPr>
        <p:spPr>
          <a:xfrm>
            <a:off x="827712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3" name="object 169"/>
          <p:cNvSpPr/>
          <p:nvPr/>
        </p:nvSpPr>
        <p:spPr>
          <a:xfrm>
            <a:off x="848268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4" name="object 170"/>
          <p:cNvSpPr/>
          <p:nvPr/>
        </p:nvSpPr>
        <p:spPr>
          <a:xfrm>
            <a:off x="868752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5" name="object 171"/>
          <p:cNvSpPr/>
          <p:nvPr/>
        </p:nvSpPr>
        <p:spPr>
          <a:xfrm>
            <a:off x="889308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6" name="object 172"/>
          <p:cNvSpPr/>
          <p:nvPr/>
        </p:nvSpPr>
        <p:spPr>
          <a:xfrm>
            <a:off x="9097920" y="228168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7" name="object 173"/>
          <p:cNvSpPr/>
          <p:nvPr/>
        </p:nvSpPr>
        <p:spPr>
          <a:xfrm>
            <a:off x="9303840" y="22816800"/>
            <a:ext cx="46080" cy="29520"/>
          </a:xfrm>
          <a:custGeom>
            <a:avLst/>
            <a:gdLst>
              <a:gd name="textAreaLeft" fmla="*/ 0 w 46080"/>
              <a:gd name="textAreaRight" fmla="*/ 46440 w 46080"/>
              <a:gd name="textAreaTop" fmla="*/ 0 h 29520"/>
              <a:gd name="textAreaBottom" fmla="*/ 29880 h 29520"/>
            </a:gdLst>
            <a:ahLst/>
            <a:cxnLst/>
            <a:rect l="textAreaLeft" t="textAreaTop" r="textAreaRight" b="textAreaBottom"/>
            <a:pathLst>
              <a:path w="31114" h="20319">
                <a:moveTo>
                  <a:pt x="0" y="20121"/>
                </a:moveTo>
                <a:lnTo>
                  <a:pt x="30780" y="20121"/>
                </a:lnTo>
                <a:lnTo>
                  <a:pt x="3078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8" name="object 174"/>
          <p:cNvSpPr/>
          <p:nvPr/>
        </p:nvSpPr>
        <p:spPr>
          <a:xfrm>
            <a:off x="140184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9" name="object 175"/>
          <p:cNvSpPr/>
          <p:nvPr/>
        </p:nvSpPr>
        <p:spPr>
          <a:xfrm>
            <a:off x="160740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22" y="20121"/>
                </a:lnTo>
                <a:lnTo>
                  <a:pt x="6812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0" name="object 176"/>
          <p:cNvSpPr/>
          <p:nvPr/>
        </p:nvSpPr>
        <p:spPr>
          <a:xfrm>
            <a:off x="181224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1" name="object 177"/>
          <p:cNvSpPr/>
          <p:nvPr/>
        </p:nvSpPr>
        <p:spPr>
          <a:xfrm>
            <a:off x="201780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2" name="object 178"/>
          <p:cNvSpPr/>
          <p:nvPr/>
        </p:nvSpPr>
        <p:spPr>
          <a:xfrm>
            <a:off x="222264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3" name="object 179"/>
          <p:cNvSpPr/>
          <p:nvPr/>
        </p:nvSpPr>
        <p:spPr>
          <a:xfrm>
            <a:off x="242820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4" name="object 180"/>
          <p:cNvSpPr/>
          <p:nvPr/>
        </p:nvSpPr>
        <p:spPr>
          <a:xfrm>
            <a:off x="263376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5" name="object 181"/>
          <p:cNvSpPr/>
          <p:nvPr/>
        </p:nvSpPr>
        <p:spPr>
          <a:xfrm>
            <a:off x="283860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6" name="object 182"/>
          <p:cNvSpPr/>
          <p:nvPr/>
        </p:nvSpPr>
        <p:spPr>
          <a:xfrm>
            <a:off x="304416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7" name="object 183"/>
          <p:cNvSpPr/>
          <p:nvPr/>
        </p:nvSpPr>
        <p:spPr>
          <a:xfrm>
            <a:off x="3249360" y="2248920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69"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8" name="object 184"/>
          <p:cNvSpPr/>
          <p:nvPr/>
        </p:nvSpPr>
        <p:spPr>
          <a:xfrm>
            <a:off x="365940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9" name="object 185"/>
          <p:cNvSpPr/>
          <p:nvPr/>
        </p:nvSpPr>
        <p:spPr>
          <a:xfrm>
            <a:off x="386496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0" name="object 186"/>
          <p:cNvSpPr/>
          <p:nvPr/>
        </p:nvSpPr>
        <p:spPr>
          <a:xfrm>
            <a:off x="406980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1" name="object 187"/>
          <p:cNvSpPr/>
          <p:nvPr/>
        </p:nvSpPr>
        <p:spPr>
          <a:xfrm>
            <a:off x="427536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2" name="object 188"/>
          <p:cNvSpPr/>
          <p:nvPr/>
        </p:nvSpPr>
        <p:spPr>
          <a:xfrm>
            <a:off x="448020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3" name="object 189"/>
          <p:cNvSpPr/>
          <p:nvPr/>
        </p:nvSpPr>
        <p:spPr>
          <a:xfrm>
            <a:off x="4686120" y="2248920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4" name="object 190"/>
          <p:cNvSpPr/>
          <p:nvPr/>
        </p:nvSpPr>
        <p:spPr>
          <a:xfrm>
            <a:off x="509616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5" name="object 191"/>
          <p:cNvSpPr/>
          <p:nvPr/>
        </p:nvSpPr>
        <p:spPr>
          <a:xfrm>
            <a:off x="530136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6" name="object 192"/>
          <p:cNvSpPr/>
          <p:nvPr/>
        </p:nvSpPr>
        <p:spPr>
          <a:xfrm>
            <a:off x="550656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7" name="object 193"/>
          <p:cNvSpPr/>
          <p:nvPr/>
        </p:nvSpPr>
        <p:spPr>
          <a:xfrm>
            <a:off x="571176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8" name="object 194"/>
          <p:cNvSpPr/>
          <p:nvPr/>
        </p:nvSpPr>
        <p:spPr>
          <a:xfrm>
            <a:off x="591696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9" name="object 195"/>
          <p:cNvSpPr/>
          <p:nvPr/>
        </p:nvSpPr>
        <p:spPr>
          <a:xfrm>
            <a:off x="612216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0" name="object 196"/>
          <p:cNvSpPr/>
          <p:nvPr/>
        </p:nvSpPr>
        <p:spPr>
          <a:xfrm>
            <a:off x="632772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1" name="object 197"/>
          <p:cNvSpPr/>
          <p:nvPr/>
        </p:nvSpPr>
        <p:spPr>
          <a:xfrm>
            <a:off x="653292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2" name="object 198"/>
          <p:cNvSpPr/>
          <p:nvPr/>
        </p:nvSpPr>
        <p:spPr>
          <a:xfrm>
            <a:off x="673812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3" name="object 199"/>
          <p:cNvSpPr/>
          <p:nvPr/>
        </p:nvSpPr>
        <p:spPr>
          <a:xfrm>
            <a:off x="694332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4" name="object 200"/>
          <p:cNvSpPr/>
          <p:nvPr/>
        </p:nvSpPr>
        <p:spPr>
          <a:xfrm>
            <a:off x="714852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5" name="object 201"/>
          <p:cNvSpPr/>
          <p:nvPr/>
        </p:nvSpPr>
        <p:spPr>
          <a:xfrm>
            <a:off x="735408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6" name="object 202"/>
          <p:cNvSpPr/>
          <p:nvPr/>
        </p:nvSpPr>
        <p:spPr>
          <a:xfrm>
            <a:off x="755892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7" name="object 203"/>
          <p:cNvSpPr/>
          <p:nvPr/>
        </p:nvSpPr>
        <p:spPr>
          <a:xfrm>
            <a:off x="776448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8" name="object 204"/>
          <p:cNvSpPr/>
          <p:nvPr/>
        </p:nvSpPr>
        <p:spPr>
          <a:xfrm>
            <a:off x="796932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9" name="object 205"/>
          <p:cNvSpPr/>
          <p:nvPr/>
        </p:nvSpPr>
        <p:spPr>
          <a:xfrm>
            <a:off x="817488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0" name="object 206"/>
          <p:cNvSpPr/>
          <p:nvPr/>
        </p:nvSpPr>
        <p:spPr>
          <a:xfrm>
            <a:off x="837972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1" name="object 207"/>
          <p:cNvSpPr/>
          <p:nvPr/>
        </p:nvSpPr>
        <p:spPr>
          <a:xfrm>
            <a:off x="8585280" y="22488840"/>
            <a:ext cx="513000" cy="29880"/>
          </a:xfrm>
          <a:custGeom>
            <a:avLst/>
            <a:gdLst>
              <a:gd name="textAreaLeft" fmla="*/ 0 w 513000"/>
              <a:gd name="textAreaRight" fmla="*/ 513360 w 513000"/>
              <a:gd name="textAreaTop" fmla="*/ 0 h 29880"/>
              <a:gd name="textAreaBottom" fmla="*/ 30240 h 29880"/>
            </a:gdLst>
            <a:ahLst/>
            <a:cxnLst/>
            <a:rect l="textAreaLeft" t="textAreaTop" r="textAreaRight" b="textAreaBottom"/>
            <a:pathLst>
              <a:path w="340995" h="20319">
                <a:moveTo>
                  <a:pt x="0" y="20121"/>
                </a:moveTo>
                <a:lnTo>
                  <a:pt x="340682" y="20121"/>
                </a:lnTo>
                <a:lnTo>
                  <a:pt x="34068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2" name="object 208"/>
          <p:cNvSpPr/>
          <p:nvPr/>
        </p:nvSpPr>
        <p:spPr>
          <a:xfrm>
            <a:off x="9200520" y="224892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3" name="object 209"/>
          <p:cNvSpPr/>
          <p:nvPr/>
        </p:nvSpPr>
        <p:spPr>
          <a:xfrm>
            <a:off x="140184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4" name="object 210"/>
          <p:cNvSpPr/>
          <p:nvPr/>
        </p:nvSpPr>
        <p:spPr>
          <a:xfrm>
            <a:off x="160740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22" y="20121"/>
                </a:lnTo>
                <a:lnTo>
                  <a:pt x="6812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5" name="object 211"/>
          <p:cNvSpPr/>
          <p:nvPr/>
        </p:nvSpPr>
        <p:spPr>
          <a:xfrm>
            <a:off x="181224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6" name="object 212"/>
          <p:cNvSpPr/>
          <p:nvPr/>
        </p:nvSpPr>
        <p:spPr>
          <a:xfrm>
            <a:off x="201780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7" name="object 213"/>
          <p:cNvSpPr/>
          <p:nvPr/>
        </p:nvSpPr>
        <p:spPr>
          <a:xfrm>
            <a:off x="222264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8" name="object 214"/>
          <p:cNvSpPr/>
          <p:nvPr/>
        </p:nvSpPr>
        <p:spPr>
          <a:xfrm>
            <a:off x="242820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9" name="object 215"/>
          <p:cNvSpPr/>
          <p:nvPr/>
        </p:nvSpPr>
        <p:spPr>
          <a:xfrm>
            <a:off x="263376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0" name="object 216"/>
          <p:cNvSpPr/>
          <p:nvPr/>
        </p:nvSpPr>
        <p:spPr>
          <a:xfrm>
            <a:off x="283860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1" name="object 217"/>
          <p:cNvSpPr/>
          <p:nvPr/>
        </p:nvSpPr>
        <p:spPr>
          <a:xfrm>
            <a:off x="3044160" y="22161600"/>
            <a:ext cx="513000" cy="29880"/>
          </a:xfrm>
          <a:custGeom>
            <a:avLst/>
            <a:gdLst>
              <a:gd name="textAreaLeft" fmla="*/ 0 w 513000"/>
              <a:gd name="textAreaRight" fmla="*/ 513360 w 513000"/>
              <a:gd name="textAreaTop" fmla="*/ 0 h 29880"/>
              <a:gd name="textAreaBottom" fmla="*/ 30240 h 29880"/>
            </a:gdLst>
            <a:ahLst/>
            <a:cxnLst/>
            <a:rect l="textAreaLeft" t="textAreaTop" r="textAreaRight" b="textAreaBottom"/>
            <a:pathLst>
              <a:path w="340994" h="20319">
                <a:moveTo>
                  <a:pt x="0" y="20121"/>
                </a:moveTo>
                <a:lnTo>
                  <a:pt x="340673" y="20121"/>
                </a:lnTo>
                <a:lnTo>
                  <a:pt x="340673"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2" name="object 218"/>
          <p:cNvSpPr/>
          <p:nvPr/>
        </p:nvSpPr>
        <p:spPr>
          <a:xfrm>
            <a:off x="365940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3" name="object 219"/>
          <p:cNvSpPr/>
          <p:nvPr/>
        </p:nvSpPr>
        <p:spPr>
          <a:xfrm>
            <a:off x="386496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4" name="object 220"/>
          <p:cNvSpPr/>
          <p:nvPr/>
        </p:nvSpPr>
        <p:spPr>
          <a:xfrm>
            <a:off x="406980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5" name="object 221"/>
          <p:cNvSpPr/>
          <p:nvPr/>
        </p:nvSpPr>
        <p:spPr>
          <a:xfrm>
            <a:off x="4275720" y="2216160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69" h="20319">
                <a:moveTo>
                  <a:pt x="0" y="20121"/>
                </a:moveTo>
                <a:lnTo>
                  <a:pt x="204410" y="20121"/>
                </a:lnTo>
                <a:lnTo>
                  <a:pt x="20441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6" name="object 222"/>
          <p:cNvSpPr/>
          <p:nvPr/>
        </p:nvSpPr>
        <p:spPr>
          <a:xfrm>
            <a:off x="4686120" y="2216160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7" name="object 223"/>
          <p:cNvSpPr/>
          <p:nvPr/>
        </p:nvSpPr>
        <p:spPr>
          <a:xfrm>
            <a:off x="509616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8" name="object 224"/>
          <p:cNvSpPr/>
          <p:nvPr/>
        </p:nvSpPr>
        <p:spPr>
          <a:xfrm>
            <a:off x="530136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9" name="object 225"/>
          <p:cNvSpPr/>
          <p:nvPr/>
        </p:nvSpPr>
        <p:spPr>
          <a:xfrm>
            <a:off x="550656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0" name="object 226"/>
          <p:cNvSpPr/>
          <p:nvPr/>
        </p:nvSpPr>
        <p:spPr>
          <a:xfrm>
            <a:off x="571176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1" name="object 227"/>
          <p:cNvSpPr/>
          <p:nvPr/>
        </p:nvSpPr>
        <p:spPr>
          <a:xfrm>
            <a:off x="591696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2" name="object 228"/>
          <p:cNvSpPr/>
          <p:nvPr/>
        </p:nvSpPr>
        <p:spPr>
          <a:xfrm>
            <a:off x="612216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3" name="object 229"/>
          <p:cNvSpPr/>
          <p:nvPr/>
        </p:nvSpPr>
        <p:spPr>
          <a:xfrm>
            <a:off x="632772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4" name="object 230"/>
          <p:cNvSpPr/>
          <p:nvPr/>
        </p:nvSpPr>
        <p:spPr>
          <a:xfrm>
            <a:off x="653292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5" name="object 231"/>
          <p:cNvSpPr/>
          <p:nvPr/>
        </p:nvSpPr>
        <p:spPr>
          <a:xfrm>
            <a:off x="673812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6" name="object 232"/>
          <p:cNvSpPr/>
          <p:nvPr/>
        </p:nvSpPr>
        <p:spPr>
          <a:xfrm>
            <a:off x="694332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7" name="object 233"/>
          <p:cNvSpPr/>
          <p:nvPr/>
        </p:nvSpPr>
        <p:spPr>
          <a:xfrm>
            <a:off x="714852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8" name="object 234"/>
          <p:cNvSpPr/>
          <p:nvPr/>
        </p:nvSpPr>
        <p:spPr>
          <a:xfrm>
            <a:off x="7354080" y="2216160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9" name="object 235"/>
          <p:cNvSpPr/>
          <p:nvPr/>
        </p:nvSpPr>
        <p:spPr>
          <a:xfrm>
            <a:off x="776448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0" name="object 236"/>
          <p:cNvSpPr/>
          <p:nvPr/>
        </p:nvSpPr>
        <p:spPr>
          <a:xfrm>
            <a:off x="796932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1" name="object 237"/>
          <p:cNvSpPr/>
          <p:nvPr/>
        </p:nvSpPr>
        <p:spPr>
          <a:xfrm>
            <a:off x="817488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2" name="object 238"/>
          <p:cNvSpPr/>
          <p:nvPr/>
        </p:nvSpPr>
        <p:spPr>
          <a:xfrm>
            <a:off x="8379720" y="22161600"/>
            <a:ext cx="718200" cy="29880"/>
          </a:xfrm>
          <a:custGeom>
            <a:avLst/>
            <a:gdLst>
              <a:gd name="textAreaLeft" fmla="*/ 0 w 718200"/>
              <a:gd name="textAreaRight" fmla="*/ 718560 w 718200"/>
              <a:gd name="textAreaTop" fmla="*/ 0 h 29880"/>
              <a:gd name="textAreaBottom" fmla="*/ 30240 h 29880"/>
            </a:gdLst>
            <a:ahLst/>
            <a:cxnLst/>
            <a:rect l="textAreaLeft" t="textAreaTop" r="textAreaRight" b="textAreaBottom"/>
            <a:pathLst>
              <a:path w="477520" h="20319">
                <a:moveTo>
                  <a:pt x="0" y="20121"/>
                </a:moveTo>
                <a:lnTo>
                  <a:pt x="476944" y="20121"/>
                </a:lnTo>
                <a:lnTo>
                  <a:pt x="476944"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3" name="object 239"/>
          <p:cNvSpPr/>
          <p:nvPr/>
        </p:nvSpPr>
        <p:spPr>
          <a:xfrm>
            <a:off x="9200520" y="2216160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4" name="object 240"/>
          <p:cNvSpPr/>
          <p:nvPr/>
        </p:nvSpPr>
        <p:spPr>
          <a:xfrm>
            <a:off x="140184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5" name="object 241"/>
          <p:cNvSpPr/>
          <p:nvPr/>
        </p:nvSpPr>
        <p:spPr>
          <a:xfrm>
            <a:off x="1607400" y="2183436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69"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6" name="object 242"/>
          <p:cNvSpPr/>
          <p:nvPr/>
        </p:nvSpPr>
        <p:spPr>
          <a:xfrm>
            <a:off x="201780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7" name="object 243"/>
          <p:cNvSpPr/>
          <p:nvPr/>
        </p:nvSpPr>
        <p:spPr>
          <a:xfrm>
            <a:off x="222264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8" name="object 244"/>
          <p:cNvSpPr/>
          <p:nvPr/>
        </p:nvSpPr>
        <p:spPr>
          <a:xfrm>
            <a:off x="242820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9" name="object 245"/>
          <p:cNvSpPr/>
          <p:nvPr/>
        </p:nvSpPr>
        <p:spPr>
          <a:xfrm>
            <a:off x="2633760" y="2183436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69"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0" name="object 246"/>
          <p:cNvSpPr/>
          <p:nvPr/>
        </p:nvSpPr>
        <p:spPr>
          <a:xfrm>
            <a:off x="3044160" y="21834360"/>
            <a:ext cx="513000" cy="29520"/>
          </a:xfrm>
          <a:custGeom>
            <a:avLst/>
            <a:gdLst>
              <a:gd name="textAreaLeft" fmla="*/ 0 w 513000"/>
              <a:gd name="textAreaRight" fmla="*/ 513360 w 513000"/>
              <a:gd name="textAreaTop" fmla="*/ 0 h 29520"/>
              <a:gd name="textAreaBottom" fmla="*/ 29880 h 29520"/>
            </a:gdLst>
            <a:ahLst/>
            <a:cxnLst/>
            <a:rect l="textAreaLeft" t="textAreaTop" r="textAreaRight" b="textAreaBottom"/>
            <a:pathLst>
              <a:path w="340994" h="20319">
                <a:moveTo>
                  <a:pt x="0" y="20121"/>
                </a:moveTo>
                <a:lnTo>
                  <a:pt x="340673" y="20121"/>
                </a:lnTo>
                <a:lnTo>
                  <a:pt x="340673"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1" name="object 247"/>
          <p:cNvSpPr/>
          <p:nvPr/>
        </p:nvSpPr>
        <p:spPr>
          <a:xfrm>
            <a:off x="365940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2" name="object 248"/>
          <p:cNvSpPr/>
          <p:nvPr/>
        </p:nvSpPr>
        <p:spPr>
          <a:xfrm>
            <a:off x="386496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3" name="object 249"/>
          <p:cNvSpPr/>
          <p:nvPr/>
        </p:nvSpPr>
        <p:spPr>
          <a:xfrm>
            <a:off x="406980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4" name="object 250"/>
          <p:cNvSpPr/>
          <p:nvPr/>
        </p:nvSpPr>
        <p:spPr>
          <a:xfrm>
            <a:off x="4275720" y="21834360"/>
            <a:ext cx="718200" cy="29520"/>
          </a:xfrm>
          <a:custGeom>
            <a:avLst/>
            <a:gdLst>
              <a:gd name="textAreaLeft" fmla="*/ 0 w 718200"/>
              <a:gd name="textAreaRight" fmla="*/ 718560 w 718200"/>
              <a:gd name="textAreaTop" fmla="*/ 0 h 29520"/>
              <a:gd name="textAreaBottom" fmla="*/ 29880 h 29520"/>
            </a:gdLst>
            <a:ahLst/>
            <a:cxnLst/>
            <a:rect l="textAreaLeft" t="textAreaTop" r="textAreaRight" b="textAreaBottom"/>
            <a:pathLst>
              <a:path w="477520" h="20319">
                <a:moveTo>
                  <a:pt x="0" y="20121"/>
                </a:moveTo>
                <a:lnTo>
                  <a:pt x="476944" y="20121"/>
                </a:lnTo>
                <a:lnTo>
                  <a:pt x="476944"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5" name="object 251"/>
          <p:cNvSpPr/>
          <p:nvPr/>
        </p:nvSpPr>
        <p:spPr>
          <a:xfrm>
            <a:off x="509616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6" name="object 252"/>
          <p:cNvSpPr/>
          <p:nvPr/>
        </p:nvSpPr>
        <p:spPr>
          <a:xfrm>
            <a:off x="530136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7" name="object 253"/>
          <p:cNvSpPr/>
          <p:nvPr/>
        </p:nvSpPr>
        <p:spPr>
          <a:xfrm>
            <a:off x="5506920" y="2183436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10" y="20121"/>
                </a:lnTo>
                <a:lnTo>
                  <a:pt x="20441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8" name="object 254"/>
          <p:cNvSpPr/>
          <p:nvPr/>
        </p:nvSpPr>
        <p:spPr>
          <a:xfrm>
            <a:off x="591696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9" name="object 255"/>
          <p:cNvSpPr/>
          <p:nvPr/>
        </p:nvSpPr>
        <p:spPr>
          <a:xfrm>
            <a:off x="612216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0" name="object 256"/>
          <p:cNvSpPr/>
          <p:nvPr/>
        </p:nvSpPr>
        <p:spPr>
          <a:xfrm>
            <a:off x="632772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1" name="object 257"/>
          <p:cNvSpPr/>
          <p:nvPr/>
        </p:nvSpPr>
        <p:spPr>
          <a:xfrm>
            <a:off x="653292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2" name="object 258"/>
          <p:cNvSpPr/>
          <p:nvPr/>
        </p:nvSpPr>
        <p:spPr>
          <a:xfrm>
            <a:off x="6738120" y="2183436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3" name="object 259"/>
          <p:cNvSpPr/>
          <p:nvPr/>
        </p:nvSpPr>
        <p:spPr>
          <a:xfrm>
            <a:off x="714852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4" name="object 260"/>
          <p:cNvSpPr/>
          <p:nvPr/>
        </p:nvSpPr>
        <p:spPr>
          <a:xfrm>
            <a:off x="7354080" y="2183436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5" name="object 261"/>
          <p:cNvSpPr/>
          <p:nvPr/>
        </p:nvSpPr>
        <p:spPr>
          <a:xfrm>
            <a:off x="776448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6" name="object 262"/>
          <p:cNvSpPr/>
          <p:nvPr/>
        </p:nvSpPr>
        <p:spPr>
          <a:xfrm>
            <a:off x="796932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7" name="object 263"/>
          <p:cNvSpPr/>
          <p:nvPr/>
        </p:nvSpPr>
        <p:spPr>
          <a:xfrm>
            <a:off x="8174880" y="218343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8" name="object 264"/>
          <p:cNvSpPr/>
          <p:nvPr/>
        </p:nvSpPr>
        <p:spPr>
          <a:xfrm>
            <a:off x="8379720" y="21834360"/>
            <a:ext cx="923040" cy="29520"/>
          </a:xfrm>
          <a:custGeom>
            <a:avLst/>
            <a:gdLst>
              <a:gd name="textAreaLeft" fmla="*/ 0 w 923040"/>
              <a:gd name="textAreaRight" fmla="*/ 923400 w 923040"/>
              <a:gd name="textAreaTop" fmla="*/ 0 h 29520"/>
              <a:gd name="textAreaBottom" fmla="*/ 29880 h 29520"/>
            </a:gdLst>
            <a:ahLst/>
            <a:cxnLst/>
            <a:rect l="textAreaLeft" t="textAreaTop" r="textAreaRight" b="textAreaBottom"/>
            <a:pathLst>
              <a:path w="613410" h="20319">
                <a:moveTo>
                  <a:pt x="0" y="20121"/>
                </a:moveTo>
                <a:lnTo>
                  <a:pt x="613215" y="20121"/>
                </a:lnTo>
                <a:lnTo>
                  <a:pt x="613215"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9" name="object 265"/>
          <p:cNvSpPr/>
          <p:nvPr/>
        </p:nvSpPr>
        <p:spPr>
          <a:xfrm>
            <a:off x="1401840" y="215067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0" name="object 266"/>
          <p:cNvSpPr/>
          <p:nvPr/>
        </p:nvSpPr>
        <p:spPr>
          <a:xfrm>
            <a:off x="1607400" y="2150676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69"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1" name="object 267"/>
          <p:cNvSpPr/>
          <p:nvPr/>
        </p:nvSpPr>
        <p:spPr>
          <a:xfrm>
            <a:off x="2018160" y="2150676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69" h="20319">
                <a:moveTo>
                  <a:pt x="0" y="20121"/>
                </a:moveTo>
                <a:lnTo>
                  <a:pt x="204410" y="20121"/>
                </a:lnTo>
                <a:lnTo>
                  <a:pt x="20441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2" name="object 268"/>
          <p:cNvSpPr/>
          <p:nvPr/>
        </p:nvSpPr>
        <p:spPr>
          <a:xfrm>
            <a:off x="2428200" y="21506760"/>
            <a:ext cx="513000" cy="29520"/>
          </a:xfrm>
          <a:custGeom>
            <a:avLst/>
            <a:gdLst>
              <a:gd name="textAreaLeft" fmla="*/ 0 w 513000"/>
              <a:gd name="textAreaRight" fmla="*/ 513360 w 513000"/>
              <a:gd name="textAreaTop" fmla="*/ 0 h 29520"/>
              <a:gd name="textAreaBottom" fmla="*/ 29880 h 29520"/>
            </a:gdLst>
            <a:ahLst/>
            <a:cxnLst/>
            <a:rect l="textAreaLeft" t="textAreaTop" r="textAreaRight" b="textAreaBottom"/>
            <a:pathLst>
              <a:path w="340994" h="20319">
                <a:moveTo>
                  <a:pt x="0" y="20121"/>
                </a:moveTo>
                <a:lnTo>
                  <a:pt x="340673" y="20121"/>
                </a:lnTo>
                <a:lnTo>
                  <a:pt x="340673"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3" name="object 269"/>
          <p:cNvSpPr/>
          <p:nvPr/>
        </p:nvSpPr>
        <p:spPr>
          <a:xfrm>
            <a:off x="3044160" y="21506760"/>
            <a:ext cx="718200" cy="29520"/>
          </a:xfrm>
          <a:custGeom>
            <a:avLst/>
            <a:gdLst>
              <a:gd name="textAreaLeft" fmla="*/ 0 w 718200"/>
              <a:gd name="textAreaRight" fmla="*/ 718560 w 718200"/>
              <a:gd name="textAreaTop" fmla="*/ 0 h 29520"/>
              <a:gd name="textAreaBottom" fmla="*/ 29880 h 29520"/>
            </a:gdLst>
            <a:ahLst/>
            <a:cxnLst/>
            <a:rect l="textAreaLeft" t="textAreaTop" r="textAreaRight" b="textAreaBottom"/>
            <a:pathLst>
              <a:path w="477519" h="20319">
                <a:moveTo>
                  <a:pt x="0" y="20121"/>
                </a:moveTo>
                <a:lnTo>
                  <a:pt x="476944" y="20121"/>
                </a:lnTo>
                <a:lnTo>
                  <a:pt x="476944"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4" name="object 270"/>
          <p:cNvSpPr/>
          <p:nvPr/>
        </p:nvSpPr>
        <p:spPr>
          <a:xfrm>
            <a:off x="3864960" y="215067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5" name="object 271"/>
          <p:cNvSpPr/>
          <p:nvPr/>
        </p:nvSpPr>
        <p:spPr>
          <a:xfrm>
            <a:off x="4069800" y="21506760"/>
            <a:ext cx="1128960" cy="29520"/>
          </a:xfrm>
          <a:custGeom>
            <a:avLst/>
            <a:gdLst>
              <a:gd name="textAreaLeft" fmla="*/ 0 w 1128960"/>
              <a:gd name="textAreaRight" fmla="*/ 1129320 w 1128960"/>
              <a:gd name="textAreaTop" fmla="*/ 0 h 29520"/>
              <a:gd name="textAreaBottom" fmla="*/ 29880 h 29520"/>
            </a:gdLst>
            <a:ahLst/>
            <a:cxnLst/>
            <a:rect l="textAreaLeft" t="textAreaTop" r="textAreaRight" b="textAreaBottom"/>
            <a:pathLst>
              <a:path w="749935" h="20319">
                <a:moveTo>
                  <a:pt x="0" y="20121"/>
                </a:moveTo>
                <a:lnTo>
                  <a:pt x="749486" y="20121"/>
                </a:lnTo>
                <a:lnTo>
                  <a:pt x="749486"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6" name="object 272"/>
          <p:cNvSpPr/>
          <p:nvPr/>
        </p:nvSpPr>
        <p:spPr>
          <a:xfrm>
            <a:off x="5301360" y="21506760"/>
            <a:ext cx="513000" cy="29520"/>
          </a:xfrm>
          <a:custGeom>
            <a:avLst/>
            <a:gdLst>
              <a:gd name="textAreaLeft" fmla="*/ 0 w 513000"/>
              <a:gd name="textAreaRight" fmla="*/ 513360 w 513000"/>
              <a:gd name="textAreaTop" fmla="*/ 0 h 29520"/>
              <a:gd name="textAreaBottom" fmla="*/ 29880 h 29520"/>
            </a:gdLst>
            <a:ahLst/>
            <a:cxnLst/>
            <a:rect l="textAreaLeft" t="textAreaTop" r="textAreaRight" b="textAreaBottom"/>
            <a:pathLst>
              <a:path w="340995" h="20319">
                <a:moveTo>
                  <a:pt x="0" y="20121"/>
                </a:moveTo>
                <a:lnTo>
                  <a:pt x="340682" y="20121"/>
                </a:lnTo>
                <a:lnTo>
                  <a:pt x="34068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7" name="object 273"/>
          <p:cNvSpPr/>
          <p:nvPr/>
        </p:nvSpPr>
        <p:spPr>
          <a:xfrm>
            <a:off x="5916960" y="215067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8" name="object 274"/>
          <p:cNvSpPr/>
          <p:nvPr/>
        </p:nvSpPr>
        <p:spPr>
          <a:xfrm>
            <a:off x="6122160" y="2150676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9" name="object 275"/>
          <p:cNvSpPr/>
          <p:nvPr/>
        </p:nvSpPr>
        <p:spPr>
          <a:xfrm>
            <a:off x="6532920" y="215067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0" name="object 276"/>
          <p:cNvSpPr/>
          <p:nvPr/>
        </p:nvSpPr>
        <p:spPr>
          <a:xfrm>
            <a:off x="6738120" y="21506760"/>
            <a:ext cx="923400" cy="29520"/>
          </a:xfrm>
          <a:custGeom>
            <a:avLst/>
            <a:gdLst>
              <a:gd name="textAreaLeft" fmla="*/ 0 w 923400"/>
              <a:gd name="textAreaRight" fmla="*/ 923760 w 923400"/>
              <a:gd name="textAreaTop" fmla="*/ 0 h 29520"/>
              <a:gd name="textAreaBottom" fmla="*/ 29880 h 29520"/>
            </a:gdLst>
            <a:ahLst/>
            <a:cxnLst/>
            <a:rect l="textAreaLeft" t="textAreaTop" r="textAreaRight" b="textAreaBottom"/>
            <a:pathLst>
              <a:path w="613410" h="20319">
                <a:moveTo>
                  <a:pt x="0" y="20121"/>
                </a:moveTo>
                <a:lnTo>
                  <a:pt x="613215" y="20121"/>
                </a:lnTo>
                <a:lnTo>
                  <a:pt x="613215"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1" name="object 277"/>
          <p:cNvSpPr/>
          <p:nvPr/>
        </p:nvSpPr>
        <p:spPr>
          <a:xfrm>
            <a:off x="7764480" y="215067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9" y="20121"/>
                </a:lnTo>
                <a:lnTo>
                  <a:pt x="6813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2" name="object 278"/>
          <p:cNvSpPr/>
          <p:nvPr/>
        </p:nvSpPr>
        <p:spPr>
          <a:xfrm>
            <a:off x="7969320" y="2150676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3" name="object 279"/>
          <p:cNvSpPr/>
          <p:nvPr/>
        </p:nvSpPr>
        <p:spPr>
          <a:xfrm>
            <a:off x="8174880" y="21506760"/>
            <a:ext cx="1128960" cy="29520"/>
          </a:xfrm>
          <a:custGeom>
            <a:avLst/>
            <a:gdLst>
              <a:gd name="textAreaLeft" fmla="*/ 0 w 1128960"/>
              <a:gd name="textAreaRight" fmla="*/ 1129320 w 1128960"/>
              <a:gd name="textAreaTop" fmla="*/ 0 h 29520"/>
              <a:gd name="textAreaBottom" fmla="*/ 29880 h 29520"/>
            </a:gdLst>
            <a:ahLst/>
            <a:cxnLst/>
            <a:rect l="textAreaLeft" t="textAreaTop" r="textAreaRight" b="textAreaBottom"/>
            <a:pathLst>
              <a:path w="749935" h="20319">
                <a:moveTo>
                  <a:pt x="0" y="20121"/>
                </a:moveTo>
                <a:lnTo>
                  <a:pt x="749486" y="20121"/>
                </a:lnTo>
                <a:lnTo>
                  <a:pt x="749486"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4" name="object 280"/>
          <p:cNvSpPr/>
          <p:nvPr/>
        </p:nvSpPr>
        <p:spPr>
          <a:xfrm>
            <a:off x="1401840" y="2117952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80"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5" name="object 281"/>
          <p:cNvSpPr/>
          <p:nvPr/>
        </p:nvSpPr>
        <p:spPr>
          <a:xfrm>
            <a:off x="1607400" y="21179520"/>
            <a:ext cx="718200" cy="29520"/>
          </a:xfrm>
          <a:custGeom>
            <a:avLst/>
            <a:gdLst>
              <a:gd name="textAreaLeft" fmla="*/ 0 w 718200"/>
              <a:gd name="textAreaRight" fmla="*/ 718560 w 718200"/>
              <a:gd name="textAreaTop" fmla="*/ 0 h 29520"/>
              <a:gd name="textAreaBottom" fmla="*/ 29880 h 29520"/>
            </a:gdLst>
            <a:ahLst/>
            <a:cxnLst/>
            <a:rect l="textAreaLeft" t="textAreaTop" r="textAreaRight" b="textAreaBottom"/>
            <a:pathLst>
              <a:path w="477519" h="20319">
                <a:moveTo>
                  <a:pt x="0" y="20121"/>
                </a:moveTo>
                <a:lnTo>
                  <a:pt x="476944" y="20121"/>
                </a:lnTo>
                <a:lnTo>
                  <a:pt x="476944"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6" name="object 282"/>
          <p:cNvSpPr/>
          <p:nvPr/>
        </p:nvSpPr>
        <p:spPr>
          <a:xfrm>
            <a:off x="2428560" y="21179520"/>
            <a:ext cx="1539000" cy="29520"/>
          </a:xfrm>
          <a:custGeom>
            <a:avLst/>
            <a:gdLst>
              <a:gd name="textAreaLeft" fmla="*/ 0 w 1539000"/>
              <a:gd name="textAreaRight" fmla="*/ 1539360 w 1539000"/>
              <a:gd name="textAreaTop" fmla="*/ 0 h 29520"/>
              <a:gd name="textAreaBottom" fmla="*/ 29880 h 29520"/>
            </a:gdLst>
            <a:ahLst/>
            <a:cxnLst/>
            <a:rect l="textAreaLeft" t="textAreaTop" r="textAreaRight" b="textAreaBottom"/>
            <a:pathLst>
              <a:path w="1022350" h="20319">
                <a:moveTo>
                  <a:pt x="0" y="20121"/>
                </a:moveTo>
                <a:lnTo>
                  <a:pt x="1022020" y="20121"/>
                </a:lnTo>
                <a:lnTo>
                  <a:pt x="102202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7" name="object 283"/>
          <p:cNvSpPr/>
          <p:nvPr/>
        </p:nvSpPr>
        <p:spPr>
          <a:xfrm>
            <a:off x="4069800" y="21179520"/>
            <a:ext cx="1949760" cy="29520"/>
          </a:xfrm>
          <a:custGeom>
            <a:avLst/>
            <a:gdLst>
              <a:gd name="textAreaLeft" fmla="*/ 0 w 1949760"/>
              <a:gd name="textAreaRight" fmla="*/ 1950120 w 1949760"/>
              <a:gd name="textAreaTop" fmla="*/ 0 h 29520"/>
              <a:gd name="textAreaBottom" fmla="*/ 29880 h 29520"/>
            </a:gdLst>
            <a:ahLst/>
            <a:cxnLst/>
            <a:rect l="textAreaLeft" t="textAreaTop" r="textAreaRight" b="textAreaBottom"/>
            <a:pathLst>
              <a:path w="1294764" h="20319">
                <a:moveTo>
                  <a:pt x="0" y="20121"/>
                </a:moveTo>
                <a:lnTo>
                  <a:pt x="1294571" y="20121"/>
                </a:lnTo>
                <a:lnTo>
                  <a:pt x="129457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8" name="object 284"/>
          <p:cNvSpPr/>
          <p:nvPr/>
        </p:nvSpPr>
        <p:spPr>
          <a:xfrm>
            <a:off x="6122160" y="21179520"/>
            <a:ext cx="307080" cy="29520"/>
          </a:xfrm>
          <a:custGeom>
            <a:avLst/>
            <a:gdLst>
              <a:gd name="textAreaLeft" fmla="*/ 0 w 307080"/>
              <a:gd name="textAreaRight" fmla="*/ 307440 w 307080"/>
              <a:gd name="textAreaTop" fmla="*/ 0 h 29520"/>
              <a:gd name="textAreaBottom" fmla="*/ 29880 h 29520"/>
            </a:gdLst>
            <a:ahLst/>
            <a:cxnLst/>
            <a:rect l="textAreaLeft" t="textAreaTop" r="textAreaRight" b="textAreaBottom"/>
            <a:pathLst>
              <a:path w="204470" h="20319">
                <a:moveTo>
                  <a:pt x="0" y="20121"/>
                </a:moveTo>
                <a:lnTo>
                  <a:pt x="204402" y="20121"/>
                </a:lnTo>
                <a:lnTo>
                  <a:pt x="204402"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9" name="object 285"/>
          <p:cNvSpPr/>
          <p:nvPr/>
        </p:nvSpPr>
        <p:spPr>
          <a:xfrm>
            <a:off x="6532920" y="2117952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0" name="object 286"/>
          <p:cNvSpPr/>
          <p:nvPr/>
        </p:nvSpPr>
        <p:spPr>
          <a:xfrm>
            <a:off x="6738120" y="21179520"/>
            <a:ext cx="1128960" cy="29520"/>
          </a:xfrm>
          <a:custGeom>
            <a:avLst/>
            <a:gdLst>
              <a:gd name="textAreaLeft" fmla="*/ 0 w 1128960"/>
              <a:gd name="textAreaRight" fmla="*/ 1129320 w 1128960"/>
              <a:gd name="textAreaTop" fmla="*/ 0 h 29520"/>
              <a:gd name="textAreaBottom" fmla="*/ 29880 h 29520"/>
            </a:gdLst>
            <a:ahLst/>
            <a:cxnLst/>
            <a:rect l="textAreaLeft" t="textAreaTop" r="textAreaRight" b="textAreaBottom"/>
            <a:pathLst>
              <a:path w="749935" h="20319">
                <a:moveTo>
                  <a:pt x="0" y="20121"/>
                </a:moveTo>
                <a:lnTo>
                  <a:pt x="749486" y="20121"/>
                </a:lnTo>
                <a:lnTo>
                  <a:pt x="749486"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1" name="object 287"/>
          <p:cNvSpPr/>
          <p:nvPr/>
        </p:nvSpPr>
        <p:spPr>
          <a:xfrm>
            <a:off x="7969320" y="21179520"/>
            <a:ext cx="102960" cy="29520"/>
          </a:xfrm>
          <a:custGeom>
            <a:avLst/>
            <a:gdLst>
              <a:gd name="textAreaLeft" fmla="*/ 0 w 102960"/>
              <a:gd name="textAreaRight" fmla="*/ 103320 w 102960"/>
              <a:gd name="textAreaTop" fmla="*/ 0 h 29520"/>
              <a:gd name="textAreaBottom" fmla="*/ 29880 h 29520"/>
            </a:gdLst>
            <a:ahLst/>
            <a:cxnLst/>
            <a:rect l="textAreaLeft" t="textAreaTop" r="textAreaRight" b="textAreaBottom"/>
            <a:pathLst>
              <a:path w="68579" h="20319">
                <a:moveTo>
                  <a:pt x="0" y="20121"/>
                </a:moveTo>
                <a:lnTo>
                  <a:pt x="68131" y="20121"/>
                </a:lnTo>
                <a:lnTo>
                  <a:pt x="68131"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2" name="object 288"/>
          <p:cNvSpPr/>
          <p:nvPr/>
        </p:nvSpPr>
        <p:spPr>
          <a:xfrm>
            <a:off x="8174880" y="21179520"/>
            <a:ext cx="1174680" cy="29520"/>
          </a:xfrm>
          <a:custGeom>
            <a:avLst/>
            <a:gdLst>
              <a:gd name="textAreaLeft" fmla="*/ 0 w 1174680"/>
              <a:gd name="textAreaRight" fmla="*/ 1175040 w 1174680"/>
              <a:gd name="textAreaTop" fmla="*/ 0 h 29520"/>
              <a:gd name="textAreaBottom" fmla="*/ 29880 h 29520"/>
            </a:gdLst>
            <a:ahLst/>
            <a:cxnLst/>
            <a:rect l="textAreaLeft" t="textAreaTop" r="textAreaRight" b="textAreaBottom"/>
            <a:pathLst>
              <a:path w="780414" h="20319">
                <a:moveTo>
                  <a:pt x="0" y="20121"/>
                </a:moveTo>
                <a:lnTo>
                  <a:pt x="780259" y="20121"/>
                </a:lnTo>
                <a:lnTo>
                  <a:pt x="780259"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3" name="object 289"/>
          <p:cNvSpPr/>
          <p:nvPr/>
        </p:nvSpPr>
        <p:spPr>
          <a:xfrm>
            <a:off x="1402200" y="20851920"/>
            <a:ext cx="4617720" cy="29520"/>
          </a:xfrm>
          <a:custGeom>
            <a:avLst/>
            <a:gdLst>
              <a:gd name="textAreaLeft" fmla="*/ 0 w 4617720"/>
              <a:gd name="textAreaRight" fmla="*/ 4618080 w 4617720"/>
              <a:gd name="textAreaTop" fmla="*/ 0 h 29520"/>
              <a:gd name="textAreaBottom" fmla="*/ 29880 h 29520"/>
            </a:gdLst>
            <a:ahLst/>
            <a:cxnLst/>
            <a:rect l="textAreaLeft" t="textAreaTop" r="textAreaRight" b="textAreaBottom"/>
            <a:pathLst>
              <a:path w="3066415" h="20319">
                <a:moveTo>
                  <a:pt x="0" y="20121"/>
                </a:moveTo>
                <a:lnTo>
                  <a:pt x="3066070" y="20121"/>
                </a:lnTo>
                <a:lnTo>
                  <a:pt x="306607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4" name="object 290"/>
          <p:cNvSpPr/>
          <p:nvPr/>
        </p:nvSpPr>
        <p:spPr>
          <a:xfrm>
            <a:off x="6122160" y="20851920"/>
            <a:ext cx="513000" cy="29520"/>
          </a:xfrm>
          <a:custGeom>
            <a:avLst/>
            <a:gdLst>
              <a:gd name="textAreaLeft" fmla="*/ 0 w 513000"/>
              <a:gd name="textAreaRight" fmla="*/ 513360 w 513000"/>
              <a:gd name="textAreaTop" fmla="*/ 0 h 29520"/>
              <a:gd name="textAreaBottom" fmla="*/ 29880 h 29520"/>
            </a:gdLst>
            <a:ahLst/>
            <a:cxnLst/>
            <a:rect l="textAreaLeft" t="textAreaTop" r="textAreaRight" b="textAreaBottom"/>
            <a:pathLst>
              <a:path w="340995" h="20319">
                <a:moveTo>
                  <a:pt x="0" y="20121"/>
                </a:moveTo>
                <a:lnTo>
                  <a:pt x="340665" y="20121"/>
                </a:lnTo>
                <a:lnTo>
                  <a:pt x="340665"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5" name="object 291"/>
          <p:cNvSpPr/>
          <p:nvPr/>
        </p:nvSpPr>
        <p:spPr>
          <a:xfrm>
            <a:off x="6738120" y="20851920"/>
            <a:ext cx="1128960" cy="29520"/>
          </a:xfrm>
          <a:custGeom>
            <a:avLst/>
            <a:gdLst>
              <a:gd name="textAreaLeft" fmla="*/ 0 w 1128960"/>
              <a:gd name="textAreaRight" fmla="*/ 1129320 w 1128960"/>
              <a:gd name="textAreaTop" fmla="*/ 0 h 29520"/>
              <a:gd name="textAreaBottom" fmla="*/ 29880 h 29520"/>
            </a:gdLst>
            <a:ahLst/>
            <a:cxnLst/>
            <a:rect l="textAreaLeft" t="textAreaTop" r="textAreaRight" b="textAreaBottom"/>
            <a:pathLst>
              <a:path w="749935" h="20319">
                <a:moveTo>
                  <a:pt x="0" y="20121"/>
                </a:moveTo>
                <a:lnTo>
                  <a:pt x="749486" y="20121"/>
                </a:lnTo>
                <a:lnTo>
                  <a:pt x="749486"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6" name="object 292"/>
          <p:cNvSpPr/>
          <p:nvPr/>
        </p:nvSpPr>
        <p:spPr>
          <a:xfrm>
            <a:off x="7969320" y="20851920"/>
            <a:ext cx="1380240" cy="29520"/>
          </a:xfrm>
          <a:custGeom>
            <a:avLst/>
            <a:gdLst>
              <a:gd name="textAreaLeft" fmla="*/ 0 w 1380240"/>
              <a:gd name="textAreaRight" fmla="*/ 1380600 w 1380240"/>
              <a:gd name="textAreaTop" fmla="*/ 0 h 29520"/>
              <a:gd name="textAreaBottom" fmla="*/ 29880 h 29520"/>
            </a:gdLst>
            <a:ahLst/>
            <a:cxnLst/>
            <a:rect l="textAreaLeft" t="textAreaTop" r="textAreaRight" b="textAreaBottom"/>
            <a:pathLst>
              <a:path w="916939" h="20319">
                <a:moveTo>
                  <a:pt x="0" y="20121"/>
                </a:moveTo>
                <a:lnTo>
                  <a:pt x="916530" y="20121"/>
                </a:lnTo>
                <a:lnTo>
                  <a:pt x="916530" y="0"/>
                </a:lnTo>
                <a:lnTo>
                  <a:pt x="0" y="0"/>
                </a:lnTo>
                <a:lnTo>
                  <a:pt x="0" y="2012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7" name="object 293"/>
          <p:cNvSpPr/>
          <p:nvPr/>
        </p:nvSpPr>
        <p:spPr>
          <a:xfrm>
            <a:off x="1299240" y="20795040"/>
            <a:ext cx="102960" cy="1869840"/>
          </a:xfrm>
          <a:custGeom>
            <a:avLst/>
            <a:gdLst>
              <a:gd name="textAreaLeft" fmla="*/ 0 w 102960"/>
              <a:gd name="textAreaRight" fmla="*/ 103320 w 102960"/>
              <a:gd name="textAreaTop" fmla="*/ 0 h 1869840"/>
              <a:gd name="textAreaBottom" fmla="*/ 1870200 h 1869840"/>
            </a:gdLst>
            <a:ahLst/>
            <a:cxnLst/>
            <a:rect l="textAreaLeft" t="textAreaTop" r="textAreaRight" b="textAreaBottom"/>
            <a:pathLst>
              <a:path w="68580" h="1242059">
                <a:moveTo>
                  <a:pt x="68131" y="0"/>
                </a:moveTo>
                <a:lnTo>
                  <a:pt x="0" y="0"/>
                </a:lnTo>
                <a:lnTo>
                  <a:pt x="0" y="1241670"/>
                </a:lnTo>
                <a:lnTo>
                  <a:pt x="68131" y="1241670"/>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28" name="object 294"/>
          <p:cNvSpPr/>
          <p:nvPr/>
        </p:nvSpPr>
        <p:spPr>
          <a:xfrm>
            <a:off x="1504800" y="21139200"/>
            <a:ext cx="102960" cy="1525680"/>
          </a:xfrm>
          <a:custGeom>
            <a:avLst/>
            <a:gdLst>
              <a:gd name="textAreaLeft" fmla="*/ 0 w 102960"/>
              <a:gd name="textAreaRight" fmla="*/ 103320 w 102960"/>
              <a:gd name="textAreaTop" fmla="*/ 0 h 1525680"/>
              <a:gd name="textAreaBottom" fmla="*/ 1526040 h 1525680"/>
            </a:gdLst>
            <a:ahLst/>
            <a:cxnLst/>
            <a:rect l="textAreaLeft" t="textAreaTop" r="textAreaRight" b="textAreaBottom"/>
            <a:pathLst>
              <a:path w="68580" h="1013459">
                <a:moveTo>
                  <a:pt x="68139" y="0"/>
                </a:moveTo>
                <a:lnTo>
                  <a:pt x="0" y="0"/>
                </a:lnTo>
                <a:lnTo>
                  <a:pt x="0" y="1013199"/>
                </a:lnTo>
                <a:lnTo>
                  <a:pt x="68139" y="1013199"/>
                </a:lnTo>
                <a:lnTo>
                  <a:pt x="68139"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29" name="object 295"/>
          <p:cNvSpPr/>
          <p:nvPr/>
        </p:nvSpPr>
        <p:spPr>
          <a:xfrm>
            <a:off x="1710000" y="21880440"/>
            <a:ext cx="102960" cy="784440"/>
          </a:xfrm>
          <a:custGeom>
            <a:avLst/>
            <a:gdLst>
              <a:gd name="textAreaLeft" fmla="*/ 0 w 102960"/>
              <a:gd name="textAreaRight" fmla="*/ 103320 w 102960"/>
              <a:gd name="textAreaTop" fmla="*/ 0 h 784440"/>
              <a:gd name="textAreaBottom" fmla="*/ 784800 h 784440"/>
            </a:gdLst>
            <a:ahLst/>
            <a:cxnLst/>
            <a:rect l="textAreaLeft" t="textAreaTop" r="textAreaRight" b="textAreaBottom"/>
            <a:pathLst>
              <a:path w="68580" h="521334">
                <a:moveTo>
                  <a:pt x="68139" y="0"/>
                </a:moveTo>
                <a:lnTo>
                  <a:pt x="0" y="0"/>
                </a:lnTo>
                <a:lnTo>
                  <a:pt x="0" y="521125"/>
                </a:lnTo>
                <a:lnTo>
                  <a:pt x="68139" y="521125"/>
                </a:lnTo>
                <a:lnTo>
                  <a:pt x="681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0" name="object 296"/>
          <p:cNvSpPr/>
          <p:nvPr/>
        </p:nvSpPr>
        <p:spPr>
          <a:xfrm>
            <a:off x="1915200" y="21240000"/>
            <a:ext cx="102960" cy="1606680"/>
          </a:xfrm>
          <a:custGeom>
            <a:avLst/>
            <a:gdLst>
              <a:gd name="textAreaLeft" fmla="*/ 0 w 102960"/>
              <a:gd name="textAreaRight" fmla="*/ 103320 w 102960"/>
              <a:gd name="textAreaTop" fmla="*/ 0 h 1606680"/>
              <a:gd name="textAreaBottom" fmla="*/ 1607040 h 1606680"/>
            </a:gdLst>
            <a:ahLst/>
            <a:cxnLst/>
            <a:rect l="textAreaLeft" t="textAreaTop" r="textAreaRight" b="textAreaBottom"/>
            <a:pathLst>
              <a:path w="68580" h="1067434">
                <a:moveTo>
                  <a:pt x="68131" y="0"/>
                </a:moveTo>
                <a:lnTo>
                  <a:pt x="0" y="0"/>
                </a:lnTo>
                <a:lnTo>
                  <a:pt x="0" y="1066910"/>
                </a:lnTo>
                <a:lnTo>
                  <a:pt x="68131" y="1066910"/>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1" name="object 297"/>
          <p:cNvSpPr/>
          <p:nvPr/>
        </p:nvSpPr>
        <p:spPr>
          <a:xfrm>
            <a:off x="2120400" y="21552480"/>
            <a:ext cx="102960" cy="1293840"/>
          </a:xfrm>
          <a:custGeom>
            <a:avLst/>
            <a:gdLst>
              <a:gd name="textAreaLeft" fmla="*/ 0 w 102960"/>
              <a:gd name="textAreaRight" fmla="*/ 103320 w 102960"/>
              <a:gd name="textAreaTop" fmla="*/ 0 h 1293840"/>
              <a:gd name="textAreaBottom" fmla="*/ 1294200 h 1293840"/>
            </a:gdLst>
            <a:ahLst/>
            <a:cxnLst/>
            <a:rect l="textAreaLeft" t="textAreaTop" r="textAreaRight" b="textAreaBottom"/>
            <a:pathLst>
              <a:path w="68580" h="859790">
                <a:moveTo>
                  <a:pt x="68131" y="0"/>
                </a:moveTo>
                <a:lnTo>
                  <a:pt x="0" y="0"/>
                </a:lnTo>
                <a:lnTo>
                  <a:pt x="0" y="859564"/>
                </a:lnTo>
                <a:lnTo>
                  <a:pt x="68131" y="859564"/>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2" name="object 298"/>
          <p:cNvSpPr/>
          <p:nvPr/>
        </p:nvSpPr>
        <p:spPr>
          <a:xfrm>
            <a:off x="2325960" y="2088216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80"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3" name="object 299"/>
          <p:cNvSpPr/>
          <p:nvPr/>
        </p:nvSpPr>
        <p:spPr>
          <a:xfrm>
            <a:off x="2530800" y="21655800"/>
            <a:ext cx="102960" cy="1190880"/>
          </a:xfrm>
          <a:custGeom>
            <a:avLst/>
            <a:gdLst>
              <a:gd name="textAreaLeft" fmla="*/ 0 w 102960"/>
              <a:gd name="textAreaRight" fmla="*/ 103320 w 102960"/>
              <a:gd name="textAreaTop" fmla="*/ 0 h 1190880"/>
              <a:gd name="textAreaBottom" fmla="*/ 1191240 h 1190880"/>
            </a:gdLst>
            <a:ahLst/>
            <a:cxnLst/>
            <a:rect l="textAreaLeft" t="textAreaTop" r="textAreaRight" b="textAreaBottom"/>
            <a:pathLst>
              <a:path w="68580" h="791209">
                <a:moveTo>
                  <a:pt x="68131" y="0"/>
                </a:moveTo>
                <a:lnTo>
                  <a:pt x="0" y="0"/>
                </a:lnTo>
                <a:lnTo>
                  <a:pt x="0" y="790902"/>
                </a:lnTo>
                <a:lnTo>
                  <a:pt x="68131" y="790902"/>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4" name="object 300"/>
          <p:cNvSpPr/>
          <p:nvPr/>
        </p:nvSpPr>
        <p:spPr>
          <a:xfrm>
            <a:off x="2736360" y="22016160"/>
            <a:ext cx="102960" cy="830520"/>
          </a:xfrm>
          <a:custGeom>
            <a:avLst/>
            <a:gdLst>
              <a:gd name="textAreaLeft" fmla="*/ 0 w 102960"/>
              <a:gd name="textAreaRight" fmla="*/ 103320 w 102960"/>
              <a:gd name="textAreaTop" fmla="*/ 0 h 830520"/>
              <a:gd name="textAreaBottom" fmla="*/ 830880 h 830520"/>
            </a:gdLst>
            <a:ahLst/>
            <a:cxnLst/>
            <a:rect l="textAreaLeft" t="textAreaTop" r="textAreaRight" b="textAreaBottom"/>
            <a:pathLst>
              <a:path w="68580" h="551815">
                <a:moveTo>
                  <a:pt x="68139" y="0"/>
                </a:moveTo>
                <a:lnTo>
                  <a:pt x="0" y="0"/>
                </a:lnTo>
                <a:lnTo>
                  <a:pt x="0" y="551375"/>
                </a:lnTo>
                <a:lnTo>
                  <a:pt x="68139" y="551375"/>
                </a:lnTo>
                <a:lnTo>
                  <a:pt x="68139"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5" name="object 301"/>
          <p:cNvSpPr/>
          <p:nvPr/>
        </p:nvSpPr>
        <p:spPr>
          <a:xfrm>
            <a:off x="2941200" y="21240000"/>
            <a:ext cx="102960" cy="1606680"/>
          </a:xfrm>
          <a:custGeom>
            <a:avLst/>
            <a:gdLst>
              <a:gd name="textAreaLeft" fmla="*/ 0 w 102960"/>
              <a:gd name="textAreaRight" fmla="*/ 103320 w 102960"/>
              <a:gd name="textAreaTop" fmla="*/ 0 h 1606680"/>
              <a:gd name="textAreaBottom" fmla="*/ 1607040 h 1606680"/>
            </a:gdLst>
            <a:ahLst/>
            <a:cxnLst/>
            <a:rect l="textAreaLeft" t="textAreaTop" r="textAreaRight" b="textAreaBottom"/>
            <a:pathLst>
              <a:path w="68580" h="1067434">
                <a:moveTo>
                  <a:pt x="68131" y="0"/>
                </a:moveTo>
                <a:lnTo>
                  <a:pt x="0" y="0"/>
                </a:lnTo>
                <a:lnTo>
                  <a:pt x="0" y="1066901"/>
                </a:lnTo>
                <a:lnTo>
                  <a:pt x="68131" y="1066901"/>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6" name="object 302"/>
          <p:cNvSpPr/>
          <p:nvPr/>
        </p:nvSpPr>
        <p:spPr>
          <a:xfrm>
            <a:off x="3146760" y="22354200"/>
            <a:ext cx="102960" cy="492480"/>
          </a:xfrm>
          <a:custGeom>
            <a:avLst/>
            <a:gdLst>
              <a:gd name="textAreaLeft" fmla="*/ 0 w 102960"/>
              <a:gd name="textAreaRight" fmla="*/ 103320 w 102960"/>
              <a:gd name="textAreaTop" fmla="*/ 0 h 492480"/>
              <a:gd name="textAreaBottom" fmla="*/ 492840 h 492480"/>
            </a:gdLst>
            <a:ahLst/>
            <a:cxnLst/>
            <a:rect l="textAreaLeft" t="textAreaTop" r="textAreaRight" b="textAreaBottom"/>
            <a:pathLst>
              <a:path w="68580" h="327659">
                <a:moveTo>
                  <a:pt x="68131" y="0"/>
                </a:moveTo>
                <a:lnTo>
                  <a:pt x="0" y="0"/>
                </a:lnTo>
                <a:lnTo>
                  <a:pt x="0" y="327096"/>
                </a:lnTo>
                <a:lnTo>
                  <a:pt x="68131" y="327096"/>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7" name="object 303"/>
          <p:cNvSpPr/>
          <p:nvPr/>
        </p:nvSpPr>
        <p:spPr>
          <a:xfrm>
            <a:off x="3351600" y="22534560"/>
            <a:ext cx="102960" cy="312120"/>
          </a:xfrm>
          <a:custGeom>
            <a:avLst/>
            <a:gdLst>
              <a:gd name="textAreaLeft" fmla="*/ 0 w 102960"/>
              <a:gd name="textAreaRight" fmla="*/ 103320 w 102960"/>
              <a:gd name="textAreaTop" fmla="*/ 0 h 312120"/>
              <a:gd name="textAreaBottom" fmla="*/ 312480 h 312120"/>
            </a:gdLst>
            <a:ahLst/>
            <a:cxnLst/>
            <a:rect l="textAreaLeft" t="textAreaTop" r="textAreaRight" b="textAreaBottom"/>
            <a:pathLst>
              <a:path w="68580" h="207644">
                <a:moveTo>
                  <a:pt x="68131" y="0"/>
                </a:moveTo>
                <a:lnTo>
                  <a:pt x="0" y="0"/>
                </a:lnTo>
                <a:lnTo>
                  <a:pt x="0" y="207345"/>
                </a:lnTo>
                <a:lnTo>
                  <a:pt x="68131" y="207345"/>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8" name="object 304"/>
          <p:cNvSpPr/>
          <p:nvPr/>
        </p:nvSpPr>
        <p:spPr>
          <a:xfrm>
            <a:off x="3557160" y="21805920"/>
            <a:ext cx="102960" cy="1040760"/>
          </a:xfrm>
          <a:custGeom>
            <a:avLst/>
            <a:gdLst>
              <a:gd name="textAreaLeft" fmla="*/ 0 w 102960"/>
              <a:gd name="textAreaRight" fmla="*/ 103320 w 102960"/>
              <a:gd name="textAreaTop" fmla="*/ 0 h 1040760"/>
              <a:gd name="textAreaBottom" fmla="*/ 1041120 h 1040760"/>
            </a:gdLst>
            <a:ahLst/>
            <a:cxnLst/>
            <a:rect l="textAreaLeft" t="textAreaTop" r="textAreaRight" b="textAreaBottom"/>
            <a:pathLst>
              <a:path w="68580" h="691515">
                <a:moveTo>
                  <a:pt x="68131" y="0"/>
                </a:moveTo>
                <a:lnTo>
                  <a:pt x="0" y="0"/>
                </a:lnTo>
                <a:lnTo>
                  <a:pt x="0" y="691213"/>
                </a:lnTo>
                <a:lnTo>
                  <a:pt x="68131" y="69121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9" name="object 305"/>
          <p:cNvSpPr/>
          <p:nvPr/>
        </p:nvSpPr>
        <p:spPr>
          <a:xfrm>
            <a:off x="3762000" y="21320640"/>
            <a:ext cx="102960" cy="1525680"/>
          </a:xfrm>
          <a:custGeom>
            <a:avLst/>
            <a:gdLst>
              <a:gd name="textAreaLeft" fmla="*/ 0 w 102960"/>
              <a:gd name="textAreaRight" fmla="*/ 103320 w 102960"/>
              <a:gd name="textAreaTop" fmla="*/ 0 h 1525680"/>
              <a:gd name="textAreaBottom" fmla="*/ 1526040 h 1525680"/>
            </a:gdLst>
            <a:ahLst/>
            <a:cxnLst/>
            <a:rect l="textAreaLeft" t="textAreaTop" r="textAreaRight" b="textAreaBottom"/>
            <a:pathLst>
              <a:path w="68580" h="1013459">
                <a:moveTo>
                  <a:pt x="68131" y="0"/>
                </a:moveTo>
                <a:lnTo>
                  <a:pt x="0" y="0"/>
                </a:lnTo>
                <a:lnTo>
                  <a:pt x="0" y="1013199"/>
                </a:lnTo>
                <a:lnTo>
                  <a:pt x="68131" y="1013199"/>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0" name="object 306"/>
          <p:cNvSpPr/>
          <p:nvPr/>
        </p:nvSpPr>
        <p:spPr>
          <a:xfrm>
            <a:off x="3967560" y="2088216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80" h="1304925">
                <a:moveTo>
                  <a:pt x="68131" y="0"/>
                </a:moveTo>
                <a:lnTo>
                  <a:pt x="0" y="0"/>
                </a:lnTo>
                <a:lnTo>
                  <a:pt x="0" y="1304429"/>
                </a:lnTo>
                <a:lnTo>
                  <a:pt x="68131" y="1304429"/>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41" name="object 307"/>
          <p:cNvSpPr/>
          <p:nvPr/>
        </p:nvSpPr>
        <p:spPr>
          <a:xfrm>
            <a:off x="4172400" y="21631680"/>
            <a:ext cx="102960" cy="1215720"/>
          </a:xfrm>
          <a:custGeom>
            <a:avLst/>
            <a:gdLst>
              <a:gd name="textAreaLeft" fmla="*/ 0 w 102960"/>
              <a:gd name="textAreaRight" fmla="*/ 103320 w 102960"/>
              <a:gd name="textAreaTop" fmla="*/ 0 h 1215720"/>
              <a:gd name="textAreaBottom" fmla="*/ 1216080 h 1215720"/>
            </a:gdLst>
            <a:ahLst/>
            <a:cxnLst/>
            <a:rect l="textAreaLeft" t="textAreaTop" r="textAreaRight" b="textAreaBottom"/>
            <a:pathLst>
              <a:path w="68580" h="807719">
                <a:moveTo>
                  <a:pt x="68131" y="0"/>
                </a:moveTo>
                <a:lnTo>
                  <a:pt x="0" y="0"/>
                </a:lnTo>
                <a:lnTo>
                  <a:pt x="0" y="807102"/>
                </a:lnTo>
                <a:lnTo>
                  <a:pt x="68131" y="807102"/>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2" name="object 308"/>
          <p:cNvSpPr/>
          <p:nvPr/>
        </p:nvSpPr>
        <p:spPr>
          <a:xfrm>
            <a:off x="4377960" y="22396680"/>
            <a:ext cx="102960" cy="450000"/>
          </a:xfrm>
          <a:custGeom>
            <a:avLst/>
            <a:gdLst>
              <a:gd name="textAreaLeft" fmla="*/ 0 w 102960"/>
              <a:gd name="textAreaRight" fmla="*/ 103320 w 102960"/>
              <a:gd name="textAreaTop" fmla="*/ 0 h 450000"/>
              <a:gd name="textAreaBottom" fmla="*/ 450360 h 450000"/>
            </a:gdLst>
            <a:ahLst/>
            <a:cxnLst/>
            <a:rect l="textAreaLeft" t="textAreaTop" r="textAreaRight" b="textAreaBottom"/>
            <a:pathLst>
              <a:path w="68580" h="299084">
                <a:moveTo>
                  <a:pt x="68131" y="0"/>
                </a:moveTo>
                <a:lnTo>
                  <a:pt x="0" y="0"/>
                </a:lnTo>
                <a:lnTo>
                  <a:pt x="0" y="298600"/>
                </a:lnTo>
                <a:lnTo>
                  <a:pt x="68131" y="298600"/>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43" name="object 309"/>
          <p:cNvSpPr/>
          <p:nvPr/>
        </p:nvSpPr>
        <p:spPr>
          <a:xfrm>
            <a:off x="4583520" y="22016160"/>
            <a:ext cx="102960" cy="830520"/>
          </a:xfrm>
          <a:custGeom>
            <a:avLst/>
            <a:gdLst>
              <a:gd name="textAreaLeft" fmla="*/ 0 w 102960"/>
              <a:gd name="textAreaRight" fmla="*/ 103320 w 102960"/>
              <a:gd name="textAreaTop" fmla="*/ 0 h 830520"/>
              <a:gd name="textAreaBottom" fmla="*/ 830880 h 830520"/>
            </a:gdLst>
            <a:ahLst/>
            <a:cxnLst/>
            <a:rect l="textAreaLeft" t="textAreaTop" r="textAreaRight" b="textAreaBottom"/>
            <a:pathLst>
              <a:path w="68580" h="551815">
                <a:moveTo>
                  <a:pt x="68131" y="0"/>
                </a:moveTo>
                <a:lnTo>
                  <a:pt x="0" y="0"/>
                </a:lnTo>
                <a:lnTo>
                  <a:pt x="0" y="551375"/>
                </a:lnTo>
                <a:lnTo>
                  <a:pt x="68131" y="551375"/>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4" name="object 310"/>
          <p:cNvSpPr/>
          <p:nvPr/>
        </p:nvSpPr>
        <p:spPr>
          <a:xfrm>
            <a:off x="4788360" y="22591440"/>
            <a:ext cx="102960" cy="254880"/>
          </a:xfrm>
          <a:custGeom>
            <a:avLst/>
            <a:gdLst>
              <a:gd name="textAreaLeft" fmla="*/ 0 w 102960"/>
              <a:gd name="textAreaRight" fmla="*/ 103320 w 102960"/>
              <a:gd name="textAreaTop" fmla="*/ 0 h 254880"/>
              <a:gd name="textAreaBottom" fmla="*/ 255240 h 254880"/>
            </a:gdLst>
            <a:ahLst/>
            <a:cxnLst/>
            <a:rect l="textAreaLeft" t="textAreaTop" r="textAreaRight" b="textAreaBottom"/>
            <a:pathLst>
              <a:path w="68580" h="169544">
                <a:moveTo>
                  <a:pt x="68131" y="0"/>
                </a:moveTo>
                <a:lnTo>
                  <a:pt x="0" y="0"/>
                </a:lnTo>
                <a:lnTo>
                  <a:pt x="0" y="169421"/>
                </a:lnTo>
                <a:lnTo>
                  <a:pt x="68131" y="169421"/>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5" name="object 311"/>
          <p:cNvSpPr/>
          <p:nvPr/>
        </p:nvSpPr>
        <p:spPr>
          <a:xfrm>
            <a:off x="4993920" y="21567600"/>
            <a:ext cx="102960" cy="1278720"/>
          </a:xfrm>
          <a:custGeom>
            <a:avLst/>
            <a:gdLst>
              <a:gd name="textAreaLeft" fmla="*/ 0 w 102960"/>
              <a:gd name="textAreaRight" fmla="*/ 103320 w 102960"/>
              <a:gd name="textAreaTop" fmla="*/ 0 h 1278720"/>
              <a:gd name="textAreaBottom" fmla="*/ 1279080 h 1278720"/>
            </a:gdLst>
            <a:ahLst/>
            <a:cxnLst/>
            <a:rect l="textAreaLeft" t="textAreaTop" r="textAreaRight" b="textAreaBottom"/>
            <a:pathLst>
              <a:path w="68579" h="849630">
                <a:moveTo>
                  <a:pt x="68131" y="0"/>
                </a:moveTo>
                <a:lnTo>
                  <a:pt x="0" y="0"/>
                </a:lnTo>
                <a:lnTo>
                  <a:pt x="0" y="849503"/>
                </a:lnTo>
                <a:lnTo>
                  <a:pt x="68131" y="84950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46" name="object 312"/>
          <p:cNvSpPr/>
          <p:nvPr/>
        </p:nvSpPr>
        <p:spPr>
          <a:xfrm>
            <a:off x="5198760" y="21220200"/>
            <a:ext cx="102960" cy="1596600"/>
          </a:xfrm>
          <a:custGeom>
            <a:avLst/>
            <a:gdLst>
              <a:gd name="textAreaLeft" fmla="*/ 0 w 102960"/>
              <a:gd name="textAreaRight" fmla="*/ 103320 w 102960"/>
              <a:gd name="textAreaTop" fmla="*/ 0 h 1596600"/>
              <a:gd name="textAreaBottom" fmla="*/ 1596960 h 1596600"/>
            </a:gdLst>
            <a:ahLst/>
            <a:cxnLst/>
            <a:rect l="textAreaLeft" t="textAreaTop" r="textAreaRight" b="textAreaBottom"/>
            <a:pathLst>
              <a:path w="68579" h="1060450">
                <a:moveTo>
                  <a:pt x="68131" y="0"/>
                </a:moveTo>
                <a:lnTo>
                  <a:pt x="0" y="0"/>
                </a:lnTo>
                <a:lnTo>
                  <a:pt x="0" y="1060155"/>
                </a:lnTo>
                <a:lnTo>
                  <a:pt x="68131" y="1060155"/>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7" name="object 313"/>
          <p:cNvSpPr/>
          <p:nvPr/>
        </p:nvSpPr>
        <p:spPr>
          <a:xfrm>
            <a:off x="5404320" y="21740760"/>
            <a:ext cx="102960" cy="1074960"/>
          </a:xfrm>
          <a:custGeom>
            <a:avLst/>
            <a:gdLst>
              <a:gd name="textAreaLeft" fmla="*/ 0 w 102960"/>
              <a:gd name="textAreaRight" fmla="*/ 103320 w 102960"/>
              <a:gd name="textAreaTop" fmla="*/ 0 h 1074960"/>
              <a:gd name="textAreaBottom" fmla="*/ 1075320 h 1074960"/>
            </a:gdLst>
            <a:ahLst/>
            <a:cxnLst/>
            <a:rect l="textAreaLeft" t="textAreaTop" r="textAreaRight" b="textAreaBottom"/>
            <a:pathLst>
              <a:path w="68579" h="714375">
                <a:moveTo>
                  <a:pt x="68131" y="0"/>
                </a:moveTo>
                <a:lnTo>
                  <a:pt x="0" y="0"/>
                </a:lnTo>
                <a:lnTo>
                  <a:pt x="0" y="714118"/>
                </a:lnTo>
                <a:lnTo>
                  <a:pt x="68131" y="714118"/>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8" name="object 314"/>
          <p:cNvSpPr/>
          <p:nvPr/>
        </p:nvSpPr>
        <p:spPr>
          <a:xfrm>
            <a:off x="5609160" y="22001040"/>
            <a:ext cx="102960" cy="815400"/>
          </a:xfrm>
          <a:custGeom>
            <a:avLst/>
            <a:gdLst>
              <a:gd name="textAreaLeft" fmla="*/ 0 w 102960"/>
              <a:gd name="textAreaRight" fmla="*/ 103320 w 102960"/>
              <a:gd name="textAreaTop" fmla="*/ 0 h 815400"/>
              <a:gd name="textAreaBottom" fmla="*/ 815760 h 815400"/>
            </a:gdLst>
            <a:ahLst/>
            <a:cxnLst/>
            <a:rect l="textAreaLeft" t="textAreaTop" r="textAreaRight" b="textAreaBottom"/>
            <a:pathLst>
              <a:path w="68579" h="541655">
                <a:moveTo>
                  <a:pt x="68131" y="0"/>
                </a:moveTo>
                <a:lnTo>
                  <a:pt x="0" y="0"/>
                </a:lnTo>
                <a:lnTo>
                  <a:pt x="0" y="541247"/>
                </a:lnTo>
                <a:lnTo>
                  <a:pt x="68131" y="541247"/>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9" name="object 315"/>
          <p:cNvSpPr/>
          <p:nvPr/>
        </p:nvSpPr>
        <p:spPr>
          <a:xfrm>
            <a:off x="5814720" y="21391920"/>
            <a:ext cx="102960" cy="1424160"/>
          </a:xfrm>
          <a:custGeom>
            <a:avLst/>
            <a:gdLst>
              <a:gd name="textAreaLeft" fmla="*/ 0 w 102960"/>
              <a:gd name="textAreaRight" fmla="*/ 103320 w 102960"/>
              <a:gd name="textAreaTop" fmla="*/ 0 h 1424160"/>
              <a:gd name="textAreaBottom" fmla="*/ 1424520 h 1424160"/>
            </a:gdLst>
            <a:ahLst/>
            <a:cxnLst/>
            <a:rect l="textAreaLeft" t="textAreaTop" r="textAreaRight" b="textAreaBottom"/>
            <a:pathLst>
              <a:path w="68579" h="946150">
                <a:moveTo>
                  <a:pt x="68131" y="0"/>
                </a:moveTo>
                <a:lnTo>
                  <a:pt x="0" y="0"/>
                </a:lnTo>
                <a:lnTo>
                  <a:pt x="0" y="946114"/>
                </a:lnTo>
                <a:lnTo>
                  <a:pt x="68131" y="946114"/>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0" name="object 316"/>
          <p:cNvSpPr/>
          <p:nvPr/>
        </p:nvSpPr>
        <p:spPr>
          <a:xfrm>
            <a:off x="6019920" y="2085192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1" name="object 317"/>
          <p:cNvSpPr/>
          <p:nvPr/>
        </p:nvSpPr>
        <p:spPr>
          <a:xfrm>
            <a:off x="6225120" y="21655800"/>
            <a:ext cx="102960" cy="1160280"/>
          </a:xfrm>
          <a:custGeom>
            <a:avLst/>
            <a:gdLst>
              <a:gd name="textAreaLeft" fmla="*/ 0 w 102960"/>
              <a:gd name="textAreaRight" fmla="*/ 103320 w 102960"/>
              <a:gd name="textAreaTop" fmla="*/ 0 h 1160280"/>
              <a:gd name="textAreaBottom" fmla="*/ 1160640 h 1160280"/>
            </a:gdLst>
            <a:ahLst/>
            <a:cxnLst/>
            <a:rect l="textAreaLeft" t="textAreaTop" r="textAreaRight" b="textAreaBottom"/>
            <a:pathLst>
              <a:path w="68579" h="770890">
                <a:moveTo>
                  <a:pt x="68131" y="0"/>
                </a:moveTo>
                <a:lnTo>
                  <a:pt x="0" y="0"/>
                </a:lnTo>
                <a:lnTo>
                  <a:pt x="0" y="770763"/>
                </a:lnTo>
                <a:lnTo>
                  <a:pt x="68131" y="770763"/>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2" name="object 318"/>
          <p:cNvSpPr/>
          <p:nvPr/>
        </p:nvSpPr>
        <p:spPr>
          <a:xfrm>
            <a:off x="6430320" y="21048120"/>
            <a:ext cx="102960" cy="1768320"/>
          </a:xfrm>
          <a:custGeom>
            <a:avLst/>
            <a:gdLst>
              <a:gd name="textAreaLeft" fmla="*/ 0 w 102960"/>
              <a:gd name="textAreaRight" fmla="*/ 103320 w 102960"/>
              <a:gd name="textAreaTop" fmla="*/ 0 h 1768320"/>
              <a:gd name="textAreaBottom" fmla="*/ 1768680 h 1768320"/>
            </a:gdLst>
            <a:ahLst/>
            <a:cxnLst/>
            <a:rect l="textAreaLeft" t="textAreaTop" r="textAreaRight" b="textAreaBottom"/>
            <a:pathLst>
              <a:path w="68579" h="1174750">
                <a:moveTo>
                  <a:pt x="68131" y="0"/>
                </a:moveTo>
                <a:lnTo>
                  <a:pt x="0" y="0"/>
                </a:lnTo>
                <a:lnTo>
                  <a:pt x="0" y="1174188"/>
                </a:lnTo>
                <a:lnTo>
                  <a:pt x="68131" y="1174188"/>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3" name="object 319"/>
          <p:cNvSpPr/>
          <p:nvPr/>
        </p:nvSpPr>
        <p:spPr>
          <a:xfrm>
            <a:off x="6635520" y="2085192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9" y="0"/>
                </a:moveTo>
                <a:lnTo>
                  <a:pt x="0" y="0"/>
                </a:lnTo>
                <a:lnTo>
                  <a:pt x="0" y="1304429"/>
                </a:lnTo>
                <a:lnTo>
                  <a:pt x="68139" y="1304429"/>
                </a:lnTo>
                <a:lnTo>
                  <a:pt x="681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4" name="object 320"/>
          <p:cNvSpPr/>
          <p:nvPr/>
        </p:nvSpPr>
        <p:spPr>
          <a:xfrm>
            <a:off x="6840360" y="22155480"/>
            <a:ext cx="102960" cy="660240"/>
          </a:xfrm>
          <a:custGeom>
            <a:avLst/>
            <a:gdLst>
              <a:gd name="textAreaLeft" fmla="*/ 0 w 102960"/>
              <a:gd name="textAreaRight" fmla="*/ 103320 w 102960"/>
              <a:gd name="textAreaTop" fmla="*/ 0 h 660240"/>
              <a:gd name="textAreaBottom" fmla="*/ 660600 h 660240"/>
            </a:gdLst>
            <a:ahLst/>
            <a:cxnLst/>
            <a:rect l="textAreaLeft" t="textAreaTop" r="textAreaRight" b="textAreaBottom"/>
            <a:pathLst>
              <a:path w="68579" h="438784">
                <a:moveTo>
                  <a:pt x="68139" y="0"/>
                </a:moveTo>
                <a:lnTo>
                  <a:pt x="0" y="0"/>
                </a:lnTo>
                <a:lnTo>
                  <a:pt x="0" y="438734"/>
                </a:lnTo>
                <a:lnTo>
                  <a:pt x="68139" y="438734"/>
                </a:lnTo>
                <a:lnTo>
                  <a:pt x="681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5" name="object 321"/>
          <p:cNvSpPr/>
          <p:nvPr/>
        </p:nvSpPr>
        <p:spPr>
          <a:xfrm>
            <a:off x="7045920" y="21537360"/>
            <a:ext cx="102960" cy="1278720"/>
          </a:xfrm>
          <a:custGeom>
            <a:avLst/>
            <a:gdLst>
              <a:gd name="textAreaLeft" fmla="*/ 0 w 102960"/>
              <a:gd name="textAreaRight" fmla="*/ 103320 w 102960"/>
              <a:gd name="textAreaTop" fmla="*/ 0 h 1278720"/>
              <a:gd name="textAreaBottom" fmla="*/ 1279080 h 1278720"/>
            </a:gdLst>
            <a:ahLst/>
            <a:cxnLst/>
            <a:rect l="textAreaLeft" t="textAreaTop" r="textAreaRight" b="textAreaBottom"/>
            <a:pathLst>
              <a:path w="68579" h="849630">
                <a:moveTo>
                  <a:pt x="68139" y="0"/>
                </a:moveTo>
                <a:lnTo>
                  <a:pt x="0" y="0"/>
                </a:lnTo>
                <a:lnTo>
                  <a:pt x="0" y="849495"/>
                </a:lnTo>
                <a:lnTo>
                  <a:pt x="68139" y="849495"/>
                </a:lnTo>
                <a:lnTo>
                  <a:pt x="681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6" name="object 322"/>
          <p:cNvSpPr/>
          <p:nvPr/>
        </p:nvSpPr>
        <p:spPr>
          <a:xfrm>
            <a:off x="7250760" y="21834000"/>
            <a:ext cx="102960" cy="982440"/>
          </a:xfrm>
          <a:custGeom>
            <a:avLst/>
            <a:gdLst>
              <a:gd name="textAreaLeft" fmla="*/ 0 w 102960"/>
              <a:gd name="textAreaRight" fmla="*/ 103320 w 102960"/>
              <a:gd name="textAreaTop" fmla="*/ 0 h 982440"/>
              <a:gd name="textAreaBottom" fmla="*/ 982800 h 982440"/>
            </a:gdLst>
            <a:ahLst/>
            <a:cxnLst/>
            <a:rect l="textAreaLeft" t="textAreaTop" r="textAreaRight" b="textAreaBottom"/>
            <a:pathLst>
              <a:path w="68579" h="652780">
                <a:moveTo>
                  <a:pt x="68131" y="0"/>
                </a:moveTo>
                <a:lnTo>
                  <a:pt x="0" y="0"/>
                </a:lnTo>
                <a:lnTo>
                  <a:pt x="0" y="652210"/>
                </a:lnTo>
                <a:lnTo>
                  <a:pt x="68131" y="652210"/>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7" name="object 323"/>
          <p:cNvSpPr/>
          <p:nvPr/>
        </p:nvSpPr>
        <p:spPr>
          <a:xfrm>
            <a:off x="7456320" y="22248360"/>
            <a:ext cx="102960" cy="567360"/>
          </a:xfrm>
          <a:custGeom>
            <a:avLst/>
            <a:gdLst>
              <a:gd name="textAreaLeft" fmla="*/ 0 w 102960"/>
              <a:gd name="textAreaRight" fmla="*/ 103320 w 102960"/>
              <a:gd name="textAreaTop" fmla="*/ 0 h 567360"/>
              <a:gd name="textAreaBottom" fmla="*/ 567720 h 567360"/>
            </a:gdLst>
            <a:ahLst/>
            <a:cxnLst/>
            <a:rect l="textAreaLeft" t="textAreaTop" r="textAreaRight" b="textAreaBottom"/>
            <a:pathLst>
              <a:path w="68579" h="377190">
                <a:moveTo>
                  <a:pt x="68131" y="0"/>
                </a:moveTo>
                <a:lnTo>
                  <a:pt x="0" y="0"/>
                </a:lnTo>
                <a:lnTo>
                  <a:pt x="0" y="377189"/>
                </a:lnTo>
                <a:lnTo>
                  <a:pt x="68131" y="37718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8" name="object 324"/>
          <p:cNvSpPr/>
          <p:nvPr/>
        </p:nvSpPr>
        <p:spPr>
          <a:xfrm>
            <a:off x="7661160" y="21290400"/>
            <a:ext cx="102960" cy="1525680"/>
          </a:xfrm>
          <a:custGeom>
            <a:avLst/>
            <a:gdLst>
              <a:gd name="textAreaLeft" fmla="*/ 0 w 102960"/>
              <a:gd name="textAreaRight" fmla="*/ 103320 w 102960"/>
              <a:gd name="textAreaTop" fmla="*/ 0 h 1525680"/>
              <a:gd name="textAreaBottom" fmla="*/ 1526040 h 1525680"/>
            </a:gdLst>
            <a:ahLst/>
            <a:cxnLst/>
            <a:rect l="textAreaLeft" t="textAreaTop" r="textAreaRight" b="textAreaBottom"/>
            <a:pathLst>
              <a:path w="68579" h="1013459">
                <a:moveTo>
                  <a:pt x="68131" y="0"/>
                </a:moveTo>
                <a:lnTo>
                  <a:pt x="0" y="0"/>
                </a:lnTo>
                <a:lnTo>
                  <a:pt x="0" y="1013199"/>
                </a:lnTo>
                <a:lnTo>
                  <a:pt x="68131" y="101319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9" name="object 325"/>
          <p:cNvSpPr/>
          <p:nvPr/>
        </p:nvSpPr>
        <p:spPr>
          <a:xfrm>
            <a:off x="7866720" y="2085192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0" name="object 326"/>
          <p:cNvSpPr/>
          <p:nvPr/>
        </p:nvSpPr>
        <p:spPr>
          <a:xfrm>
            <a:off x="8071920" y="21095280"/>
            <a:ext cx="102960" cy="1721880"/>
          </a:xfrm>
          <a:custGeom>
            <a:avLst/>
            <a:gdLst>
              <a:gd name="textAreaLeft" fmla="*/ 0 w 102960"/>
              <a:gd name="textAreaRight" fmla="*/ 103320 w 102960"/>
              <a:gd name="textAreaTop" fmla="*/ 0 h 1721880"/>
              <a:gd name="textAreaBottom" fmla="*/ 1722240 h 1721880"/>
            </a:gdLst>
            <a:ahLst/>
            <a:cxnLst/>
            <a:rect l="textAreaLeft" t="textAreaTop" r="textAreaRight" b="textAreaBottom"/>
            <a:pathLst>
              <a:path w="68579" h="1143634">
                <a:moveTo>
                  <a:pt x="68139" y="0"/>
                </a:moveTo>
                <a:lnTo>
                  <a:pt x="0" y="0"/>
                </a:lnTo>
                <a:lnTo>
                  <a:pt x="0" y="1143070"/>
                </a:lnTo>
                <a:lnTo>
                  <a:pt x="68139" y="1143070"/>
                </a:lnTo>
                <a:lnTo>
                  <a:pt x="68139"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1" name="object 327"/>
          <p:cNvSpPr/>
          <p:nvPr/>
        </p:nvSpPr>
        <p:spPr>
          <a:xfrm>
            <a:off x="8277120" y="21570840"/>
            <a:ext cx="102960" cy="1245240"/>
          </a:xfrm>
          <a:custGeom>
            <a:avLst/>
            <a:gdLst>
              <a:gd name="textAreaLeft" fmla="*/ 0 w 102960"/>
              <a:gd name="textAreaRight" fmla="*/ 103320 w 102960"/>
              <a:gd name="textAreaTop" fmla="*/ 0 h 1245240"/>
              <a:gd name="textAreaBottom" fmla="*/ 1245600 h 1245240"/>
            </a:gdLst>
            <a:ahLst/>
            <a:cxnLst/>
            <a:rect l="textAreaLeft" t="textAreaTop" r="textAreaRight" b="textAreaBottom"/>
            <a:pathLst>
              <a:path w="68579" h="827405">
                <a:moveTo>
                  <a:pt x="68131" y="0"/>
                </a:moveTo>
                <a:lnTo>
                  <a:pt x="0" y="0"/>
                </a:lnTo>
                <a:lnTo>
                  <a:pt x="0" y="827223"/>
                </a:lnTo>
                <a:lnTo>
                  <a:pt x="68131" y="82722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2" name="object 328"/>
          <p:cNvSpPr/>
          <p:nvPr/>
        </p:nvSpPr>
        <p:spPr>
          <a:xfrm>
            <a:off x="8482680" y="22220640"/>
            <a:ext cx="102960" cy="595440"/>
          </a:xfrm>
          <a:custGeom>
            <a:avLst/>
            <a:gdLst>
              <a:gd name="textAreaLeft" fmla="*/ 0 w 102960"/>
              <a:gd name="textAreaRight" fmla="*/ 103320 w 102960"/>
              <a:gd name="textAreaTop" fmla="*/ 0 h 595440"/>
              <a:gd name="textAreaBottom" fmla="*/ 595800 h 595440"/>
            </a:gdLst>
            <a:ahLst/>
            <a:cxnLst/>
            <a:rect l="textAreaLeft" t="textAreaTop" r="textAreaRight" b="textAreaBottom"/>
            <a:pathLst>
              <a:path w="68579" h="395605">
                <a:moveTo>
                  <a:pt x="68131" y="0"/>
                </a:moveTo>
                <a:lnTo>
                  <a:pt x="0" y="0"/>
                </a:lnTo>
                <a:lnTo>
                  <a:pt x="0" y="395446"/>
                </a:lnTo>
                <a:lnTo>
                  <a:pt x="68131" y="395446"/>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3" name="object 329"/>
          <p:cNvSpPr/>
          <p:nvPr/>
        </p:nvSpPr>
        <p:spPr>
          <a:xfrm>
            <a:off x="8687520" y="22502160"/>
            <a:ext cx="102960" cy="313560"/>
          </a:xfrm>
          <a:custGeom>
            <a:avLst/>
            <a:gdLst>
              <a:gd name="textAreaLeft" fmla="*/ 0 w 102960"/>
              <a:gd name="textAreaRight" fmla="*/ 103320 w 102960"/>
              <a:gd name="textAreaTop" fmla="*/ 0 h 313560"/>
              <a:gd name="textAreaBottom" fmla="*/ 313920 h 313560"/>
            </a:gdLst>
            <a:ahLst/>
            <a:cxnLst/>
            <a:rect l="textAreaLeft" t="textAreaTop" r="textAreaRight" b="textAreaBottom"/>
            <a:pathLst>
              <a:path w="68579" h="208915">
                <a:moveTo>
                  <a:pt x="68131" y="0"/>
                </a:moveTo>
                <a:lnTo>
                  <a:pt x="0" y="0"/>
                </a:lnTo>
                <a:lnTo>
                  <a:pt x="0" y="208720"/>
                </a:lnTo>
                <a:lnTo>
                  <a:pt x="68131" y="208720"/>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4" name="object 330"/>
          <p:cNvSpPr/>
          <p:nvPr/>
        </p:nvSpPr>
        <p:spPr>
          <a:xfrm>
            <a:off x="8893080" y="22660200"/>
            <a:ext cx="102960" cy="156240"/>
          </a:xfrm>
          <a:custGeom>
            <a:avLst/>
            <a:gdLst>
              <a:gd name="textAreaLeft" fmla="*/ 0 w 102960"/>
              <a:gd name="textAreaRight" fmla="*/ 103320 w 102960"/>
              <a:gd name="textAreaTop" fmla="*/ 0 h 156240"/>
              <a:gd name="textAreaBottom" fmla="*/ 156600 h 156240"/>
            </a:gdLst>
            <a:ahLst/>
            <a:cxnLst/>
            <a:rect l="textAreaLeft" t="textAreaTop" r="textAreaRight" b="textAreaBottom"/>
            <a:pathLst>
              <a:path w="68579" h="104140">
                <a:moveTo>
                  <a:pt x="68131" y="0"/>
                </a:moveTo>
                <a:lnTo>
                  <a:pt x="0" y="0"/>
                </a:lnTo>
                <a:lnTo>
                  <a:pt x="0" y="103668"/>
                </a:lnTo>
                <a:lnTo>
                  <a:pt x="68131" y="103668"/>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5" name="object 331"/>
          <p:cNvSpPr/>
          <p:nvPr/>
        </p:nvSpPr>
        <p:spPr>
          <a:xfrm>
            <a:off x="9097920" y="22146480"/>
            <a:ext cx="102960" cy="669240"/>
          </a:xfrm>
          <a:custGeom>
            <a:avLst/>
            <a:gdLst>
              <a:gd name="textAreaLeft" fmla="*/ 0 w 102960"/>
              <a:gd name="textAreaRight" fmla="*/ 103320 w 102960"/>
              <a:gd name="textAreaTop" fmla="*/ 0 h 669240"/>
              <a:gd name="textAreaBottom" fmla="*/ 669600 h 669240"/>
            </a:gdLst>
            <a:ahLst/>
            <a:cxnLst/>
            <a:rect l="textAreaLeft" t="textAreaTop" r="textAreaRight" b="textAreaBottom"/>
            <a:pathLst>
              <a:path w="68579" h="445134">
                <a:moveTo>
                  <a:pt x="68131" y="0"/>
                </a:moveTo>
                <a:lnTo>
                  <a:pt x="0" y="0"/>
                </a:lnTo>
                <a:lnTo>
                  <a:pt x="0" y="444873"/>
                </a:lnTo>
                <a:lnTo>
                  <a:pt x="68131" y="444873"/>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366" name="object 332"/>
          <p:cNvGrpSpPr/>
          <p:nvPr/>
        </p:nvGrpSpPr>
        <p:grpSpPr>
          <a:xfrm>
            <a:off x="9200520" y="21506760"/>
            <a:ext cx="205920" cy="1576800"/>
            <a:chOff x="9200520" y="21506760"/>
            <a:chExt cx="205920" cy="1576800"/>
          </a:xfrm>
        </p:grpSpPr>
        <p:sp>
          <p:nvSpPr>
            <p:cNvPr id="367" name="object 333"/>
            <p:cNvSpPr/>
            <p:nvPr/>
          </p:nvSpPr>
          <p:spPr>
            <a:xfrm>
              <a:off x="9303480" y="21506760"/>
              <a:ext cx="102960" cy="1309680"/>
            </a:xfrm>
            <a:custGeom>
              <a:avLst/>
              <a:gdLst>
                <a:gd name="textAreaLeft" fmla="*/ 0 w 102960"/>
                <a:gd name="textAreaRight" fmla="*/ 103320 w 102960"/>
                <a:gd name="textAreaTop" fmla="*/ 0 h 1309680"/>
                <a:gd name="textAreaBottom" fmla="*/ 1310040 h 1309680"/>
              </a:gdLst>
              <a:ahLst/>
              <a:cxnLst/>
              <a:rect l="textAreaLeft" t="textAreaTop" r="textAreaRight" b="textAreaBottom"/>
              <a:pathLst>
                <a:path w="68579" h="869950">
                  <a:moveTo>
                    <a:pt x="68131" y="0"/>
                  </a:moveTo>
                  <a:lnTo>
                    <a:pt x="0" y="0"/>
                  </a:lnTo>
                  <a:lnTo>
                    <a:pt x="0" y="869625"/>
                  </a:lnTo>
                  <a:lnTo>
                    <a:pt x="68131" y="869625"/>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8" name="object 334"/>
            <p:cNvSpPr/>
            <p:nvPr/>
          </p:nvSpPr>
          <p:spPr>
            <a:xfrm>
              <a:off x="9200520" y="22816440"/>
              <a:ext cx="102960" cy="267120"/>
            </a:xfrm>
            <a:custGeom>
              <a:avLst/>
              <a:gdLst>
                <a:gd name="textAreaLeft" fmla="*/ 0 w 102960"/>
                <a:gd name="textAreaRight" fmla="*/ 103320 w 102960"/>
                <a:gd name="textAreaTop" fmla="*/ 0 h 267120"/>
                <a:gd name="textAreaBottom" fmla="*/ 267480 h 267120"/>
              </a:gdLst>
              <a:ahLst/>
              <a:cxnLst/>
              <a:rect l="textAreaLeft" t="textAreaTop" r="textAreaRight" b="textAreaBottom"/>
              <a:pathLst>
                <a:path w="68579" h="177800">
                  <a:moveTo>
                    <a:pt x="68131" y="0"/>
                  </a:moveTo>
                  <a:lnTo>
                    <a:pt x="0" y="0"/>
                  </a:lnTo>
                  <a:lnTo>
                    <a:pt x="0" y="177618"/>
                  </a:lnTo>
                  <a:lnTo>
                    <a:pt x="68131" y="177618"/>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369" name="object 335"/>
          <p:cNvSpPr/>
          <p:nvPr/>
        </p:nvSpPr>
        <p:spPr>
          <a:xfrm>
            <a:off x="8995680" y="22816440"/>
            <a:ext cx="102960" cy="878400"/>
          </a:xfrm>
          <a:custGeom>
            <a:avLst/>
            <a:gdLst>
              <a:gd name="textAreaLeft" fmla="*/ 0 w 102960"/>
              <a:gd name="textAreaRight" fmla="*/ 103320 w 102960"/>
              <a:gd name="textAreaTop" fmla="*/ 0 h 878400"/>
              <a:gd name="textAreaBottom" fmla="*/ 878760 h 878400"/>
            </a:gdLst>
            <a:ahLst/>
            <a:cxnLst/>
            <a:rect l="textAreaLeft" t="textAreaTop" r="textAreaRight" b="textAreaBottom"/>
            <a:pathLst>
              <a:path w="68579" h="583565">
                <a:moveTo>
                  <a:pt x="68139" y="0"/>
                </a:moveTo>
                <a:lnTo>
                  <a:pt x="0" y="0"/>
                </a:lnTo>
                <a:lnTo>
                  <a:pt x="0" y="583320"/>
                </a:lnTo>
                <a:lnTo>
                  <a:pt x="68139" y="583320"/>
                </a:lnTo>
                <a:lnTo>
                  <a:pt x="68139"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0" name="object 336"/>
          <p:cNvSpPr/>
          <p:nvPr/>
        </p:nvSpPr>
        <p:spPr>
          <a:xfrm>
            <a:off x="8790120" y="22816440"/>
            <a:ext cx="102960" cy="1607040"/>
          </a:xfrm>
          <a:custGeom>
            <a:avLst/>
            <a:gdLst>
              <a:gd name="textAreaLeft" fmla="*/ 0 w 102960"/>
              <a:gd name="textAreaRight" fmla="*/ 103320 w 102960"/>
              <a:gd name="textAreaTop" fmla="*/ 0 h 1607040"/>
              <a:gd name="textAreaBottom" fmla="*/ 1607400 h 1607040"/>
            </a:gdLst>
            <a:ahLst/>
            <a:cxnLst/>
            <a:rect l="textAreaLeft" t="textAreaTop" r="textAreaRight" b="textAreaBottom"/>
            <a:pathLst>
              <a:path w="68579" h="1067434">
                <a:moveTo>
                  <a:pt x="68139" y="0"/>
                </a:moveTo>
                <a:lnTo>
                  <a:pt x="0" y="0"/>
                </a:lnTo>
                <a:lnTo>
                  <a:pt x="0" y="1066910"/>
                </a:lnTo>
                <a:lnTo>
                  <a:pt x="68139" y="1066910"/>
                </a:lnTo>
                <a:lnTo>
                  <a:pt x="68139"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1" name="object 337"/>
          <p:cNvSpPr/>
          <p:nvPr/>
        </p:nvSpPr>
        <p:spPr>
          <a:xfrm>
            <a:off x="8585280" y="22816440"/>
            <a:ext cx="102960" cy="850680"/>
          </a:xfrm>
          <a:custGeom>
            <a:avLst/>
            <a:gdLst>
              <a:gd name="textAreaLeft" fmla="*/ 0 w 102960"/>
              <a:gd name="textAreaRight" fmla="*/ 103320 w 102960"/>
              <a:gd name="textAreaTop" fmla="*/ 0 h 850680"/>
              <a:gd name="textAreaBottom" fmla="*/ 851040 h 850680"/>
            </a:gdLst>
            <a:ahLst/>
            <a:cxnLst/>
            <a:rect l="textAreaLeft" t="textAreaTop" r="textAreaRight" b="textAreaBottom"/>
            <a:pathLst>
              <a:path w="68579" h="565150">
                <a:moveTo>
                  <a:pt x="68139" y="0"/>
                </a:moveTo>
                <a:lnTo>
                  <a:pt x="0" y="0"/>
                </a:lnTo>
                <a:lnTo>
                  <a:pt x="0" y="565003"/>
                </a:lnTo>
                <a:lnTo>
                  <a:pt x="68139" y="565003"/>
                </a:lnTo>
                <a:lnTo>
                  <a:pt x="68139"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2" name="object 338"/>
          <p:cNvSpPr/>
          <p:nvPr/>
        </p:nvSpPr>
        <p:spPr>
          <a:xfrm>
            <a:off x="8379720" y="22816440"/>
            <a:ext cx="102960" cy="1340280"/>
          </a:xfrm>
          <a:custGeom>
            <a:avLst/>
            <a:gdLst>
              <a:gd name="textAreaLeft" fmla="*/ 0 w 102960"/>
              <a:gd name="textAreaRight" fmla="*/ 103320 w 102960"/>
              <a:gd name="textAreaTop" fmla="*/ 0 h 1340280"/>
              <a:gd name="textAreaBottom" fmla="*/ 1340640 h 1340280"/>
            </a:gdLst>
            <a:ahLst/>
            <a:cxnLst/>
            <a:rect l="textAreaLeft" t="textAreaTop" r="textAreaRight" b="textAreaBottom"/>
            <a:pathLst>
              <a:path w="68579" h="890269">
                <a:moveTo>
                  <a:pt x="68131" y="0"/>
                </a:moveTo>
                <a:lnTo>
                  <a:pt x="0" y="0"/>
                </a:lnTo>
                <a:lnTo>
                  <a:pt x="0" y="889738"/>
                </a:lnTo>
                <a:lnTo>
                  <a:pt x="68131" y="889738"/>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3" name="object 339"/>
          <p:cNvSpPr/>
          <p:nvPr/>
        </p:nvSpPr>
        <p:spPr>
          <a:xfrm>
            <a:off x="8174880" y="2281644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4" name="object 340"/>
          <p:cNvSpPr/>
          <p:nvPr/>
        </p:nvSpPr>
        <p:spPr>
          <a:xfrm>
            <a:off x="7969320" y="22816800"/>
            <a:ext cx="102960" cy="1701720"/>
          </a:xfrm>
          <a:custGeom>
            <a:avLst/>
            <a:gdLst>
              <a:gd name="textAreaLeft" fmla="*/ 0 w 102960"/>
              <a:gd name="textAreaRight" fmla="*/ 103320 w 102960"/>
              <a:gd name="textAreaTop" fmla="*/ 0 h 1701720"/>
              <a:gd name="textAreaBottom" fmla="*/ 1702080 h 1701720"/>
            </a:gdLst>
            <a:ahLst/>
            <a:cxnLst/>
            <a:rect l="textAreaLeft" t="textAreaTop" r="textAreaRight" b="textAreaBottom"/>
            <a:pathLst>
              <a:path w="68579" h="1130300">
                <a:moveTo>
                  <a:pt x="68131" y="0"/>
                </a:moveTo>
                <a:lnTo>
                  <a:pt x="0" y="0"/>
                </a:lnTo>
                <a:lnTo>
                  <a:pt x="0" y="1130015"/>
                </a:lnTo>
                <a:lnTo>
                  <a:pt x="68131" y="1130015"/>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5" name="object 341"/>
          <p:cNvSpPr/>
          <p:nvPr/>
        </p:nvSpPr>
        <p:spPr>
          <a:xfrm>
            <a:off x="7764480" y="22816440"/>
            <a:ext cx="102960" cy="982440"/>
          </a:xfrm>
          <a:custGeom>
            <a:avLst/>
            <a:gdLst>
              <a:gd name="textAreaLeft" fmla="*/ 0 w 102960"/>
              <a:gd name="textAreaRight" fmla="*/ 103320 w 102960"/>
              <a:gd name="textAreaTop" fmla="*/ 0 h 982440"/>
              <a:gd name="textAreaBottom" fmla="*/ 982800 h 982440"/>
            </a:gdLst>
            <a:ahLst/>
            <a:cxnLst/>
            <a:rect l="textAreaLeft" t="textAreaTop" r="textAreaRight" b="textAreaBottom"/>
            <a:pathLst>
              <a:path w="68579" h="652780">
                <a:moveTo>
                  <a:pt x="68131" y="0"/>
                </a:moveTo>
                <a:lnTo>
                  <a:pt x="0" y="0"/>
                </a:lnTo>
                <a:lnTo>
                  <a:pt x="0" y="652227"/>
                </a:lnTo>
                <a:lnTo>
                  <a:pt x="68131" y="652227"/>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6" name="object 342"/>
          <p:cNvSpPr/>
          <p:nvPr/>
        </p:nvSpPr>
        <p:spPr>
          <a:xfrm>
            <a:off x="7558920" y="22816440"/>
            <a:ext cx="102960" cy="685440"/>
          </a:xfrm>
          <a:custGeom>
            <a:avLst/>
            <a:gdLst>
              <a:gd name="textAreaLeft" fmla="*/ 0 w 102960"/>
              <a:gd name="textAreaRight" fmla="*/ 103320 w 102960"/>
              <a:gd name="textAreaTop" fmla="*/ 0 h 685440"/>
              <a:gd name="textAreaBottom" fmla="*/ 685800 h 685440"/>
            </a:gdLst>
            <a:ahLst/>
            <a:cxnLst/>
            <a:rect l="textAreaLeft" t="textAreaTop" r="textAreaRight" b="textAreaBottom"/>
            <a:pathLst>
              <a:path w="68579" h="455294">
                <a:moveTo>
                  <a:pt x="68131" y="0"/>
                </a:moveTo>
                <a:lnTo>
                  <a:pt x="0" y="0"/>
                </a:lnTo>
                <a:lnTo>
                  <a:pt x="0" y="454951"/>
                </a:lnTo>
                <a:lnTo>
                  <a:pt x="68131" y="454951"/>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7" name="object 343"/>
          <p:cNvSpPr/>
          <p:nvPr/>
        </p:nvSpPr>
        <p:spPr>
          <a:xfrm>
            <a:off x="7354080" y="22816440"/>
            <a:ext cx="102960" cy="221040"/>
          </a:xfrm>
          <a:custGeom>
            <a:avLst/>
            <a:gdLst>
              <a:gd name="textAreaLeft" fmla="*/ 0 w 102960"/>
              <a:gd name="textAreaRight" fmla="*/ 103320 w 102960"/>
              <a:gd name="textAreaTop" fmla="*/ 0 h 221040"/>
              <a:gd name="textAreaBottom" fmla="*/ 221400 h 221040"/>
            </a:gdLst>
            <a:ahLst/>
            <a:cxnLst/>
            <a:rect l="textAreaLeft" t="textAreaTop" r="textAreaRight" b="textAreaBottom"/>
            <a:pathLst>
              <a:path w="68579" h="147319">
                <a:moveTo>
                  <a:pt x="68131" y="0"/>
                </a:moveTo>
                <a:lnTo>
                  <a:pt x="0" y="0"/>
                </a:lnTo>
                <a:lnTo>
                  <a:pt x="0" y="146896"/>
                </a:lnTo>
                <a:lnTo>
                  <a:pt x="68131" y="146896"/>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8" name="object 344"/>
          <p:cNvSpPr/>
          <p:nvPr/>
        </p:nvSpPr>
        <p:spPr>
          <a:xfrm>
            <a:off x="7148520" y="22816440"/>
            <a:ext cx="102960" cy="1564560"/>
          </a:xfrm>
          <a:custGeom>
            <a:avLst/>
            <a:gdLst>
              <a:gd name="textAreaLeft" fmla="*/ 0 w 102960"/>
              <a:gd name="textAreaRight" fmla="*/ 103320 w 102960"/>
              <a:gd name="textAreaTop" fmla="*/ 0 h 1564560"/>
              <a:gd name="textAreaBottom" fmla="*/ 1564920 h 1564560"/>
            </a:gdLst>
            <a:ahLst/>
            <a:cxnLst/>
            <a:rect l="textAreaLeft" t="textAreaTop" r="textAreaRight" b="textAreaBottom"/>
            <a:pathLst>
              <a:path w="68579" h="1039494">
                <a:moveTo>
                  <a:pt x="68131" y="0"/>
                </a:moveTo>
                <a:lnTo>
                  <a:pt x="0" y="0"/>
                </a:lnTo>
                <a:lnTo>
                  <a:pt x="0" y="1039452"/>
                </a:lnTo>
                <a:lnTo>
                  <a:pt x="68131" y="1039452"/>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9" name="object 345"/>
          <p:cNvSpPr/>
          <p:nvPr/>
        </p:nvSpPr>
        <p:spPr>
          <a:xfrm>
            <a:off x="6943320" y="22816440"/>
            <a:ext cx="102960" cy="783000"/>
          </a:xfrm>
          <a:custGeom>
            <a:avLst/>
            <a:gdLst>
              <a:gd name="textAreaLeft" fmla="*/ 0 w 102960"/>
              <a:gd name="textAreaRight" fmla="*/ 103320 w 102960"/>
              <a:gd name="textAreaTop" fmla="*/ 0 h 783000"/>
              <a:gd name="textAreaBottom" fmla="*/ 783360 h 783000"/>
            </a:gdLst>
            <a:ahLst/>
            <a:cxnLst/>
            <a:rect l="textAreaLeft" t="textAreaTop" r="textAreaRight" b="textAreaBottom"/>
            <a:pathLst>
              <a:path w="68579" h="520065">
                <a:moveTo>
                  <a:pt x="68131" y="0"/>
                </a:moveTo>
                <a:lnTo>
                  <a:pt x="0" y="0"/>
                </a:lnTo>
                <a:lnTo>
                  <a:pt x="0" y="519726"/>
                </a:lnTo>
                <a:lnTo>
                  <a:pt x="68131" y="519726"/>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0" name="object 346"/>
          <p:cNvSpPr/>
          <p:nvPr/>
        </p:nvSpPr>
        <p:spPr>
          <a:xfrm>
            <a:off x="6738120" y="22816440"/>
            <a:ext cx="102960" cy="1340280"/>
          </a:xfrm>
          <a:custGeom>
            <a:avLst/>
            <a:gdLst>
              <a:gd name="textAreaLeft" fmla="*/ 0 w 102960"/>
              <a:gd name="textAreaRight" fmla="*/ 103320 w 102960"/>
              <a:gd name="textAreaTop" fmla="*/ 0 h 1340280"/>
              <a:gd name="textAreaBottom" fmla="*/ 1340640 h 1340280"/>
            </a:gdLst>
            <a:ahLst/>
            <a:cxnLst/>
            <a:rect l="textAreaLeft" t="textAreaTop" r="textAreaRight" b="textAreaBottom"/>
            <a:pathLst>
              <a:path w="68579" h="890269">
                <a:moveTo>
                  <a:pt x="68131" y="0"/>
                </a:moveTo>
                <a:lnTo>
                  <a:pt x="0" y="0"/>
                </a:lnTo>
                <a:lnTo>
                  <a:pt x="0" y="889738"/>
                </a:lnTo>
                <a:lnTo>
                  <a:pt x="68131" y="889738"/>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1" name="object 347"/>
          <p:cNvSpPr/>
          <p:nvPr/>
        </p:nvSpPr>
        <p:spPr>
          <a:xfrm>
            <a:off x="6532920" y="22816800"/>
            <a:ext cx="102960" cy="532800"/>
          </a:xfrm>
          <a:custGeom>
            <a:avLst/>
            <a:gdLst>
              <a:gd name="textAreaLeft" fmla="*/ 0 w 102960"/>
              <a:gd name="textAreaRight" fmla="*/ 103320 w 102960"/>
              <a:gd name="textAreaTop" fmla="*/ 0 h 532800"/>
              <a:gd name="textAreaBottom" fmla="*/ 533160 h 532800"/>
            </a:gdLst>
            <a:ahLst/>
            <a:cxnLst/>
            <a:rect l="textAreaLeft" t="textAreaTop" r="textAreaRight" b="textAreaBottom"/>
            <a:pathLst>
              <a:path w="68579" h="354330">
                <a:moveTo>
                  <a:pt x="68131" y="0"/>
                </a:moveTo>
                <a:lnTo>
                  <a:pt x="0" y="0"/>
                </a:lnTo>
                <a:lnTo>
                  <a:pt x="0" y="354175"/>
                </a:lnTo>
                <a:lnTo>
                  <a:pt x="68131" y="354175"/>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2" name="object 348"/>
          <p:cNvSpPr/>
          <p:nvPr/>
        </p:nvSpPr>
        <p:spPr>
          <a:xfrm>
            <a:off x="6327720" y="22816440"/>
            <a:ext cx="102960" cy="1964880"/>
          </a:xfrm>
          <a:custGeom>
            <a:avLst/>
            <a:gdLst>
              <a:gd name="textAreaLeft" fmla="*/ 0 w 102960"/>
              <a:gd name="textAreaRight" fmla="*/ 103320 w 102960"/>
              <a:gd name="textAreaTop" fmla="*/ 0 h 1964880"/>
              <a:gd name="textAreaBottom" fmla="*/ 1965240 h 1964880"/>
            </a:gdLst>
            <a:ahLst/>
            <a:cxnLst/>
            <a:rect l="textAreaLeft" t="textAreaTop" r="textAreaRight" b="textAreaBottom"/>
            <a:pathLst>
              <a:path w="68579" h="1304925">
                <a:moveTo>
                  <a:pt x="68131" y="0"/>
                </a:moveTo>
                <a:lnTo>
                  <a:pt x="0" y="0"/>
                </a:lnTo>
                <a:lnTo>
                  <a:pt x="0" y="1304429"/>
                </a:lnTo>
                <a:lnTo>
                  <a:pt x="68131" y="130442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3" name="object 349"/>
          <p:cNvSpPr/>
          <p:nvPr/>
        </p:nvSpPr>
        <p:spPr>
          <a:xfrm>
            <a:off x="6122160" y="22816800"/>
            <a:ext cx="102960" cy="1466280"/>
          </a:xfrm>
          <a:custGeom>
            <a:avLst/>
            <a:gdLst>
              <a:gd name="textAreaLeft" fmla="*/ 0 w 102960"/>
              <a:gd name="textAreaRight" fmla="*/ 103320 w 102960"/>
              <a:gd name="textAreaTop" fmla="*/ 0 h 1466280"/>
              <a:gd name="textAreaBottom" fmla="*/ 1466640 h 1466280"/>
            </a:gdLst>
            <a:ahLst/>
            <a:cxnLst/>
            <a:rect l="textAreaLeft" t="textAreaTop" r="textAreaRight" b="textAreaBottom"/>
            <a:pathLst>
              <a:path w="68579" h="974090">
                <a:moveTo>
                  <a:pt x="68131" y="0"/>
                </a:moveTo>
                <a:lnTo>
                  <a:pt x="0" y="0"/>
                </a:lnTo>
                <a:lnTo>
                  <a:pt x="0" y="973563"/>
                </a:lnTo>
                <a:lnTo>
                  <a:pt x="68131" y="973563"/>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4" name="object 350"/>
          <p:cNvSpPr/>
          <p:nvPr/>
        </p:nvSpPr>
        <p:spPr>
          <a:xfrm>
            <a:off x="5917320" y="22816800"/>
            <a:ext cx="102960" cy="827640"/>
          </a:xfrm>
          <a:custGeom>
            <a:avLst/>
            <a:gdLst>
              <a:gd name="textAreaLeft" fmla="*/ 0 w 102960"/>
              <a:gd name="textAreaRight" fmla="*/ 103320 w 102960"/>
              <a:gd name="textAreaTop" fmla="*/ 0 h 827640"/>
              <a:gd name="textAreaBottom" fmla="*/ 828000 h 827640"/>
            </a:gdLst>
            <a:ahLst/>
            <a:cxnLst/>
            <a:rect l="textAreaLeft" t="textAreaTop" r="textAreaRight" b="textAreaBottom"/>
            <a:pathLst>
              <a:path w="68579" h="549909">
                <a:moveTo>
                  <a:pt x="68131" y="0"/>
                </a:moveTo>
                <a:lnTo>
                  <a:pt x="0" y="0"/>
                </a:lnTo>
                <a:lnTo>
                  <a:pt x="0" y="549773"/>
                </a:lnTo>
                <a:lnTo>
                  <a:pt x="68131" y="549773"/>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5" name="object 351"/>
          <p:cNvSpPr/>
          <p:nvPr/>
        </p:nvSpPr>
        <p:spPr>
          <a:xfrm>
            <a:off x="5711760" y="22816440"/>
            <a:ext cx="102960" cy="1520280"/>
          </a:xfrm>
          <a:custGeom>
            <a:avLst/>
            <a:gdLst>
              <a:gd name="textAreaLeft" fmla="*/ 0 w 102960"/>
              <a:gd name="textAreaRight" fmla="*/ 103320 w 102960"/>
              <a:gd name="textAreaTop" fmla="*/ 0 h 1520280"/>
              <a:gd name="textAreaBottom" fmla="*/ 1520640 h 1520280"/>
            </a:gdLst>
            <a:ahLst/>
            <a:cxnLst/>
            <a:rect l="textAreaLeft" t="textAreaTop" r="textAreaRight" b="textAreaBottom"/>
            <a:pathLst>
              <a:path w="68579" h="1009650">
                <a:moveTo>
                  <a:pt x="68131" y="0"/>
                </a:moveTo>
                <a:lnTo>
                  <a:pt x="0" y="0"/>
                </a:lnTo>
                <a:lnTo>
                  <a:pt x="0" y="1009269"/>
                </a:lnTo>
                <a:lnTo>
                  <a:pt x="68131" y="1009269"/>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6" name="object 352"/>
          <p:cNvSpPr/>
          <p:nvPr/>
        </p:nvSpPr>
        <p:spPr>
          <a:xfrm>
            <a:off x="5506560" y="22816440"/>
            <a:ext cx="102960" cy="1067040"/>
          </a:xfrm>
          <a:custGeom>
            <a:avLst/>
            <a:gdLst>
              <a:gd name="textAreaLeft" fmla="*/ 0 w 102960"/>
              <a:gd name="textAreaRight" fmla="*/ 103320 w 102960"/>
              <a:gd name="textAreaTop" fmla="*/ 0 h 1067040"/>
              <a:gd name="textAreaBottom" fmla="*/ 1067400 h 1067040"/>
            </a:gdLst>
            <a:ahLst/>
            <a:cxnLst/>
            <a:rect l="textAreaLeft" t="textAreaTop" r="textAreaRight" b="textAreaBottom"/>
            <a:pathLst>
              <a:path w="68579" h="708659">
                <a:moveTo>
                  <a:pt x="68131" y="0"/>
                </a:moveTo>
                <a:lnTo>
                  <a:pt x="0" y="0"/>
                </a:lnTo>
                <a:lnTo>
                  <a:pt x="0" y="708333"/>
                </a:lnTo>
                <a:lnTo>
                  <a:pt x="68131" y="708333"/>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7" name="object 353"/>
          <p:cNvSpPr/>
          <p:nvPr/>
        </p:nvSpPr>
        <p:spPr>
          <a:xfrm>
            <a:off x="5301360" y="22816440"/>
            <a:ext cx="102960" cy="609480"/>
          </a:xfrm>
          <a:custGeom>
            <a:avLst/>
            <a:gdLst>
              <a:gd name="textAreaLeft" fmla="*/ 0 w 102960"/>
              <a:gd name="textAreaRight" fmla="*/ 103320 w 102960"/>
              <a:gd name="textAreaTop" fmla="*/ 0 h 609480"/>
              <a:gd name="textAreaBottom" fmla="*/ 609840 h 609480"/>
            </a:gdLst>
            <a:ahLst/>
            <a:cxnLst/>
            <a:rect l="textAreaLeft" t="textAreaTop" r="textAreaRight" b="textAreaBottom"/>
            <a:pathLst>
              <a:path w="68579" h="405130">
                <a:moveTo>
                  <a:pt x="68131" y="0"/>
                </a:moveTo>
                <a:lnTo>
                  <a:pt x="0" y="0"/>
                </a:lnTo>
                <a:lnTo>
                  <a:pt x="0" y="404622"/>
                </a:lnTo>
                <a:lnTo>
                  <a:pt x="68131" y="404622"/>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8" name="object 354"/>
          <p:cNvSpPr/>
          <p:nvPr/>
        </p:nvSpPr>
        <p:spPr>
          <a:xfrm>
            <a:off x="5096160" y="22847040"/>
            <a:ext cx="102960" cy="267120"/>
          </a:xfrm>
          <a:custGeom>
            <a:avLst/>
            <a:gdLst>
              <a:gd name="textAreaLeft" fmla="*/ 0 w 102960"/>
              <a:gd name="textAreaRight" fmla="*/ 103320 w 102960"/>
              <a:gd name="textAreaTop" fmla="*/ 0 h 267120"/>
              <a:gd name="textAreaBottom" fmla="*/ 267480 h 267120"/>
            </a:gdLst>
            <a:ahLst/>
            <a:cxnLst/>
            <a:rect l="textAreaLeft" t="textAreaTop" r="textAreaRight" b="textAreaBottom"/>
            <a:pathLst>
              <a:path w="68579" h="177800">
                <a:moveTo>
                  <a:pt x="68131" y="0"/>
                </a:moveTo>
                <a:lnTo>
                  <a:pt x="0" y="0"/>
                </a:lnTo>
                <a:lnTo>
                  <a:pt x="0" y="177618"/>
                </a:lnTo>
                <a:lnTo>
                  <a:pt x="68131" y="177618"/>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9" name="object 355"/>
          <p:cNvSpPr/>
          <p:nvPr/>
        </p:nvSpPr>
        <p:spPr>
          <a:xfrm>
            <a:off x="4890960" y="22846680"/>
            <a:ext cx="102960" cy="1212840"/>
          </a:xfrm>
          <a:custGeom>
            <a:avLst/>
            <a:gdLst>
              <a:gd name="textAreaLeft" fmla="*/ 0 w 102960"/>
              <a:gd name="textAreaRight" fmla="*/ 103320 w 102960"/>
              <a:gd name="textAreaTop" fmla="*/ 0 h 1212840"/>
              <a:gd name="textAreaBottom" fmla="*/ 1213200 h 1212840"/>
            </a:gdLst>
            <a:ahLst/>
            <a:cxnLst/>
            <a:rect l="textAreaLeft" t="textAreaTop" r="textAreaRight" b="textAreaBottom"/>
            <a:pathLst>
              <a:path w="68579" h="805815">
                <a:moveTo>
                  <a:pt x="68139" y="0"/>
                </a:moveTo>
                <a:lnTo>
                  <a:pt x="0" y="0"/>
                </a:lnTo>
                <a:lnTo>
                  <a:pt x="0" y="805786"/>
                </a:lnTo>
                <a:lnTo>
                  <a:pt x="68139" y="805786"/>
                </a:lnTo>
                <a:lnTo>
                  <a:pt x="68139"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0" name="object 356"/>
          <p:cNvSpPr/>
          <p:nvPr/>
        </p:nvSpPr>
        <p:spPr>
          <a:xfrm>
            <a:off x="4685760" y="22847040"/>
            <a:ext cx="102960" cy="669240"/>
          </a:xfrm>
          <a:custGeom>
            <a:avLst/>
            <a:gdLst>
              <a:gd name="textAreaLeft" fmla="*/ 0 w 102960"/>
              <a:gd name="textAreaRight" fmla="*/ 103320 w 102960"/>
              <a:gd name="textAreaTop" fmla="*/ 0 h 669240"/>
              <a:gd name="textAreaBottom" fmla="*/ 669600 h 669240"/>
            </a:gdLst>
            <a:ahLst/>
            <a:cxnLst/>
            <a:rect l="textAreaLeft" t="textAreaTop" r="textAreaRight" b="textAreaBottom"/>
            <a:pathLst>
              <a:path w="68580" h="445134">
                <a:moveTo>
                  <a:pt x="68139" y="0"/>
                </a:moveTo>
                <a:lnTo>
                  <a:pt x="0" y="0"/>
                </a:lnTo>
                <a:lnTo>
                  <a:pt x="0" y="444890"/>
                </a:lnTo>
                <a:lnTo>
                  <a:pt x="68139" y="444890"/>
                </a:lnTo>
                <a:lnTo>
                  <a:pt x="681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1" name="object 357"/>
          <p:cNvSpPr/>
          <p:nvPr/>
        </p:nvSpPr>
        <p:spPr>
          <a:xfrm>
            <a:off x="4480560" y="22846680"/>
            <a:ext cx="102960" cy="1520280"/>
          </a:xfrm>
          <a:custGeom>
            <a:avLst/>
            <a:gdLst>
              <a:gd name="textAreaLeft" fmla="*/ 0 w 102960"/>
              <a:gd name="textAreaRight" fmla="*/ 103320 w 102960"/>
              <a:gd name="textAreaTop" fmla="*/ 0 h 1520280"/>
              <a:gd name="textAreaBottom" fmla="*/ 1520640 h 1520280"/>
            </a:gdLst>
            <a:ahLst/>
            <a:cxnLst/>
            <a:rect l="textAreaLeft" t="textAreaTop" r="textAreaRight" b="textAreaBottom"/>
            <a:pathLst>
              <a:path w="68580" h="1009650">
                <a:moveTo>
                  <a:pt x="68131" y="0"/>
                </a:moveTo>
                <a:lnTo>
                  <a:pt x="0" y="0"/>
                </a:lnTo>
                <a:lnTo>
                  <a:pt x="0" y="1009269"/>
                </a:lnTo>
                <a:lnTo>
                  <a:pt x="68131" y="100926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2" name="object 358"/>
          <p:cNvSpPr/>
          <p:nvPr/>
        </p:nvSpPr>
        <p:spPr>
          <a:xfrm>
            <a:off x="4275720" y="22846680"/>
            <a:ext cx="102960" cy="878400"/>
          </a:xfrm>
          <a:custGeom>
            <a:avLst/>
            <a:gdLst>
              <a:gd name="textAreaLeft" fmla="*/ 0 w 102960"/>
              <a:gd name="textAreaRight" fmla="*/ 103320 w 102960"/>
              <a:gd name="textAreaTop" fmla="*/ 0 h 878400"/>
              <a:gd name="textAreaBottom" fmla="*/ 878760 h 878400"/>
            </a:gdLst>
            <a:ahLst/>
            <a:cxnLst/>
            <a:rect l="textAreaLeft" t="textAreaTop" r="textAreaRight" b="textAreaBottom"/>
            <a:pathLst>
              <a:path w="68580" h="583565">
                <a:moveTo>
                  <a:pt x="68131" y="0"/>
                </a:moveTo>
                <a:lnTo>
                  <a:pt x="0" y="0"/>
                </a:lnTo>
                <a:lnTo>
                  <a:pt x="0" y="583320"/>
                </a:lnTo>
                <a:lnTo>
                  <a:pt x="68131" y="583320"/>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3" name="object 359"/>
          <p:cNvSpPr/>
          <p:nvPr/>
        </p:nvSpPr>
        <p:spPr>
          <a:xfrm>
            <a:off x="4069800" y="22846680"/>
            <a:ext cx="102960" cy="1309680"/>
          </a:xfrm>
          <a:custGeom>
            <a:avLst/>
            <a:gdLst>
              <a:gd name="textAreaLeft" fmla="*/ 0 w 102960"/>
              <a:gd name="textAreaRight" fmla="*/ 103320 w 102960"/>
              <a:gd name="textAreaTop" fmla="*/ 0 h 1309680"/>
              <a:gd name="textAreaBottom" fmla="*/ 1310040 h 1309680"/>
            </a:gdLst>
            <a:ahLst/>
            <a:cxnLst/>
            <a:rect l="textAreaLeft" t="textAreaTop" r="textAreaRight" b="textAreaBottom"/>
            <a:pathLst>
              <a:path w="68580" h="869950">
                <a:moveTo>
                  <a:pt x="68131" y="0"/>
                </a:moveTo>
                <a:lnTo>
                  <a:pt x="0" y="0"/>
                </a:lnTo>
                <a:lnTo>
                  <a:pt x="0" y="869616"/>
                </a:lnTo>
                <a:lnTo>
                  <a:pt x="68131" y="869616"/>
                </a:lnTo>
                <a:lnTo>
                  <a:pt x="681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4" name="object 360"/>
          <p:cNvSpPr/>
          <p:nvPr/>
        </p:nvSpPr>
        <p:spPr>
          <a:xfrm>
            <a:off x="3864960" y="22846680"/>
            <a:ext cx="102960" cy="1789560"/>
          </a:xfrm>
          <a:custGeom>
            <a:avLst/>
            <a:gdLst>
              <a:gd name="textAreaLeft" fmla="*/ 0 w 102960"/>
              <a:gd name="textAreaRight" fmla="*/ 103320 w 102960"/>
              <a:gd name="textAreaTop" fmla="*/ 0 h 1789560"/>
              <a:gd name="textAreaBottom" fmla="*/ 1789920 h 1789560"/>
            </a:gdLst>
            <a:ahLst/>
            <a:cxnLst/>
            <a:rect l="textAreaLeft" t="textAreaTop" r="textAreaRight" b="textAreaBottom"/>
            <a:pathLst>
              <a:path w="68580" h="1188719">
                <a:moveTo>
                  <a:pt x="68131" y="0"/>
                </a:moveTo>
                <a:lnTo>
                  <a:pt x="0" y="0"/>
                </a:lnTo>
                <a:lnTo>
                  <a:pt x="0" y="1188187"/>
                </a:lnTo>
                <a:lnTo>
                  <a:pt x="68131" y="1188187"/>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5" name="object 361"/>
          <p:cNvSpPr/>
          <p:nvPr/>
        </p:nvSpPr>
        <p:spPr>
          <a:xfrm>
            <a:off x="3659400" y="22846680"/>
            <a:ext cx="102960" cy="1122120"/>
          </a:xfrm>
          <a:custGeom>
            <a:avLst/>
            <a:gdLst>
              <a:gd name="textAreaLeft" fmla="*/ 0 w 102960"/>
              <a:gd name="textAreaRight" fmla="*/ 103320 w 102960"/>
              <a:gd name="textAreaTop" fmla="*/ 0 h 1122120"/>
              <a:gd name="textAreaBottom" fmla="*/ 1122480 h 1122120"/>
            </a:gdLst>
            <a:ahLst/>
            <a:cxnLst/>
            <a:rect l="textAreaLeft" t="textAreaTop" r="textAreaRight" b="textAreaBottom"/>
            <a:pathLst>
              <a:path w="68580" h="745490">
                <a:moveTo>
                  <a:pt x="68139" y="0"/>
                </a:moveTo>
                <a:lnTo>
                  <a:pt x="0" y="0"/>
                </a:lnTo>
                <a:lnTo>
                  <a:pt x="0" y="745413"/>
                </a:lnTo>
                <a:lnTo>
                  <a:pt x="68139" y="745413"/>
                </a:lnTo>
                <a:lnTo>
                  <a:pt x="6813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6" name="object 362"/>
          <p:cNvSpPr/>
          <p:nvPr/>
        </p:nvSpPr>
        <p:spPr>
          <a:xfrm>
            <a:off x="3454560" y="22847040"/>
            <a:ext cx="102960" cy="179280"/>
          </a:xfrm>
          <a:custGeom>
            <a:avLst/>
            <a:gdLst>
              <a:gd name="textAreaLeft" fmla="*/ 0 w 102960"/>
              <a:gd name="textAreaRight" fmla="*/ 103320 w 102960"/>
              <a:gd name="textAreaTop" fmla="*/ 0 h 179280"/>
              <a:gd name="textAreaBottom" fmla="*/ 179640 h 179280"/>
            </a:gdLst>
            <a:ahLst/>
            <a:cxnLst/>
            <a:rect l="textAreaLeft" t="textAreaTop" r="textAreaRight" b="textAreaBottom"/>
            <a:pathLst>
              <a:path w="68580" h="119380">
                <a:moveTo>
                  <a:pt x="68131" y="0"/>
                </a:moveTo>
                <a:lnTo>
                  <a:pt x="0" y="0"/>
                </a:lnTo>
                <a:lnTo>
                  <a:pt x="0" y="118755"/>
                </a:lnTo>
                <a:lnTo>
                  <a:pt x="68131" y="118755"/>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7" name="object 363"/>
          <p:cNvSpPr/>
          <p:nvPr/>
        </p:nvSpPr>
        <p:spPr>
          <a:xfrm>
            <a:off x="3249000" y="22846680"/>
            <a:ext cx="102960" cy="357840"/>
          </a:xfrm>
          <a:custGeom>
            <a:avLst/>
            <a:gdLst>
              <a:gd name="textAreaLeft" fmla="*/ 0 w 102960"/>
              <a:gd name="textAreaRight" fmla="*/ 103320 w 102960"/>
              <a:gd name="textAreaTop" fmla="*/ 0 h 357840"/>
              <a:gd name="textAreaBottom" fmla="*/ 358200 h 357840"/>
            </a:gdLst>
            <a:ahLst/>
            <a:cxnLst/>
            <a:rect l="textAreaLeft" t="textAreaTop" r="textAreaRight" b="textAreaBottom"/>
            <a:pathLst>
              <a:path w="68580" h="238125">
                <a:moveTo>
                  <a:pt x="68131" y="0"/>
                </a:moveTo>
                <a:lnTo>
                  <a:pt x="0" y="0"/>
                </a:lnTo>
                <a:lnTo>
                  <a:pt x="0" y="237519"/>
                </a:lnTo>
                <a:lnTo>
                  <a:pt x="68131" y="237519"/>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8" name="object 364"/>
          <p:cNvSpPr/>
          <p:nvPr/>
        </p:nvSpPr>
        <p:spPr>
          <a:xfrm>
            <a:off x="3044160" y="22847040"/>
            <a:ext cx="102960" cy="833040"/>
          </a:xfrm>
          <a:custGeom>
            <a:avLst/>
            <a:gdLst>
              <a:gd name="textAreaLeft" fmla="*/ 0 w 102960"/>
              <a:gd name="textAreaRight" fmla="*/ 103320 w 102960"/>
              <a:gd name="textAreaTop" fmla="*/ 0 h 833040"/>
              <a:gd name="textAreaBottom" fmla="*/ 833400 h 833040"/>
            </a:gdLst>
            <a:ahLst/>
            <a:cxnLst/>
            <a:rect l="textAreaLeft" t="textAreaTop" r="textAreaRight" b="textAreaBottom"/>
            <a:pathLst>
              <a:path w="68580" h="553719">
                <a:moveTo>
                  <a:pt x="68131" y="0"/>
                </a:moveTo>
                <a:lnTo>
                  <a:pt x="0" y="0"/>
                </a:lnTo>
                <a:lnTo>
                  <a:pt x="0" y="553568"/>
                </a:lnTo>
                <a:lnTo>
                  <a:pt x="68131" y="553568"/>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9" name="object 365"/>
          <p:cNvSpPr/>
          <p:nvPr/>
        </p:nvSpPr>
        <p:spPr>
          <a:xfrm>
            <a:off x="2838600" y="22847040"/>
            <a:ext cx="102960" cy="1847880"/>
          </a:xfrm>
          <a:custGeom>
            <a:avLst/>
            <a:gdLst>
              <a:gd name="textAreaLeft" fmla="*/ 0 w 102960"/>
              <a:gd name="textAreaRight" fmla="*/ 103320 w 102960"/>
              <a:gd name="textAreaTop" fmla="*/ 0 h 1847880"/>
              <a:gd name="textAreaBottom" fmla="*/ 1848240 h 1847880"/>
            </a:gdLst>
            <a:ahLst/>
            <a:cxnLst/>
            <a:rect l="textAreaLeft" t="textAreaTop" r="textAreaRight" b="textAreaBottom"/>
            <a:pathLst>
              <a:path w="68580" h="1227455">
                <a:moveTo>
                  <a:pt x="68131" y="0"/>
                </a:moveTo>
                <a:lnTo>
                  <a:pt x="0" y="0"/>
                </a:lnTo>
                <a:lnTo>
                  <a:pt x="0" y="1227055"/>
                </a:lnTo>
                <a:lnTo>
                  <a:pt x="68131" y="1227055"/>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0" name="object 366"/>
          <p:cNvSpPr/>
          <p:nvPr/>
        </p:nvSpPr>
        <p:spPr>
          <a:xfrm>
            <a:off x="2633760" y="22847040"/>
            <a:ext cx="102960" cy="534960"/>
          </a:xfrm>
          <a:custGeom>
            <a:avLst/>
            <a:gdLst>
              <a:gd name="textAreaLeft" fmla="*/ 0 w 102960"/>
              <a:gd name="textAreaRight" fmla="*/ 103320 w 102960"/>
              <a:gd name="textAreaTop" fmla="*/ 0 h 534960"/>
              <a:gd name="textAreaBottom" fmla="*/ 535320 h 534960"/>
            </a:gdLst>
            <a:ahLst/>
            <a:cxnLst/>
            <a:rect l="textAreaLeft" t="textAreaTop" r="textAreaRight" b="textAreaBottom"/>
            <a:pathLst>
              <a:path w="68580" h="355600">
                <a:moveTo>
                  <a:pt x="68131" y="0"/>
                </a:moveTo>
                <a:lnTo>
                  <a:pt x="0" y="0"/>
                </a:lnTo>
                <a:lnTo>
                  <a:pt x="0" y="355237"/>
                </a:lnTo>
                <a:lnTo>
                  <a:pt x="68131" y="355237"/>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1" name="object 367"/>
          <p:cNvSpPr/>
          <p:nvPr/>
        </p:nvSpPr>
        <p:spPr>
          <a:xfrm>
            <a:off x="2428560" y="22846680"/>
            <a:ext cx="102960" cy="1167840"/>
          </a:xfrm>
          <a:custGeom>
            <a:avLst/>
            <a:gdLst>
              <a:gd name="textAreaLeft" fmla="*/ 0 w 102960"/>
              <a:gd name="textAreaRight" fmla="*/ 103320 w 102960"/>
              <a:gd name="textAreaTop" fmla="*/ 0 h 1167840"/>
              <a:gd name="textAreaBottom" fmla="*/ 1168200 h 1167840"/>
            </a:gdLst>
            <a:ahLst/>
            <a:cxnLst/>
            <a:rect l="textAreaLeft" t="textAreaTop" r="textAreaRight" b="textAreaBottom"/>
            <a:pathLst>
              <a:path w="68580" h="775969">
                <a:moveTo>
                  <a:pt x="68131" y="0"/>
                </a:moveTo>
                <a:lnTo>
                  <a:pt x="0" y="0"/>
                </a:lnTo>
                <a:lnTo>
                  <a:pt x="0" y="775604"/>
                </a:lnTo>
                <a:lnTo>
                  <a:pt x="68131" y="775604"/>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2" name="object 368"/>
          <p:cNvSpPr/>
          <p:nvPr/>
        </p:nvSpPr>
        <p:spPr>
          <a:xfrm>
            <a:off x="2222640" y="22847040"/>
            <a:ext cx="102960" cy="1666800"/>
          </a:xfrm>
          <a:custGeom>
            <a:avLst/>
            <a:gdLst>
              <a:gd name="textAreaLeft" fmla="*/ 0 w 102960"/>
              <a:gd name="textAreaRight" fmla="*/ 103320 w 102960"/>
              <a:gd name="textAreaTop" fmla="*/ 0 h 1666800"/>
              <a:gd name="textAreaBottom" fmla="*/ 1667160 h 1666800"/>
            </a:gdLst>
            <a:ahLst/>
            <a:cxnLst/>
            <a:rect l="textAreaLeft" t="textAreaTop" r="textAreaRight" b="textAreaBottom"/>
            <a:pathLst>
              <a:path w="68580" h="1107440">
                <a:moveTo>
                  <a:pt x="68131" y="0"/>
                </a:moveTo>
                <a:lnTo>
                  <a:pt x="0" y="0"/>
                </a:lnTo>
                <a:lnTo>
                  <a:pt x="0" y="1107153"/>
                </a:lnTo>
                <a:lnTo>
                  <a:pt x="68131" y="1107153"/>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3" name="object 369"/>
          <p:cNvSpPr/>
          <p:nvPr/>
        </p:nvSpPr>
        <p:spPr>
          <a:xfrm>
            <a:off x="2017800" y="22847040"/>
            <a:ext cx="102960" cy="827640"/>
          </a:xfrm>
          <a:custGeom>
            <a:avLst/>
            <a:gdLst>
              <a:gd name="textAreaLeft" fmla="*/ 0 w 102960"/>
              <a:gd name="textAreaRight" fmla="*/ 103320 w 102960"/>
              <a:gd name="textAreaTop" fmla="*/ 0 h 827640"/>
              <a:gd name="textAreaBottom" fmla="*/ 828000 h 827640"/>
            </a:gdLst>
            <a:ahLst/>
            <a:cxnLst/>
            <a:rect l="textAreaLeft" t="textAreaTop" r="textAreaRight" b="textAreaBottom"/>
            <a:pathLst>
              <a:path w="68580" h="549909">
                <a:moveTo>
                  <a:pt x="68131" y="0"/>
                </a:moveTo>
                <a:lnTo>
                  <a:pt x="0" y="0"/>
                </a:lnTo>
                <a:lnTo>
                  <a:pt x="0" y="549773"/>
                </a:lnTo>
                <a:lnTo>
                  <a:pt x="68131" y="549773"/>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4" name="object 370"/>
          <p:cNvSpPr/>
          <p:nvPr/>
        </p:nvSpPr>
        <p:spPr>
          <a:xfrm>
            <a:off x="1812240" y="22664520"/>
            <a:ext cx="102960" cy="1564560"/>
          </a:xfrm>
          <a:custGeom>
            <a:avLst/>
            <a:gdLst>
              <a:gd name="textAreaLeft" fmla="*/ 0 w 102960"/>
              <a:gd name="textAreaRight" fmla="*/ 103320 w 102960"/>
              <a:gd name="textAreaTop" fmla="*/ 0 h 1564560"/>
              <a:gd name="textAreaBottom" fmla="*/ 1564920 h 1564560"/>
            </a:gdLst>
            <a:ahLst/>
            <a:cxnLst/>
            <a:rect l="textAreaLeft" t="textAreaTop" r="textAreaRight" b="textAreaBottom"/>
            <a:pathLst>
              <a:path w="68580" h="1039494">
                <a:moveTo>
                  <a:pt x="68131" y="0"/>
                </a:moveTo>
                <a:lnTo>
                  <a:pt x="0" y="0"/>
                </a:lnTo>
                <a:lnTo>
                  <a:pt x="0" y="1039452"/>
                </a:lnTo>
                <a:lnTo>
                  <a:pt x="68131" y="1039452"/>
                </a:lnTo>
                <a:lnTo>
                  <a:pt x="681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5" name="object 371"/>
          <p:cNvSpPr/>
          <p:nvPr/>
        </p:nvSpPr>
        <p:spPr>
          <a:xfrm>
            <a:off x="1607400" y="22664880"/>
            <a:ext cx="102960" cy="534960"/>
          </a:xfrm>
          <a:custGeom>
            <a:avLst/>
            <a:gdLst>
              <a:gd name="textAreaLeft" fmla="*/ 0 w 102960"/>
              <a:gd name="textAreaRight" fmla="*/ 103320 w 102960"/>
              <a:gd name="textAreaTop" fmla="*/ 0 h 534960"/>
              <a:gd name="textAreaBottom" fmla="*/ 535320 h 534960"/>
            </a:gdLst>
            <a:ahLst/>
            <a:cxnLst/>
            <a:rect l="textAreaLeft" t="textAreaTop" r="textAreaRight" b="textAreaBottom"/>
            <a:pathLst>
              <a:path w="68580" h="355600">
                <a:moveTo>
                  <a:pt x="68131" y="0"/>
                </a:moveTo>
                <a:lnTo>
                  <a:pt x="0" y="0"/>
                </a:lnTo>
                <a:lnTo>
                  <a:pt x="0" y="355237"/>
                </a:lnTo>
                <a:lnTo>
                  <a:pt x="68131" y="355237"/>
                </a:lnTo>
                <a:lnTo>
                  <a:pt x="681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6" name="object 372"/>
          <p:cNvSpPr/>
          <p:nvPr/>
        </p:nvSpPr>
        <p:spPr>
          <a:xfrm>
            <a:off x="1401840" y="22664520"/>
            <a:ext cx="102960" cy="1258920"/>
          </a:xfrm>
          <a:custGeom>
            <a:avLst/>
            <a:gdLst>
              <a:gd name="textAreaLeft" fmla="*/ 0 w 102960"/>
              <a:gd name="textAreaRight" fmla="*/ 103320 w 102960"/>
              <a:gd name="textAreaTop" fmla="*/ 0 h 1258920"/>
              <a:gd name="textAreaBottom" fmla="*/ 1259280 h 1258920"/>
            </a:gdLst>
            <a:ahLst/>
            <a:cxnLst/>
            <a:rect l="textAreaLeft" t="textAreaTop" r="textAreaRight" b="textAreaBottom"/>
            <a:pathLst>
              <a:path w="68580" h="836294">
                <a:moveTo>
                  <a:pt x="68131" y="0"/>
                </a:moveTo>
                <a:lnTo>
                  <a:pt x="0" y="0"/>
                </a:lnTo>
                <a:lnTo>
                  <a:pt x="0" y="836036"/>
                </a:lnTo>
                <a:lnTo>
                  <a:pt x="68131" y="836036"/>
                </a:lnTo>
                <a:lnTo>
                  <a:pt x="681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7" name="object 373"/>
          <p:cNvSpPr/>
          <p:nvPr/>
        </p:nvSpPr>
        <p:spPr>
          <a:xfrm>
            <a:off x="1269000" y="20794320"/>
            <a:ext cx="8080560" cy="4031280"/>
          </a:xfrm>
          <a:custGeom>
            <a:avLst/>
            <a:gdLst>
              <a:gd name="textAreaLeft" fmla="*/ 0 w 8080560"/>
              <a:gd name="textAreaRight" fmla="*/ 8080920 w 8080560"/>
              <a:gd name="textAreaTop" fmla="*/ 0 h 4031280"/>
              <a:gd name="textAreaBottom" fmla="*/ 4031640 h 4031280"/>
            </a:gdLst>
            <a:ahLst/>
            <a:cxnLst/>
            <a:rect l="textAreaLeft" t="textAreaTop" r="textAreaRight" b="textAreaBottom"/>
            <a:pathLst>
              <a:path w="5365750" h="2677159">
                <a:moveTo>
                  <a:pt x="5365420" y="2636520"/>
                </a:moveTo>
                <a:lnTo>
                  <a:pt x="40259" y="2636520"/>
                </a:lnTo>
                <a:lnTo>
                  <a:pt x="40259" y="0"/>
                </a:lnTo>
                <a:lnTo>
                  <a:pt x="0" y="0"/>
                </a:lnTo>
                <a:lnTo>
                  <a:pt x="0" y="2636520"/>
                </a:lnTo>
                <a:lnTo>
                  <a:pt x="0" y="2677160"/>
                </a:lnTo>
                <a:lnTo>
                  <a:pt x="5365420" y="2677160"/>
                </a:lnTo>
                <a:lnTo>
                  <a:pt x="5365420" y="263652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8" name="object 374"/>
          <p:cNvSpPr/>
          <p:nvPr/>
        </p:nvSpPr>
        <p:spPr>
          <a:xfrm>
            <a:off x="11678400" y="20994480"/>
            <a:ext cx="3940200" cy="3939120"/>
          </a:xfrm>
          <a:custGeom>
            <a:avLst/>
            <a:gdLst>
              <a:gd name="textAreaLeft" fmla="*/ 0 w 3940200"/>
              <a:gd name="textAreaRight" fmla="*/ 3940560 w 3940200"/>
              <a:gd name="textAreaTop" fmla="*/ 0 h 3939120"/>
              <a:gd name="textAreaBottom" fmla="*/ 3939480 h 3939120"/>
            </a:gdLst>
            <a:ahLst/>
            <a:cxnLst/>
            <a:rect l="textAreaLeft" t="textAreaTop" r="textAreaRight" b="textAreaBottom"/>
            <a:pathLst>
              <a:path w="2616834" h="2616200">
                <a:moveTo>
                  <a:pt x="117870" y="2514600"/>
                </a:moveTo>
                <a:lnTo>
                  <a:pt x="111637" y="2514600"/>
                </a:lnTo>
                <a:lnTo>
                  <a:pt x="111637" y="2616200"/>
                </a:lnTo>
                <a:lnTo>
                  <a:pt x="117870" y="2616200"/>
                </a:lnTo>
                <a:lnTo>
                  <a:pt x="117870" y="2514600"/>
                </a:lnTo>
                <a:close/>
              </a:path>
              <a:path w="2616834" h="2616200">
                <a:moveTo>
                  <a:pt x="243490" y="2514600"/>
                </a:moveTo>
                <a:lnTo>
                  <a:pt x="237249" y="2514600"/>
                </a:lnTo>
                <a:lnTo>
                  <a:pt x="237249" y="2616200"/>
                </a:lnTo>
                <a:lnTo>
                  <a:pt x="243490" y="2616200"/>
                </a:lnTo>
                <a:lnTo>
                  <a:pt x="243490" y="2514600"/>
                </a:lnTo>
                <a:close/>
              </a:path>
              <a:path w="2616834" h="2616200">
                <a:moveTo>
                  <a:pt x="369110" y="2514600"/>
                </a:moveTo>
                <a:lnTo>
                  <a:pt x="362878" y="2514600"/>
                </a:lnTo>
                <a:lnTo>
                  <a:pt x="362878" y="2616200"/>
                </a:lnTo>
                <a:lnTo>
                  <a:pt x="369110" y="2616200"/>
                </a:lnTo>
                <a:lnTo>
                  <a:pt x="369110" y="2514600"/>
                </a:lnTo>
                <a:close/>
              </a:path>
              <a:path w="2616834" h="2616200">
                <a:moveTo>
                  <a:pt x="494730" y="2514600"/>
                </a:moveTo>
                <a:lnTo>
                  <a:pt x="488489" y="2514600"/>
                </a:lnTo>
                <a:lnTo>
                  <a:pt x="488489" y="2616200"/>
                </a:lnTo>
                <a:lnTo>
                  <a:pt x="494730" y="2616200"/>
                </a:lnTo>
                <a:lnTo>
                  <a:pt x="494730" y="2514600"/>
                </a:lnTo>
                <a:close/>
              </a:path>
              <a:path w="2616834" h="2616200">
                <a:moveTo>
                  <a:pt x="620341" y="2514600"/>
                </a:moveTo>
                <a:lnTo>
                  <a:pt x="614101" y="2514600"/>
                </a:lnTo>
                <a:lnTo>
                  <a:pt x="614101" y="2616200"/>
                </a:lnTo>
                <a:lnTo>
                  <a:pt x="620341" y="2616200"/>
                </a:lnTo>
                <a:lnTo>
                  <a:pt x="620341" y="2514600"/>
                </a:lnTo>
                <a:close/>
              </a:path>
              <a:path w="2616834" h="2616200">
                <a:moveTo>
                  <a:pt x="745953" y="2514600"/>
                </a:moveTo>
                <a:lnTo>
                  <a:pt x="739721" y="2514600"/>
                </a:lnTo>
                <a:lnTo>
                  <a:pt x="739721" y="2616200"/>
                </a:lnTo>
                <a:lnTo>
                  <a:pt x="745953" y="2616200"/>
                </a:lnTo>
                <a:lnTo>
                  <a:pt x="745953" y="2514600"/>
                </a:lnTo>
                <a:close/>
              </a:path>
              <a:path w="2616834" h="2616200">
                <a:moveTo>
                  <a:pt x="871581" y="2514600"/>
                </a:moveTo>
                <a:lnTo>
                  <a:pt x="865349" y="2514600"/>
                </a:lnTo>
                <a:lnTo>
                  <a:pt x="865349" y="2616200"/>
                </a:lnTo>
                <a:lnTo>
                  <a:pt x="871581" y="2616200"/>
                </a:lnTo>
                <a:lnTo>
                  <a:pt x="871581" y="2514600"/>
                </a:lnTo>
                <a:close/>
              </a:path>
              <a:path w="2616834" h="2616200">
                <a:moveTo>
                  <a:pt x="997193" y="2514600"/>
                </a:moveTo>
                <a:lnTo>
                  <a:pt x="990961" y="2514600"/>
                </a:lnTo>
                <a:lnTo>
                  <a:pt x="990961" y="2616200"/>
                </a:lnTo>
                <a:lnTo>
                  <a:pt x="997193" y="2616200"/>
                </a:lnTo>
                <a:lnTo>
                  <a:pt x="997193" y="2514600"/>
                </a:lnTo>
                <a:close/>
              </a:path>
              <a:path w="2616834" h="2616200">
                <a:moveTo>
                  <a:pt x="1122813" y="2514600"/>
                </a:moveTo>
                <a:lnTo>
                  <a:pt x="1116573" y="2514600"/>
                </a:lnTo>
                <a:lnTo>
                  <a:pt x="1116573" y="2616200"/>
                </a:lnTo>
                <a:lnTo>
                  <a:pt x="1122813" y="2616200"/>
                </a:lnTo>
                <a:lnTo>
                  <a:pt x="1122813" y="2514600"/>
                </a:lnTo>
                <a:close/>
              </a:path>
              <a:path w="2616834" h="2616200">
                <a:moveTo>
                  <a:pt x="1248425" y="2514600"/>
                </a:moveTo>
                <a:lnTo>
                  <a:pt x="1242184" y="2514600"/>
                </a:lnTo>
                <a:lnTo>
                  <a:pt x="1242184" y="2616200"/>
                </a:lnTo>
                <a:lnTo>
                  <a:pt x="1248425" y="2616200"/>
                </a:lnTo>
                <a:lnTo>
                  <a:pt x="1248425" y="2514600"/>
                </a:lnTo>
                <a:close/>
              </a:path>
              <a:path w="2616834" h="2616200">
                <a:moveTo>
                  <a:pt x="1374053" y="2514600"/>
                </a:moveTo>
                <a:lnTo>
                  <a:pt x="1367813" y="2514600"/>
                </a:lnTo>
                <a:lnTo>
                  <a:pt x="1367813" y="2616200"/>
                </a:lnTo>
                <a:lnTo>
                  <a:pt x="1374053" y="2616200"/>
                </a:lnTo>
                <a:lnTo>
                  <a:pt x="1374053" y="2514600"/>
                </a:lnTo>
                <a:close/>
              </a:path>
              <a:path w="2616834" h="2616200">
                <a:moveTo>
                  <a:pt x="1499665" y="2514600"/>
                </a:moveTo>
                <a:lnTo>
                  <a:pt x="1493433" y="2514600"/>
                </a:lnTo>
                <a:lnTo>
                  <a:pt x="1493433" y="2616200"/>
                </a:lnTo>
                <a:lnTo>
                  <a:pt x="1499665" y="2616200"/>
                </a:lnTo>
                <a:lnTo>
                  <a:pt x="1499665" y="2514600"/>
                </a:lnTo>
                <a:close/>
              </a:path>
              <a:path w="2616834" h="2616200">
                <a:moveTo>
                  <a:pt x="1625276" y="2514600"/>
                </a:moveTo>
                <a:lnTo>
                  <a:pt x="1619044" y="2514600"/>
                </a:lnTo>
                <a:lnTo>
                  <a:pt x="1619044" y="2616200"/>
                </a:lnTo>
                <a:lnTo>
                  <a:pt x="1625276" y="2616200"/>
                </a:lnTo>
                <a:lnTo>
                  <a:pt x="1625276" y="2514600"/>
                </a:lnTo>
                <a:close/>
              </a:path>
              <a:path w="2616834" h="2616200">
                <a:moveTo>
                  <a:pt x="1750905" y="2514600"/>
                </a:moveTo>
                <a:lnTo>
                  <a:pt x="1744664" y="2514600"/>
                </a:lnTo>
                <a:lnTo>
                  <a:pt x="1744664" y="2616200"/>
                </a:lnTo>
                <a:lnTo>
                  <a:pt x="1750905" y="2616200"/>
                </a:lnTo>
                <a:lnTo>
                  <a:pt x="1750905" y="2514600"/>
                </a:lnTo>
                <a:close/>
              </a:path>
              <a:path w="2616834" h="2616200">
                <a:moveTo>
                  <a:pt x="1876517" y="2514600"/>
                </a:moveTo>
                <a:lnTo>
                  <a:pt x="1870284" y="2514600"/>
                </a:lnTo>
                <a:lnTo>
                  <a:pt x="1870284" y="2616200"/>
                </a:lnTo>
                <a:lnTo>
                  <a:pt x="1876517" y="2616200"/>
                </a:lnTo>
                <a:lnTo>
                  <a:pt x="1876517" y="2514600"/>
                </a:lnTo>
                <a:close/>
              </a:path>
              <a:path w="2616834" h="2616200">
                <a:moveTo>
                  <a:pt x="2002137" y="2514600"/>
                </a:moveTo>
                <a:lnTo>
                  <a:pt x="1995896" y="2514600"/>
                </a:lnTo>
                <a:lnTo>
                  <a:pt x="1995896" y="2616200"/>
                </a:lnTo>
                <a:lnTo>
                  <a:pt x="2002137" y="2616200"/>
                </a:lnTo>
                <a:lnTo>
                  <a:pt x="2002137" y="2514600"/>
                </a:lnTo>
                <a:close/>
              </a:path>
              <a:path w="2616834" h="2616200">
                <a:moveTo>
                  <a:pt x="2127748" y="2514600"/>
                </a:moveTo>
                <a:lnTo>
                  <a:pt x="2121516" y="2514600"/>
                </a:lnTo>
                <a:lnTo>
                  <a:pt x="2121516" y="2616200"/>
                </a:lnTo>
                <a:lnTo>
                  <a:pt x="2127748" y="2616200"/>
                </a:lnTo>
                <a:lnTo>
                  <a:pt x="2127748" y="2514600"/>
                </a:lnTo>
                <a:close/>
              </a:path>
              <a:path w="2616834" h="2616200">
                <a:moveTo>
                  <a:pt x="2253377" y="2514600"/>
                </a:moveTo>
                <a:lnTo>
                  <a:pt x="2247136" y="2514600"/>
                </a:lnTo>
                <a:lnTo>
                  <a:pt x="2247136" y="2616200"/>
                </a:lnTo>
                <a:lnTo>
                  <a:pt x="2253377" y="2616200"/>
                </a:lnTo>
                <a:lnTo>
                  <a:pt x="2253377" y="2514600"/>
                </a:lnTo>
                <a:close/>
              </a:path>
              <a:path w="2616834" h="2616200">
                <a:moveTo>
                  <a:pt x="2378988" y="2514600"/>
                </a:moveTo>
                <a:lnTo>
                  <a:pt x="2372756" y="2514600"/>
                </a:lnTo>
                <a:lnTo>
                  <a:pt x="2372756" y="2616200"/>
                </a:lnTo>
                <a:lnTo>
                  <a:pt x="2378988" y="2616200"/>
                </a:lnTo>
                <a:lnTo>
                  <a:pt x="2378988" y="2514600"/>
                </a:lnTo>
                <a:close/>
              </a:path>
              <a:path w="2616834" h="2616200">
                <a:moveTo>
                  <a:pt x="2504600" y="2514600"/>
                </a:moveTo>
                <a:lnTo>
                  <a:pt x="2498368" y="2514600"/>
                </a:lnTo>
                <a:lnTo>
                  <a:pt x="2498368" y="2616200"/>
                </a:lnTo>
                <a:lnTo>
                  <a:pt x="2504600" y="2616200"/>
                </a:lnTo>
                <a:lnTo>
                  <a:pt x="2504600" y="2514600"/>
                </a:lnTo>
                <a:close/>
              </a:path>
              <a:path w="2616834" h="2616200">
                <a:moveTo>
                  <a:pt x="2616246" y="2501900"/>
                </a:moveTo>
                <a:lnTo>
                  <a:pt x="0" y="2501900"/>
                </a:lnTo>
                <a:lnTo>
                  <a:pt x="0" y="2514600"/>
                </a:lnTo>
                <a:lnTo>
                  <a:pt x="2616246" y="2514600"/>
                </a:lnTo>
                <a:lnTo>
                  <a:pt x="2616246" y="2501900"/>
                </a:lnTo>
                <a:close/>
              </a:path>
              <a:path w="2616834" h="2616200">
                <a:moveTo>
                  <a:pt x="117870" y="2387600"/>
                </a:moveTo>
                <a:lnTo>
                  <a:pt x="111637" y="2387600"/>
                </a:lnTo>
                <a:lnTo>
                  <a:pt x="111637" y="2501900"/>
                </a:lnTo>
                <a:lnTo>
                  <a:pt x="117870" y="2501900"/>
                </a:lnTo>
                <a:lnTo>
                  <a:pt x="117870" y="2387600"/>
                </a:lnTo>
                <a:close/>
              </a:path>
              <a:path w="2616834" h="2616200">
                <a:moveTo>
                  <a:pt x="243490" y="2387600"/>
                </a:moveTo>
                <a:lnTo>
                  <a:pt x="237249" y="2387600"/>
                </a:lnTo>
                <a:lnTo>
                  <a:pt x="237249" y="2501900"/>
                </a:lnTo>
                <a:lnTo>
                  <a:pt x="243490" y="2501900"/>
                </a:lnTo>
                <a:lnTo>
                  <a:pt x="243490" y="2387600"/>
                </a:lnTo>
                <a:close/>
              </a:path>
              <a:path w="2616834" h="2616200">
                <a:moveTo>
                  <a:pt x="369110" y="2387600"/>
                </a:moveTo>
                <a:lnTo>
                  <a:pt x="362878" y="2387600"/>
                </a:lnTo>
                <a:lnTo>
                  <a:pt x="362878" y="2501900"/>
                </a:lnTo>
                <a:lnTo>
                  <a:pt x="369110" y="2501900"/>
                </a:lnTo>
                <a:lnTo>
                  <a:pt x="369110" y="2387600"/>
                </a:lnTo>
                <a:close/>
              </a:path>
              <a:path w="2616834" h="2616200">
                <a:moveTo>
                  <a:pt x="494730" y="2387600"/>
                </a:moveTo>
                <a:lnTo>
                  <a:pt x="488489" y="2387600"/>
                </a:lnTo>
                <a:lnTo>
                  <a:pt x="488489" y="2501900"/>
                </a:lnTo>
                <a:lnTo>
                  <a:pt x="494730" y="2501900"/>
                </a:lnTo>
                <a:lnTo>
                  <a:pt x="494730" y="2387600"/>
                </a:lnTo>
                <a:close/>
              </a:path>
              <a:path w="2616834" h="2616200">
                <a:moveTo>
                  <a:pt x="620341" y="2387600"/>
                </a:moveTo>
                <a:lnTo>
                  <a:pt x="614109" y="2387600"/>
                </a:lnTo>
                <a:lnTo>
                  <a:pt x="614109" y="2501900"/>
                </a:lnTo>
                <a:lnTo>
                  <a:pt x="620341" y="2501900"/>
                </a:lnTo>
                <a:lnTo>
                  <a:pt x="620341" y="2387600"/>
                </a:lnTo>
                <a:close/>
              </a:path>
              <a:path w="2616834" h="2616200">
                <a:moveTo>
                  <a:pt x="745953" y="2387600"/>
                </a:moveTo>
                <a:lnTo>
                  <a:pt x="739721" y="2387600"/>
                </a:lnTo>
                <a:lnTo>
                  <a:pt x="739721" y="2501900"/>
                </a:lnTo>
                <a:lnTo>
                  <a:pt x="745953" y="2501900"/>
                </a:lnTo>
                <a:lnTo>
                  <a:pt x="745953" y="2387600"/>
                </a:lnTo>
                <a:close/>
              </a:path>
              <a:path w="2616834" h="2616200">
                <a:moveTo>
                  <a:pt x="871581" y="2387600"/>
                </a:moveTo>
                <a:lnTo>
                  <a:pt x="865341" y="2387600"/>
                </a:lnTo>
                <a:lnTo>
                  <a:pt x="865341" y="2501900"/>
                </a:lnTo>
                <a:lnTo>
                  <a:pt x="871581" y="2501900"/>
                </a:lnTo>
                <a:lnTo>
                  <a:pt x="871581" y="2387600"/>
                </a:lnTo>
                <a:close/>
              </a:path>
              <a:path w="2616834" h="2616200">
                <a:moveTo>
                  <a:pt x="997193" y="2387600"/>
                </a:moveTo>
                <a:lnTo>
                  <a:pt x="990961" y="2387600"/>
                </a:lnTo>
                <a:lnTo>
                  <a:pt x="990961" y="2501900"/>
                </a:lnTo>
                <a:lnTo>
                  <a:pt x="997193" y="2501900"/>
                </a:lnTo>
                <a:lnTo>
                  <a:pt x="997193" y="2387600"/>
                </a:lnTo>
                <a:close/>
              </a:path>
              <a:path w="2616834" h="2616200">
                <a:moveTo>
                  <a:pt x="1122813" y="2387600"/>
                </a:moveTo>
                <a:lnTo>
                  <a:pt x="1116573" y="2387600"/>
                </a:lnTo>
                <a:lnTo>
                  <a:pt x="1116573" y="2501900"/>
                </a:lnTo>
                <a:lnTo>
                  <a:pt x="1122813" y="2501900"/>
                </a:lnTo>
                <a:lnTo>
                  <a:pt x="1122813" y="2387600"/>
                </a:lnTo>
                <a:close/>
              </a:path>
              <a:path w="2616834" h="2616200">
                <a:moveTo>
                  <a:pt x="1248425" y="2387600"/>
                </a:moveTo>
                <a:lnTo>
                  <a:pt x="1242193" y="2387600"/>
                </a:lnTo>
                <a:lnTo>
                  <a:pt x="1242193" y="2501900"/>
                </a:lnTo>
                <a:lnTo>
                  <a:pt x="1248425" y="2501900"/>
                </a:lnTo>
                <a:lnTo>
                  <a:pt x="1248425" y="2387600"/>
                </a:lnTo>
                <a:close/>
              </a:path>
              <a:path w="2616834" h="2616200">
                <a:moveTo>
                  <a:pt x="1374053" y="2387600"/>
                </a:moveTo>
                <a:lnTo>
                  <a:pt x="1367813" y="2387600"/>
                </a:lnTo>
                <a:lnTo>
                  <a:pt x="1367813" y="2501900"/>
                </a:lnTo>
                <a:lnTo>
                  <a:pt x="1374053" y="2501900"/>
                </a:lnTo>
                <a:lnTo>
                  <a:pt x="1374053" y="2387600"/>
                </a:lnTo>
                <a:close/>
              </a:path>
              <a:path w="2616834" h="2616200">
                <a:moveTo>
                  <a:pt x="1499665" y="2387600"/>
                </a:moveTo>
                <a:lnTo>
                  <a:pt x="1493433" y="2387600"/>
                </a:lnTo>
                <a:lnTo>
                  <a:pt x="1493433" y="2501900"/>
                </a:lnTo>
                <a:lnTo>
                  <a:pt x="1499665" y="2501900"/>
                </a:lnTo>
                <a:lnTo>
                  <a:pt x="1499665" y="2387600"/>
                </a:lnTo>
                <a:close/>
              </a:path>
              <a:path w="2616834" h="2616200">
                <a:moveTo>
                  <a:pt x="1625276" y="2387600"/>
                </a:moveTo>
                <a:lnTo>
                  <a:pt x="1619044" y="2387600"/>
                </a:lnTo>
                <a:lnTo>
                  <a:pt x="1619044" y="2501900"/>
                </a:lnTo>
                <a:lnTo>
                  <a:pt x="1625276" y="2501900"/>
                </a:lnTo>
                <a:lnTo>
                  <a:pt x="1625276" y="2387600"/>
                </a:lnTo>
                <a:close/>
              </a:path>
              <a:path w="2616834" h="2616200">
                <a:moveTo>
                  <a:pt x="1750905" y="2387600"/>
                </a:moveTo>
                <a:lnTo>
                  <a:pt x="1744664" y="2387600"/>
                </a:lnTo>
                <a:lnTo>
                  <a:pt x="1744664" y="2501900"/>
                </a:lnTo>
                <a:lnTo>
                  <a:pt x="1750905" y="2501900"/>
                </a:lnTo>
                <a:lnTo>
                  <a:pt x="1750905" y="2387600"/>
                </a:lnTo>
                <a:close/>
              </a:path>
              <a:path w="2616834" h="2616200">
                <a:moveTo>
                  <a:pt x="1876517" y="2387600"/>
                </a:moveTo>
                <a:lnTo>
                  <a:pt x="1870284" y="2387600"/>
                </a:lnTo>
                <a:lnTo>
                  <a:pt x="1870284" y="2501900"/>
                </a:lnTo>
                <a:lnTo>
                  <a:pt x="1876517" y="2501900"/>
                </a:lnTo>
                <a:lnTo>
                  <a:pt x="1876517" y="2387600"/>
                </a:lnTo>
                <a:close/>
              </a:path>
              <a:path w="2616834" h="2616200">
                <a:moveTo>
                  <a:pt x="2002137" y="2387600"/>
                </a:moveTo>
                <a:lnTo>
                  <a:pt x="1995896" y="2387600"/>
                </a:lnTo>
                <a:lnTo>
                  <a:pt x="1995896" y="2501900"/>
                </a:lnTo>
                <a:lnTo>
                  <a:pt x="2002137" y="2501900"/>
                </a:lnTo>
                <a:lnTo>
                  <a:pt x="2002137" y="2387600"/>
                </a:lnTo>
                <a:close/>
              </a:path>
              <a:path w="2616834" h="2616200">
                <a:moveTo>
                  <a:pt x="2127748" y="2387600"/>
                </a:moveTo>
                <a:lnTo>
                  <a:pt x="2121516" y="2387600"/>
                </a:lnTo>
                <a:lnTo>
                  <a:pt x="2121516" y="2501900"/>
                </a:lnTo>
                <a:lnTo>
                  <a:pt x="2127748" y="2501900"/>
                </a:lnTo>
                <a:lnTo>
                  <a:pt x="2127748" y="2387600"/>
                </a:lnTo>
                <a:close/>
              </a:path>
              <a:path w="2616834" h="2616200">
                <a:moveTo>
                  <a:pt x="2253377" y="2387600"/>
                </a:moveTo>
                <a:lnTo>
                  <a:pt x="2247136" y="2387600"/>
                </a:lnTo>
                <a:lnTo>
                  <a:pt x="2247136" y="2501900"/>
                </a:lnTo>
                <a:lnTo>
                  <a:pt x="2253377" y="2501900"/>
                </a:lnTo>
                <a:lnTo>
                  <a:pt x="2253377" y="2387600"/>
                </a:lnTo>
                <a:close/>
              </a:path>
              <a:path w="2616834" h="2616200">
                <a:moveTo>
                  <a:pt x="2378988" y="2387600"/>
                </a:moveTo>
                <a:lnTo>
                  <a:pt x="2372756" y="2387600"/>
                </a:lnTo>
                <a:lnTo>
                  <a:pt x="2372756" y="2501900"/>
                </a:lnTo>
                <a:lnTo>
                  <a:pt x="2378988" y="2501900"/>
                </a:lnTo>
                <a:lnTo>
                  <a:pt x="2378988" y="2387600"/>
                </a:lnTo>
                <a:close/>
              </a:path>
              <a:path w="2616834" h="2616200">
                <a:moveTo>
                  <a:pt x="2504600" y="2387600"/>
                </a:moveTo>
                <a:lnTo>
                  <a:pt x="2498368" y="2387600"/>
                </a:lnTo>
                <a:lnTo>
                  <a:pt x="2498368" y="2501900"/>
                </a:lnTo>
                <a:lnTo>
                  <a:pt x="2504600" y="2501900"/>
                </a:lnTo>
                <a:lnTo>
                  <a:pt x="2504600" y="2387600"/>
                </a:lnTo>
                <a:close/>
              </a:path>
              <a:path w="2616834" h="2616200">
                <a:moveTo>
                  <a:pt x="2616246" y="2374900"/>
                </a:moveTo>
                <a:lnTo>
                  <a:pt x="0" y="2374900"/>
                </a:lnTo>
                <a:lnTo>
                  <a:pt x="0" y="2387600"/>
                </a:lnTo>
                <a:lnTo>
                  <a:pt x="2616246" y="2387600"/>
                </a:lnTo>
                <a:lnTo>
                  <a:pt x="2616246" y="2374900"/>
                </a:lnTo>
                <a:close/>
              </a:path>
              <a:path w="2616834" h="2616200">
                <a:moveTo>
                  <a:pt x="117870" y="2260600"/>
                </a:moveTo>
                <a:lnTo>
                  <a:pt x="111637" y="2260600"/>
                </a:lnTo>
                <a:lnTo>
                  <a:pt x="111637" y="2374900"/>
                </a:lnTo>
                <a:lnTo>
                  <a:pt x="117870" y="2374900"/>
                </a:lnTo>
                <a:lnTo>
                  <a:pt x="117870" y="2260600"/>
                </a:lnTo>
                <a:close/>
              </a:path>
              <a:path w="2616834" h="2616200">
                <a:moveTo>
                  <a:pt x="243490" y="2260600"/>
                </a:moveTo>
                <a:lnTo>
                  <a:pt x="237249" y="2260600"/>
                </a:lnTo>
                <a:lnTo>
                  <a:pt x="237249" y="2374900"/>
                </a:lnTo>
                <a:lnTo>
                  <a:pt x="243490" y="2374900"/>
                </a:lnTo>
                <a:lnTo>
                  <a:pt x="243490" y="2260600"/>
                </a:lnTo>
                <a:close/>
              </a:path>
              <a:path w="2616834" h="2616200">
                <a:moveTo>
                  <a:pt x="369110" y="2260600"/>
                </a:moveTo>
                <a:lnTo>
                  <a:pt x="362878" y="2260600"/>
                </a:lnTo>
                <a:lnTo>
                  <a:pt x="362878" y="2374900"/>
                </a:lnTo>
                <a:lnTo>
                  <a:pt x="369110" y="2374900"/>
                </a:lnTo>
                <a:lnTo>
                  <a:pt x="369110" y="2260600"/>
                </a:lnTo>
                <a:close/>
              </a:path>
              <a:path w="2616834" h="2616200">
                <a:moveTo>
                  <a:pt x="494730" y="2260600"/>
                </a:moveTo>
                <a:lnTo>
                  <a:pt x="488489" y="2260600"/>
                </a:lnTo>
                <a:lnTo>
                  <a:pt x="488489" y="2374900"/>
                </a:lnTo>
                <a:lnTo>
                  <a:pt x="494730" y="2374900"/>
                </a:lnTo>
                <a:lnTo>
                  <a:pt x="494730" y="2260600"/>
                </a:lnTo>
                <a:close/>
              </a:path>
              <a:path w="2616834" h="2616200">
                <a:moveTo>
                  <a:pt x="620341" y="2260600"/>
                </a:moveTo>
                <a:lnTo>
                  <a:pt x="614109" y="2260600"/>
                </a:lnTo>
                <a:lnTo>
                  <a:pt x="614109" y="2374900"/>
                </a:lnTo>
                <a:lnTo>
                  <a:pt x="620341" y="2374900"/>
                </a:lnTo>
                <a:lnTo>
                  <a:pt x="620341" y="2260600"/>
                </a:lnTo>
                <a:close/>
              </a:path>
              <a:path w="2616834" h="2616200">
                <a:moveTo>
                  <a:pt x="745953" y="2260600"/>
                </a:moveTo>
                <a:lnTo>
                  <a:pt x="739721" y="2260600"/>
                </a:lnTo>
                <a:lnTo>
                  <a:pt x="739721" y="2374900"/>
                </a:lnTo>
                <a:lnTo>
                  <a:pt x="745953" y="2374900"/>
                </a:lnTo>
                <a:lnTo>
                  <a:pt x="745953" y="2260600"/>
                </a:lnTo>
                <a:close/>
              </a:path>
              <a:path w="2616834" h="2616200">
                <a:moveTo>
                  <a:pt x="871581" y="2260600"/>
                </a:moveTo>
                <a:lnTo>
                  <a:pt x="865341" y="2260600"/>
                </a:lnTo>
                <a:lnTo>
                  <a:pt x="865341" y="2374900"/>
                </a:lnTo>
                <a:lnTo>
                  <a:pt x="871581" y="2374900"/>
                </a:lnTo>
                <a:lnTo>
                  <a:pt x="871581" y="2260600"/>
                </a:lnTo>
                <a:close/>
              </a:path>
              <a:path w="2616834" h="2616200">
                <a:moveTo>
                  <a:pt x="997193" y="2260600"/>
                </a:moveTo>
                <a:lnTo>
                  <a:pt x="990961" y="2260600"/>
                </a:lnTo>
                <a:lnTo>
                  <a:pt x="990961" y="2374900"/>
                </a:lnTo>
                <a:lnTo>
                  <a:pt x="997193" y="2374900"/>
                </a:lnTo>
                <a:lnTo>
                  <a:pt x="997193" y="2260600"/>
                </a:lnTo>
                <a:close/>
              </a:path>
              <a:path w="2616834" h="2616200">
                <a:moveTo>
                  <a:pt x="1122813" y="2260600"/>
                </a:moveTo>
                <a:lnTo>
                  <a:pt x="1116573" y="2260600"/>
                </a:lnTo>
                <a:lnTo>
                  <a:pt x="1116573" y="2374900"/>
                </a:lnTo>
                <a:lnTo>
                  <a:pt x="1122813" y="2374900"/>
                </a:lnTo>
                <a:lnTo>
                  <a:pt x="1122813" y="2260600"/>
                </a:lnTo>
                <a:close/>
              </a:path>
              <a:path w="2616834" h="2616200">
                <a:moveTo>
                  <a:pt x="1248425" y="2260600"/>
                </a:moveTo>
                <a:lnTo>
                  <a:pt x="1242193" y="2260600"/>
                </a:lnTo>
                <a:lnTo>
                  <a:pt x="1242193" y="2374900"/>
                </a:lnTo>
                <a:lnTo>
                  <a:pt x="1248425" y="2374900"/>
                </a:lnTo>
                <a:lnTo>
                  <a:pt x="1248425" y="2260600"/>
                </a:lnTo>
                <a:close/>
              </a:path>
              <a:path w="2616834" h="2616200">
                <a:moveTo>
                  <a:pt x="1374053" y="2260600"/>
                </a:moveTo>
                <a:lnTo>
                  <a:pt x="1367813" y="2260600"/>
                </a:lnTo>
                <a:lnTo>
                  <a:pt x="1367813" y="2374900"/>
                </a:lnTo>
                <a:lnTo>
                  <a:pt x="1374053" y="2374900"/>
                </a:lnTo>
                <a:lnTo>
                  <a:pt x="1374053" y="2260600"/>
                </a:lnTo>
                <a:close/>
              </a:path>
              <a:path w="2616834" h="2616200">
                <a:moveTo>
                  <a:pt x="1499665" y="2260600"/>
                </a:moveTo>
                <a:lnTo>
                  <a:pt x="1493433" y="2260600"/>
                </a:lnTo>
                <a:lnTo>
                  <a:pt x="1493433" y="2374900"/>
                </a:lnTo>
                <a:lnTo>
                  <a:pt x="1499665" y="2374900"/>
                </a:lnTo>
                <a:lnTo>
                  <a:pt x="1499665" y="2260600"/>
                </a:lnTo>
                <a:close/>
              </a:path>
              <a:path w="2616834" h="2616200">
                <a:moveTo>
                  <a:pt x="1625276" y="2260600"/>
                </a:moveTo>
                <a:lnTo>
                  <a:pt x="1619044" y="2260600"/>
                </a:lnTo>
                <a:lnTo>
                  <a:pt x="1619044" y="2374900"/>
                </a:lnTo>
                <a:lnTo>
                  <a:pt x="1625276" y="2374900"/>
                </a:lnTo>
                <a:lnTo>
                  <a:pt x="1625276" y="2260600"/>
                </a:lnTo>
                <a:close/>
              </a:path>
              <a:path w="2616834" h="2616200">
                <a:moveTo>
                  <a:pt x="1750905" y="2260600"/>
                </a:moveTo>
                <a:lnTo>
                  <a:pt x="1744664" y="2260600"/>
                </a:lnTo>
                <a:lnTo>
                  <a:pt x="1744664" y="2374900"/>
                </a:lnTo>
                <a:lnTo>
                  <a:pt x="1750905" y="2374900"/>
                </a:lnTo>
                <a:lnTo>
                  <a:pt x="1750905" y="2260600"/>
                </a:lnTo>
                <a:close/>
              </a:path>
              <a:path w="2616834" h="2616200">
                <a:moveTo>
                  <a:pt x="1876517" y="2260600"/>
                </a:moveTo>
                <a:lnTo>
                  <a:pt x="1870284" y="2260600"/>
                </a:lnTo>
                <a:lnTo>
                  <a:pt x="1870284" y="2374900"/>
                </a:lnTo>
                <a:lnTo>
                  <a:pt x="1876517" y="2374900"/>
                </a:lnTo>
                <a:lnTo>
                  <a:pt x="1876517" y="2260600"/>
                </a:lnTo>
                <a:close/>
              </a:path>
              <a:path w="2616834" h="2616200">
                <a:moveTo>
                  <a:pt x="2002137" y="2260600"/>
                </a:moveTo>
                <a:lnTo>
                  <a:pt x="1995896" y="2260600"/>
                </a:lnTo>
                <a:lnTo>
                  <a:pt x="1995896" y="2374900"/>
                </a:lnTo>
                <a:lnTo>
                  <a:pt x="2002137" y="2374900"/>
                </a:lnTo>
                <a:lnTo>
                  <a:pt x="2002137" y="2260600"/>
                </a:lnTo>
                <a:close/>
              </a:path>
              <a:path w="2616834" h="2616200">
                <a:moveTo>
                  <a:pt x="2127748" y="2260600"/>
                </a:moveTo>
                <a:lnTo>
                  <a:pt x="2121516" y="2260600"/>
                </a:lnTo>
                <a:lnTo>
                  <a:pt x="2121516" y="2374900"/>
                </a:lnTo>
                <a:lnTo>
                  <a:pt x="2127748" y="2374900"/>
                </a:lnTo>
                <a:lnTo>
                  <a:pt x="2127748" y="2260600"/>
                </a:lnTo>
                <a:close/>
              </a:path>
              <a:path w="2616834" h="2616200">
                <a:moveTo>
                  <a:pt x="2253377" y="2260600"/>
                </a:moveTo>
                <a:lnTo>
                  <a:pt x="2247136" y="2260600"/>
                </a:lnTo>
                <a:lnTo>
                  <a:pt x="2247136" y="2374900"/>
                </a:lnTo>
                <a:lnTo>
                  <a:pt x="2253377" y="2374900"/>
                </a:lnTo>
                <a:lnTo>
                  <a:pt x="2253377" y="2260600"/>
                </a:lnTo>
                <a:close/>
              </a:path>
              <a:path w="2616834" h="2616200">
                <a:moveTo>
                  <a:pt x="2378988" y="2260600"/>
                </a:moveTo>
                <a:lnTo>
                  <a:pt x="2372756" y="2260600"/>
                </a:lnTo>
                <a:lnTo>
                  <a:pt x="2372756" y="2374900"/>
                </a:lnTo>
                <a:lnTo>
                  <a:pt x="2378988" y="2374900"/>
                </a:lnTo>
                <a:lnTo>
                  <a:pt x="2378988" y="2260600"/>
                </a:lnTo>
                <a:close/>
              </a:path>
              <a:path w="2616834" h="2616200">
                <a:moveTo>
                  <a:pt x="2504600" y="2260600"/>
                </a:moveTo>
                <a:lnTo>
                  <a:pt x="2498368" y="2260600"/>
                </a:lnTo>
                <a:lnTo>
                  <a:pt x="2498368" y="2374900"/>
                </a:lnTo>
                <a:lnTo>
                  <a:pt x="2504600" y="2374900"/>
                </a:lnTo>
                <a:lnTo>
                  <a:pt x="2504600" y="2260600"/>
                </a:lnTo>
                <a:close/>
              </a:path>
              <a:path w="2616834" h="2616200">
                <a:moveTo>
                  <a:pt x="2614855" y="2247900"/>
                </a:moveTo>
                <a:lnTo>
                  <a:pt x="1383" y="2247900"/>
                </a:lnTo>
                <a:lnTo>
                  <a:pt x="0" y="2260600"/>
                </a:lnTo>
                <a:lnTo>
                  <a:pt x="2616246" y="2260600"/>
                </a:lnTo>
                <a:lnTo>
                  <a:pt x="2614855" y="2247900"/>
                </a:lnTo>
                <a:close/>
              </a:path>
              <a:path w="2616834" h="2616200">
                <a:moveTo>
                  <a:pt x="117870" y="1511300"/>
                </a:moveTo>
                <a:lnTo>
                  <a:pt x="111637" y="1511300"/>
                </a:lnTo>
                <a:lnTo>
                  <a:pt x="111637" y="2247900"/>
                </a:lnTo>
                <a:lnTo>
                  <a:pt x="117870" y="2247900"/>
                </a:lnTo>
                <a:lnTo>
                  <a:pt x="117870" y="1511300"/>
                </a:lnTo>
                <a:close/>
              </a:path>
              <a:path w="2616834" h="2616200">
                <a:moveTo>
                  <a:pt x="243490" y="1511300"/>
                </a:moveTo>
                <a:lnTo>
                  <a:pt x="237249" y="1511300"/>
                </a:lnTo>
                <a:lnTo>
                  <a:pt x="237249" y="2247900"/>
                </a:lnTo>
                <a:lnTo>
                  <a:pt x="243490" y="2247900"/>
                </a:lnTo>
                <a:lnTo>
                  <a:pt x="243490" y="1511300"/>
                </a:lnTo>
                <a:close/>
              </a:path>
              <a:path w="2616834" h="2616200">
                <a:moveTo>
                  <a:pt x="369110" y="1511300"/>
                </a:moveTo>
                <a:lnTo>
                  <a:pt x="362878" y="1511300"/>
                </a:lnTo>
                <a:lnTo>
                  <a:pt x="362878" y="2247900"/>
                </a:lnTo>
                <a:lnTo>
                  <a:pt x="369110" y="2247900"/>
                </a:lnTo>
                <a:lnTo>
                  <a:pt x="369110" y="1511300"/>
                </a:lnTo>
                <a:close/>
              </a:path>
              <a:path w="2616834" h="2616200">
                <a:moveTo>
                  <a:pt x="494721" y="1511300"/>
                </a:moveTo>
                <a:lnTo>
                  <a:pt x="488489" y="1511300"/>
                </a:lnTo>
                <a:lnTo>
                  <a:pt x="488489" y="2247900"/>
                </a:lnTo>
                <a:lnTo>
                  <a:pt x="494730" y="2247900"/>
                </a:lnTo>
                <a:lnTo>
                  <a:pt x="494721" y="1511300"/>
                </a:lnTo>
                <a:close/>
              </a:path>
              <a:path w="2616834" h="2616200">
                <a:moveTo>
                  <a:pt x="620341" y="1511300"/>
                </a:moveTo>
                <a:lnTo>
                  <a:pt x="614101" y="1511300"/>
                </a:lnTo>
                <a:lnTo>
                  <a:pt x="614109" y="2247900"/>
                </a:lnTo>
                <a:lnTo>
                  <a:pt x="620341" y="2247900"/>
                </a:lnTo>
                <a:lnTo>
                  <a:pt x="620341" y="1511300"/>
                </a:lnTo>
                <a:close/>
              </a:path>
              <a:path w="2616834" h="2616200">
                <a:moveTo>
                  <a:pt x="745961" y="1511300"/>
                </a:moveTo>
                <a:lnTo>
                  <a:pt x="739721" y="1511300"/>
                </a:lnTo>
                <a:lnTo>
                  <a:pt x="739721" y="2247900"/>
                </a:lnTo>
                <a:lnTo>
                  <a:pt x="745953" y="2247900"/>
                </a:lnTo>
                <a:lnTo>
                  <a:pt x="745961" y="1511300"/>
                </a:lnTo>
                <a:close/>
              </a:path>
              <a:path w="2616834" h="2616200">
                <a:moveTo>
                  <a:pt x="871581" y="1511300"/>
                </a:moveTo>
                <a:lnTo>
                  <a:pt x="865349" y="1511300"/>
                </a:lnTo>
                <a:lnTo>
                  <a:pt x="865341" y="2247900"/>
                </a:lnTo>
                <a:lnTo>
                  <a:pt x="871581" y="2247900"/>
                </a:lnTo>
                <a:lnTo>
                  <a:pt x="871581" y="1511300"/>
                </a:lnTo>
                <a:close/>
              </a:path>
              <a:path w="2616834" h="2616200">
                <a:moveTo>
                  <a:pt x="997193" y="1511300"/>
                </a:moveTo>
                <a:lnTo>
                  <a:pt x="990961" y="1511300"/>
                </a:lnTo>
                <a:lnTo>
                  <a:pt x="990961" y="2247900"/>
                </a:lnTo>
                <a:lnTo>
                  <a:pt x="997193" y="2247900"/>
                </a:lnTo>
                <a:lnTo>
                  <a:pt x="997193" y="1511300"/>
                </a:lnTo>
                <a:close/>
              </a:path>
              <a:path w="2616834" h="2616200">
                <a:moveTo>
                  <a:pt x="1122813" y="1511300"/>
                </a:moveTo>
                <a:lnTo>
                  <a:pt x="1116573" y="1511300"/>
                </a:lnTo>
                <a:lnTo>
                  <a:pt x="1116573" y="2247900"/>
                </a:lnTo>
                <a:lnTo>
                  <a:pt x="1122813" y="2247900"/>
                </a:lnTo>
                <a:lnTo>
                  <a:pt x="1122813" y="1511300"/>
                </a:lnTo>
                <a:close/>
              </a:path>
              <a:path w="2616834" h="2616200">
                <a:moveTo>
                  <a:pt x="1248425" y="1511300"/>
                </a:moveTo>
                <a:lnTo>
                  <a:pt x="1242193" y="1511300"/>
                </a:lnTo>
                <a:lnTo>
                  <a:pt x="1242193" y="2247900"/>
                </a:lnTo>
                <a:lnTo>
                  <a:pt x="1248425" y="2247900"/>
                </a:lnTo>
                <a:lnTo>
                  <a:pt x="1248425" y="1511300"/>
                </a:lnTo>
                <a:close/>
              </a:path>
              <a:path w="2616834" h="2616200">
                <a:moveTo>
                  <a:pt x="1374053" y="1511300"/>
                </a:moveTo>
                <a:lnTo>
                  <a:pt x="1367813" y="1511300"/>
                </a:lnTo>
                <a:lnTo>
                  <a:pt x="1367813" y="2247900"/>
                </a:lnTo>
                <a:lnTo>
                  <a:pt x="1374053" y="2247900"/>
                </a:lnTo>
                <a:lnTo>
                  <a:pt x="1374053" y="1511300"/>
                </a:lnTo>
                <a:close/>
              </a:path>
              <a:path w="2616834" h="2616200">
                <a:moveTo>
                  <a:pt x="1499665" y="1511300"/>
                </a:moveTo>
                <a:lnTo>
                  <a:pt x="1493433" y="1511300"/>
                </a:lnTo>
                <a:lnTo>
                  <a:pt x="1493433" y="2247900"/>
                </a:lnTo>
                <a:lnTo>
                  <a:pt x="1499665" y="2247900"/>
                </a:lnTo>
                <a:lnTo>
                  <a:pt x="1499665" y="1511300"/>
                </a:lnTo>
                <a:close/>
              </a:path>
              <a:path w="2616834" h="2616200">
                <a:moveTo>
                  <a:pt x="1625276" y="1511300"/>
                </a:moveTo>
                <a:lnTo>
                  <a:pt x="1619044" y="1511300"/>
                </a:lnTo>
                <a:lnTo>
                  <a:pt x="1619044" y="2247900"/>
                </a:lnTo>
                <a:lnTo>
                  <a:pt x="1625276" y="2247900"/>
                </a:lnTo>
                <a:lnTo>
                  <a:pt x="1625276" y="1511300"/>
                </a:lnTo>
                <a:close/>
              </a:path>
              <a:path w="2616834" h="2616200">
                <a:moveTo>
                  <a:pt x="1750905" y="1511300"/>
                </a:moveTo>
                <a:lnTo>
                  <a:pt x="1744664" y="1511300"/>
                </a:lnTo>
                <a:lnTo>
                  <a:pt x="1744664" y="2247900"/>
                </a:lnTo>
                <a:lnTo>
                  <a:pt x="1750905" y="2247900"/>
                </a:lnTo>
                <a:lnTo>
                  <a:pt x="1750905" y="1511300"/>
                </a:lnTo>
                <a:close/>
              </a:path>
              <a:path w="2616834" h="2616200">
                <a:moveTo>
                  <a:pt x="1876517" y="1511300"/>
                </a:moveTo>
                <a:lnTo>
                  <a:pt x="1870284" y="1511300"/>
                </a:lnTo>
                <a:lnTo>
                  <a:pt x="1870284" y="2247900"/>
                </a:lnTo>
                <a:lnTo>
                  <a:pt x="1876517" y="2247900"/>
                </a:lnTo>
                <a:lnTo>
                  <a:pt x="1876517" y="1511300"/>
                </a:lnTo>
                <a:close/>
              </a:path>
              <a:path w="2616834" h="2616200">
                <a:moveTo>
                  <a:pt x="2002137" y="1511300"/>
                </a:moveTo>
                <a:lnTo>
                  <a:pt x="1995896" y="1511300"/>
                </a:lnTo>
                <a:lnTo>
                  <a:pt x="1995896" y="2247900"/>
                </a:lnTo>
                <a:lnTo>
                  <a:pt x="2002137" y="2247900"/>
                </a:lnTo>
                <a:lnTo>
                  <a:pt x="2002137" y="1511300"/>
                </a:lnTo>
                <a:close/>
              </a:path>
              <a:path w="2616834" h="2616200">
                <a:moveTo>
                  <a:pt x="2127748" y="1511300"/>
                </a:moveTo>
                <a:lnTo>
                  <a:pt x="2121516" y="1511300"/>
                </a:lnTo>
                <a:lnTo>
                  <a:pt x="2121516" y="2247900"/>
                </a:lnTo>
                <a:lnTo>
                  <a:pt x="2127748" y="2247900"/>
                </a:lnTo>
                <a:lnTo>
                  <a:pt x="2127748" y="1511300"/>
                </a:lnTo>
                <a:close/>
              </a:path>
              <a:path w="2616834" h="2616200">
                <a:moveTo>
                  <a:pt x="2253377" y="1511300"/>
                </a:moveTo>
                <a:lnTo>
                  <a:pt x="2247136" y="1511300"/>
                </a:lnTo>
                <a:lnTo>
                  <a:pt x="2247136" y="2247900"/>
                </a:lnTo>
                <a:lnTo>
                  <a:pt x="2253377" y="2247900"/>
                </a:lnTo>
                <a:lnTo>
                  <a:pt x="2253377" y="1511300"/>
                </a:lnTo>
                <a:close/>
              </a:path>
              <a:path w="2616834" h="2616200">
                <a:moveTo>
                  <a:pt x="2378988" y="1511300"/>
                </a:moveTo>
                <a:lnTo>
                  <a:pt x="2372756" y="1511300"/>
                </a:lnTo>
                <a:lnTo>
                  <a:pt x="2372756" y="2247900"/>
                </a:lnTo>
                <a:lnTo>
                  <a:pt x="2378988" y="2247900"/>
                </a:lnTo>
                <a:lnTo>
                  <a:pt x="2378988" y="1511300"/>
                </a:lnTo>
                <a:close/>
              </a:path>
              <a:path w="2616834" h="2616200">
                <a:moveTo>
                  <a:pt x="2504600" y="1511300"/>
                </a:moveTo>
                <a:lnTo>
                  <a:pt x="2498368" y="1511300"/>
                </a:lnTo>
                <a:lnTo>
                  <a:pt x="2498368" y="2247900"/>
                </a:lnTo>
                <a:lnTo>
                  <a:pt x="2504600" y="2247900"/>
                </a:lnTo>
                <a:lnTo>
                  <a:pt x="2504600" y="1511300"/>
                </a:lnTo>
                <a:close/>
              </a:path>
              <a:path w="2616834" h="2616200">
                <a:moveTo>
                  <a:pt x="2616246" y="1498600"/>
                </a:moveTo>
                <a:lnTo>
                  <a:pt x="0" y="1498600"/>
                </a:lnTo>
                <a:lnTo>
                  <a:pt x="1383" y="1511300"/>
                </a:lnTo>
                <a:lnTo>
                  <a:pt x="2614855" y="1511300"/>
                </a:lnTo>
                <a:lnTo>
                  <a:pt x="2616246" y="1498600"/>
                </a:lnTo>
                <a:close/>
              </a:path>
              <a:path w="2616834" h="2616200">
                <a:moveTo>
                  <a:pt x="117870" y="1384300"/>
                </a:moveTo>
                <a:lnTo>
                  <a:pt x="111637" y="1384300"/>
                </a:lnTo>
                <a:lnTo>
                  <a:pt x="111637" y="1498600"/>
                </a:lnTo>
                <a:lnTo>
                  <a:pt x="117870" y="1498600"/>
                </a:lnTo>
                <a:lnTo>
                  <a:pt x="117870" y="1384300"/>
                </a:lnTo>
                <a:close/>
              </a:path>
              <a:path w="2616834" h="2616200">
                <a:moveTo>
                  <a:pt x="243490" y="1384300"/>
                </a:moveTo>
                <a:lnTo>
                  <a:pt x="237249" y="1384300"/>
                </a:lnTo>
                <a:lnTo>
                  <a:pt x="237249" y="1498600"/>
                </a:lnTo>
                <a:lnTo>
                  <a:pt x="243490" y="1498600"/>
                </a:lnTo>
                <a:lnTo>
                  <a:pt x="243490" y="1384300"/>
                </a:lnTo>
                <a:close/>
              </a:path>
              <a:path w="2616834" h="2616200">
                <a:moveTo>
                  <a:pt x="369110" y="1384300"/>
                </a:moveTo>
                <a:lnTo>
                  <a:pt x="362878" y="1384300"/>
                </a:lnTo>
                <a:lnTo>
                  <a:pt x="362878" y="1498600"/>
                </a:lnTo>
                <a:lnTo>
                  <a:pt x="369110" y="1498600"/>
                </a:lnTo>
                <a:lnTo>
                  <a:pt x="369110" y="1384300"/>
                </a:lnTo>
                <a:close/>
              </a:path>
              <a:path w="2616834" h="2616200">
                <a:moveTo>
                  <a:pt x="494721" y="1384300"/>
                </a:moveTo>
                <a:lnTo>
                  <a:pt x="488489" y="1384300"/>
                </a:lnTo>
                <a:lnTo>
                  <a:pt x="488489" y="1498600"/>
                </a:lnTo>
                <a:lnTo>
                  <a:pt x="494721" y="1498600"/>
                </a:lnTo>
                <a:lnTo>
                  <a:pt x="494721" y="1384300"/>
                </a:lnTo>
                <a:close/>
              </a:path>
              <a:path w="2616834" h="2616200">
                <a:moveTo>
                  <a:pt x="620341" y="1384300"/>
                </a:moveTo>
                <a:lnTo>
                  <a:pt x="614101" y="1384300"/>
                </a:lnTo>
                <a:lnTo>
                  <a:pt x="614101" y="1498600"/>
                </a:lnTo>
                <a:lnTo>
                  <a:pt x="620341" y="1498600"/>
                </a:lnTo>
                <a:lnTo>
                  <a:pt x="620341" y="1384300"/>
                </a:lnTo>
                <a:close/>
              </a:path>
              <a:path w="2616834" h="2616200">
                <a:moveTo>
                  <a:pt x="745961" y="1384300"/>
                </a:moveTo>
                <a:lnTo>
                  <a:pt x="739721" y="1384300"/>
                </a:lnTo>
                <a:lnTo>
                  <a:pt x="739721" y="1498600"/>
                </a:lnTo>
                <a:lnTo>
                  <a:pt x="745961" y="1498600"/>
                </a:lnTo>
                <a:lnTo>
                  <a:pt x="745961" y="1384300"/>
                </a:lnTo>
                <a:close/>
              </a:path>
              <a:path w="2616834" h="2616200">
                <a:moveTo>
                  <a:pt x="871581" y="1384300"/>
                </a:moveTo>
                <a:lnTo>
                  <a:pt x="865349" y="1384300"/>
                </a:lnTo>
                <a:lnTo>
                  <a:pt x="865349" y="1498600"/>
                </a:lnTo>
                <a:lnTo>
                  <a:pt x="871581" y="1498600"/>
                </a:lnTo>
                <a:lnTo>
                  <a:pt x="871581" y="1384300"/>
                </a:lnTo>
                <a:close/>
              </a:path>
              <a:path w="2616834" h="2616200">
                <a:moveTo>
                  <a:pt x="997193" y="1384300"/>
                </a:moveTo>
                <a:lnTo>
                  <a:pt x="990961" y="1384300"/>
                </a:lnTo>
                <a:lnTo>
                  <a:pt x="990961" y="1498600"/>
                </a:lnTo>
                <a:lnTo>
                  <a:pt x="997193" y="1498600"/>
                </a:lnTo>
                <a:lnTo>
                  <a:pt x="997193" y="1384300"/>
                </a:lnTo>
                <a:close/>
              </a:path>
              <a:path w="2616834" h="2616200">
                <a:moveTo>
                  <a:pt x="1122805" y="1384300"/>
                </a:moveTo>
                <a:lnTo>
                  <a:pt x="1116573" y="1384300"/>
                </a:lnTo>
                <a:lnTo>
                  <a:pt x="1116573" y="1498600"/>
                </a:lnTo>
                <a:lnTo>
                  <a:pt x="1122805" y="1498600"/>
                </a:lnTo>
                <a:lnTo>
                  <a:pt x="1122805" y="1384300"/>
                </a:lnTo>
                <a:close/>
              </a:path>
              <a:path w="2616834" h="2616200">
                <a:moveTo>
                  <a:pt x="1248425" y="1384300"/>
                </a:moveTo>
                <a:lnTo>
                  <a:pt x="1242184" y="1384300"/>
                </a:lnTo>
                <a:lnTo>
                  <a:pt x="1242184" y="1498600"/>
                </a:lnTo>
                <a:lnTo>
                  <a:pt x="1248425" y="1498600"/>
                </a:lnTo>
                <a:lnTo>
                  <a:pt x="1248425" y="1384300"/>
                </a:lnTo>
                <a:close/>
              </a:path>
              <a:path w="2616834" h="2616200">
                <a:moveTo>
                  <a:pt x="1374053" y="1384300"/>
                </a:moveTo>
                <a:lnTo>
                  <a:pt x="1367813" y="1384300"/>
                </a:lnTo>
                <a:lnTo>
                  <a:pt x="1367813" y="1498600"/>
                </a:lnTo>
                <a:lnTo>
                  <a:pt x="1374053" y="1498600"/>
                </a:lnTo>
                <a:lnTo>
                  <a:pt x="1374053" y="1384300"/>
                </a:lnTo>
                <a:close/>
              </a:path>
              <a:path w="2616834" h="2616200">
                <a:moveTo>
                  <a:pt x="1499665" y="1384300"/>
                </a:moveTo>
                <a:lnTo>
                  <a:pt x="1493433" y="1384300"/>
                </a:lnTo>
                <a:lnTo>
                  <a:pt x="1493433" y="1498600"/>
                </a:lnTo>
                <a:lnTo>
                  <a:pt x="1499665" y="1498600"/>
                </a:lnTo>
                <a:lnTo>
                  <a:pt x="1499665" y="1384300"/>
                </a:lnTo>
                <a:close/>
              </a:path>
              <a:path w="2616834" h="2616200">
                <a:moveTo>
                  <a:pt x="1625276" y="1384300"/>
                </a:moveTo>
                <a:lnTo>
                  <a:pt x="1619044" y="1384300"/>
                </a:lnTo>
                <a:lnTo>
                  <a:pt x="1619044" y="1498600"/>
                </a:lnTo>
                <a:lnTo>
                  <a:pt x="1625276" y="1498600"/>
                </a:lnTo>
                <a:lnTo>
                  <a:pt x="1625276" y="1384300"/>
                </a:lnTo>
                <a:close/>
              </a:path>
              <a:path w="2616834" h="2616200">
                <a:moveTo>
                  <a:pt x="1750905" y="1384300"/>
                </a:moveTo>
                <a:lnTo>
                  <a:pt x="1744664" y="1384300"/>
                </a:lnTo>
                <a:lnTo>
                  <a:pt x="1744664" y="1498600"/>
                </a:lnTo>
                <a:lnTo>
                  <a:pt x="1750905" y="1498600"/>
                </a:lnTo>
                <a:lnTo>
                  <a:pt x="1750905" y="1384300"/>
                </a:lnTo>
                <a:close/>
              </a:path>
              <a:path w="2616834" h="2616200">
                <a:moveTo>
                  <a:pt x="1876517" y="1384300"/>
                </a:moveTo>
                <a:lnTo>
                  <a:pt x="1870284" y="1384300"/>
                </a:lnTo>
                <a:lnTo>
                  <a:pt x="1870284" y="1498600"/>
                </a:lnTo>
                <a:lnTo>
                  <a:pt x="1876517" y="1498600"/>
                </a:lnTo>
                <a:lnTo>
                  <a:pt x="1876517" y="1384300"/>
                </a:lnTo>
                <a:close/>
              </a:path>
              <a:path w="2616834" h="2616200">
                <a:moveTo>
                  <a:pt x="2002137" y="1384300"/>
                </a:moveTo>
                <a:lnTo>
                  <a:pt x="1995896" y="1384300"/>
                </a:lnTo>
                <a:lnTo>
                  <a:pt x="1995896" y="1498600"/>
                </a:lnTo>
                <a:lnTo>
                  <a:pt x="2002137" y="1498600"/>
                </a:lnTo>
                <a:lnTo>
                  <a:pt x="2002137" y="1384300"/>
                </a:lnTo>
                <a:close/>
              </a:path>
              <a:path w="2616834" h="2616200">
                <a:moveTo>
                  <a:pt x="2127748" y="1384300"/>
                </a:moveTo>
                <a:lnTo>
                  <a:pt x="2121516" y="1384300"/>
                </a:lnTo>
                <a:lnTo>
                  <a:pt x="2121516" y="1498600"/>
                </a:lnTo>
                <a:lnTo>
                  <a:pt x="2127748" y="1498600"/>
                </a:lnTo>
                <a:lnTo>
                  <a:pt x="2127748" y="1384300"/>
                </a:lnTo>
                <a:close/>
              </a:path>
              <a:path w="2616834" h="2616200">
                <a:moveTo>
                  <a:pt x="2253377" y="1384300"/>
                </a:moveTo>
                <a:lnTo>
                  <a:pt x="2247136" y="1384300"/>
                </a:lnTo>
                <a:lnTo>
                  <a:pt x="2247136" y="1498600"/>
                </a:lnTo>
                <a:lnTo>
                  <a:pt x="2253377" y="1498600"/>
                </a:lnTo>
                <a:lnTo>
                  <a:pt x="2253377" y="1384300"/>
                </a:lnTo>
                <a:close/>
              </a:path>
              <a:path w="2616834" h="2616200">
                <a:moveTo>
                  <a:pt x="2378988" y="1384300"/>
                </a:moveTo>
                <a:lnTo>
                  <a:pt x="2372756" y="1384300"/>
                </a:lnTo>
                <a:lnTo>
                  <a:pt x="2372756" y="1498600"/>
                </a:lnTo>
                <a:lnTo>
                  <a:pt x="2378988" y="1498600"/>
                </a:lnTo>
                <a:lnTo>
                  <a:pt x="2378988" y="1384300"/>
                </a:lnTo>
                <a:close/>
              </a:path>
              <a:path w="2616834" h="2616200">
                <a:moveTo>
                  <a:pt x="2504600" y="1384300"/>
                </a:moveTo>
                <a:lnTo>
                  <a:pt x="2498368" y="1384300"/>
                </a:lnTo>
                <a:lnTo>
                  <a:pt x="2498368" y="1498600"/>
                </a:lnTo>
                <a:lnTo>
                  <a:pt x="2504600" y="1498600"/>
                </a:lnTo>
                <a:lnTo>
                  <a:pt x="2504600" y="1384300"/>
                </a:lnTo>
                <a:close/>
              </a:path>
              <a:path w="2616834" h="2616200">
                <a:moveTo>
                  <a:pt x="2616246" y="1371600"/>
                </a:moveTo>
                <a:lnTo>
                  <a:pt x="0" y="1371600"/>
                </a:lnTo>
                <a:lnTo>
                  <a:pt x="0" y="1384300"/>
                </a:lnTo>
                <a:lnTo>
                  <a:pt x="2616246" y="1384300"/>
                </a:lnTo>
                <a:lnTo>
                  <a:pt x="2616246" y="1371600"/>
                </a:lnTo>
                <a:close/>
              </a:path>
              <a:path w="2616834" h="2616200">
                <a:moveTo>
                  <a:pt x="117870" y="1257300"/>
                </a:moveTo>
                <a:lnTo>
                  <a:pt x="111637" y="1257300"/>
                </a:lnTo>
                <a:lnTo>
                  <a:pt x="111637" y="1371600"/>
                </a:lnTo>
                <a:lnTo>
                  <a:pt x="117870" y="1371600"/>
                </a:lnTo>
                <a:lnTo>
                  <a:pt x="117870" y="1257300"/>
                </a:lnTo>
                <a:close/>
              </a:path>
              <a:path w="2616834" h="2616200">
                <a:moveTo>
                  <a:pt x="243490" y="1257300"/>
                </a:moveTo>
                <a:lnTo>
                  <a:pt x="237249" y="1257300"/>
                </a:lnTo>
                <a:lnTo>
                  <a:pt x="237249" y="1371600"/>
                </a:lnTo>
                <a:lnTo>
                  <a:pt x="243490" y="1371600"/>
                </a:lnTo>
                <a:lnTo>
                  <a:pt x="243490" y="1257300"/>
                </a:lnTo>
                <a:close/>
              </a:path>
              <a:path w="2616834" h="2616200">
                <a:moveTo>
                  <a:pt x="369110" y="1257300"/>
                </a:moveTo>
                <a:lnTo>
                  <a:pt x="362878" y="1257300"/>
                </a:lnTo>
                <a:lnTo>
                  <a:pt x="362878" y="1371600"/>
                </a:lnTo>
                <a:lnTo>
                  <a:pt x="369110" y="1371600"/>
                </a:lnTo>
                <a:lnTo>
                  <a:pt x="369110" y="1257300"/>
                </a:lnTo>
                <a:close/>
              </a:path>
              <a:path w="2616834" h="2616200">
                <a:moveTo>
                  <a:pt x="494721" y="1257300"/>
                </a:moveTo>
                <a:lnTo>
                  <a:pt x="488489" y="1257300"/>
                </a:lnTo>
                <a:lnTo>
                  <a:pt x="488489" y="1371600"/>
                </a:lnTo>
                <a:lnTo>
                  <a:pt x="494721" y="1371600"/>
                </a:lnTo>
                <a:lnTo>
                  <a:pt x="494721" y="1257300"/>
                </a:lnTo>
                <a:close/>
              </a:path>
              <a:path w="2616834" h="2616200">
                <a:moveTo>
                  <a:pt x="620341" y="1257300"/>
                </a:moveTo>
                <a:lnTo>
                  <a:pt x="614101" y="1257300"/>
                </a:lnTo>
                <a:lnTo>
                  <a:pt x="614101" y="1371600"/>
                </a:lnTo>
                <a:lnTo>
                  <a:pt x="620341" y="1371600"/>
                </a:lnTo>
                <a:lnTo>
                  <a:pt x="620341" y="1257300"/>
                </a:lnTo>
                <a:close/>
              </a:path>
              <a:path w="2616834" h="2616200">
                <a:moveTo>
                  <a:pt x="745961" y="1257300"/>
                </a:moveTo>
                <a:lnTo>
                  <a:pt x="739721" y="1257300"/>
                </a:lnTo>
                <a:lnTo>
                  <a:pt x="739721" y="1371600"/>
                </a:lnTo>
                <a:lnTo>
                  <a:pt x="745961" y="1371600"/>
                </a:lnTo>
                <a:lnTo>
                  <a:pt x="745961" y="1257300"/>
                </a:lnTo>
                <a:close/>
              </a:path>
              <a:path w="2616834" h="2616200">
                <a:moveTo>
                  <a:pt x="871581" y="1257300"/>
                </a:moveTo>
                <a:lnTo>
                  <a:pt x="865349" y="1257300"/>
                </a:lnTo>
                <a:lnTo>
                  <a:pt x="865349" y="1371600"/>
                </a:lnTo>
                <a:lnTo>
                  <a:pt x="871581" y="1371600"/>
                </a:lnTo>
                <a:lnTo>
                  <a:pt x="871581" y="1257300"/>
                </a:lnTo>
                <a:close/>
              </a:path>
              <a:path w="2616834" h="2616200">
                <a:moveTo>
                  <a:pt x="997193" y="1257300"/>
                </a:moveTo>
                <a:lnTo>
                  <a:pt x="990961" y="1257300"/>
                </a:lnTo>
                <a:lnTo>
                  <a:pt x="990961" y="1371600"/>
                </a:lnTo>
                <a:lnTo>
                  <a:pt x="997193" y="1371600"/>
                </a:lnTo>
                <a:lnTo>
                  <a:pt x="997193" y="1257300"/>
                </a:lnTo>
                <a:close/>
              </a:path>
              <a:path w="2616834" h="2616200">
                <a:moveTo>
                  <a:pt x="1122805" y="1257300"/>
                </a:moveTo>
                <a:lnTo>
                  <a:pt x="1116573" y="1257300"/>
                </a:lnTo>
                <a:lnTo>
                  <a:pt x="1116573" y="1371600"/>
                </a:lnTo>
                <a:lnTo>
                  <a:pt x="1122805" y="1371600"/>
                </a:lnTo>
                <a:lnTo>
                  <a:pt x="1122805" y="1257300"/>
                </a:lnTo>
                <a:close/>
              </a:path>
              <a:path w="2616834" h="2616200">
                <a:moveTo>
                  <a:pt x="1248425" y="1257300"/>
                </a:moveTo>
                <a:lnTo>
                  <a:pt x="1242184" y="1257300"/>
                </a:lnTo>
                <a:lnTo>
                  <a:pt x="1242184" y="1371600"/>
                </a:lnTo>
                <a:lnTo>
                  <a:pt x="1248425" y="1371600"/>
                </a:lnTo>
                <a:lnTo>
                  <a:pt x="1248425" y="1257300"/>
                </a:lnTo>
                <a:close/>
              </a:path>
              <a:path w="2616834" h="2616200">
                <a:moveTo>
                  <a:pt x="1374053" y="1257300"/>
                </a:moveTo>
                <a:lnTo>
                  <a:pt x="1367813" y="1257300"/>
                </a:lnTo>
                <a:lnTo>
                  <a:pt x="1367813" y="1371600"/>
                </a:lnTo>
                <a:lnTo>
                  <a:pt x="1374053" y="1371600"/>
                </a:lnTo>
                <a:lnTo>
                  <a:pt x="1374053" y="1257300"/>
                </a:lnTo>
                <a:close/>
              </a:path>
              <a:path w="2616834" h="2616200">
                <a:moveTo>
                  <a:pt x="1499665" y="1257300"/>
                </a:moveTo>
                <a:lnTo>
                  <a:pt x="1493433" y="1257300"/>
                </a:lnTo>
                <a:lnTo>
                  <a:pt x="1493433" y="1371600"/>
                </a:lnTo>
                <a:lnTo>
                  <a:pt x="1499665" y="1371600"/>
                </a:lnTo>
                <a:lnTo>
                  <a:pt x="1499665" y="1257300"/>
                </a:lnTo>
                <a:close/>
              </a:path>
              <a:path w="2616834" h="2616200">
                <a:moveTo>
                  <a:pt x="1625276" y="1257300"/>
                </a:moveTo>
                <a:lnTo>
                  <a:pt x="1619044" y="1257300"/>
                </a:lnTo>
                <a:lnTo>
                  <a:pt x="1619044" y="1371600"/>
                </a:lnTo>
                <a:lnTo>
                  <a:pt x="1625276" y="1371600"/>
                </a:lnTo>
                <a:lnTo>
                  <a:pt x="1625276" y="1257300"/>
                </a:lnTo>
                <a:close/>
              </a:path>
              <a:path w="2616834" h="2616200">
                <a:moveTo>
                  <a:pt x="1750905" y="1257300"/>
                </a:moveTo>
                <a:lnTo>
                  <a:pt x="1744664" y="1257300"/>
                </a:lnTo>
                <a:lnTo>
                  <a:pt x="1744664" y="1371600"/>
                </a:lnTo>
                <a:lnTo>
                  <a:pt x="1750905" y="1371600"/>
                </a:lnTo>
                <a:lnTo>
                  <a:pt x="1750905" y="1257300"/>
                </a:lnTo>
                <a:close/>
              </a:path>
              <a:path w="2616834" h="2616200">
                <a:moveTo>
                  <a:pt x="1876517" y="1257300"/>
                </a:moveTo>
                <a:lnTo>
                  <a:pt x="1870284" y="1257300"/>
                </a:lnTo>
                <a:lnTo>
                  <a:pt x="1870284" y="1371600"/>
                </a:lnTo>
                <a:lnTo>
                  <a:pt x="1876517" y="1371600"/>
                </a:lnTo>
                <a:lnTo>
                  <a:pt x="1876517" y="1257300"/>
                </a:lnTo>
                <a:close/>
              </a:path>
              <a:path w="2616834" h="2616200">
                <a:moveTo>
                  <a:pt x="2002137" y="1257300"/>
                </a:moveTo>
                <a:lnTo>
                  <a:pt x="1995896" y="1257300"/>
                </a:lnTo>
                <a:lnTo>
                  <a:pt x="1995896" y="1371600"/>
                </a:lnTo>
                <a:lnTo>
                  <a:pt x="2002137" y="1371600"/>
                </a:lnTo>
                <a:lnTo>
                  <a:pt x="2002137" y="1257300"/>
                </a:lnTo>
                <a:close/>
              </a:path>
              <a:path w="2616834" h="2616200">
                <a:moveTo>
                  <a:pt x="2127748" y="1257300"/>
                </a:moveTo>
                <a:lnTo>
                  <a:pt x="2121516" y="1257300"/>
                </a:lnTo>
                <a:lnTo>
                  <a:pt x="2121516" y="1371600"/>
                </a:lnTo>
                <a:lnTo>
                  <a:pt x="2127748" y="1371600"/>
                </a:lnTo>
                <a:lnTo>
                  <a:pt x="2127748" y="1257300"/>
                </a:lnTo>
                <a:close/>
              </a:path>
              <a:path w="2616834" h="2616200">
                <a:moveTo>
                  <a:pt x="2253377" y="1257300"/>
                </a:moveTo>
                <a:lnTo>
                  <a:pt x="2247136" y="1257300"/>
                </a:lnTo>
                <a:lnTo>
                  <a:pt x="2247136" y="1371600"/>
                </a:lnTo>
                <a:lnTo>
                  <a:pt x="2253377" y="1371600"/>
                </a:lnTo>
                <a:lnTo>
                  <a:pt x="2253377" y="1257300"/>
                </a:lnTo>
                <a:close/>
              </a:path>
              <a:path w="2616834" h="2616200">
                <a:moveTo>
                  <a:pt x="2378988" y="1257300"/>
                </a:moveTo>
                <a:lnTo>
                  <a:pt x="2372756" y="1257300"/>
                </a:lnTo>
                <a:lnTo>
                  <a:pt x="2372756" y="1371600"/>
                </a:lnTo>
                <a:lnTo>
                  <a:pt x="2378988" y="1371600"/>
                </a:lnTo>
                <a:lnTo>
                  <a:pt x="2378988" y="1257300"/>
                </a:lnTo>
                <a:close/>
              </a:path>
              <a:path w="2616834" h="2616200">
                <a:moveTo>
                  <a:pt x="2504600" y="1257300"/>
                </a:moveTo>
                <a:lnTo>
                  <a:pt x="2498368" y="1257300"/>
                </a:lnTo>
                <a:lnTo>
                  <a:pt x="2498368" y="1371600"/>
                </a:lnTo>
                <a:lnTo>
                  <a:pt x="2504600" y="1371600"/>
                </a:lnTo>
                <a:lnTo>
                  <a:pt x="2504600" y="1257300"/>
                </a:lnTo>
                <a:close/>
              </a:path>
              <a:path w="2616834" h="2616200">
                <a:moveTo>
                  <a:pt x="2616246" y="1244600"/>
                </a:moveTo>
                <a:lnTo>
                  <a:pt x="0" y="1244600"/>
                </a:lnTo>
                <a:lnTo>
                  <a:pt x="0" y="1257300"/>
                </a:lnTo>
                <a:lnTo>
                  <a:pt x="2616246" y="1257300"/>
                </a:lnTo>
                <a:lnTo>
                  <a:pt x="2616246" y="1244600"/>
                </a:lnTo>
                <a:close/>
              </a:path>
              <a:path w="2616834" h="2616200">
                <a:moveTo>
                  <a:pt x="117870" y="1130300"/>
                </a:moveTo>
                <a:lnTo>
                  <a:pt x="111637" y="1130300"/>
                </a:lnTo>
                <a:lnTo>
                  <a:pt x="111637" y="1244600"/>
                </a:lnTo>
                <a:lnTo>
                  <a:pt x="117870" y="1244600"/>
                </a:lnTo>
                <a:lnTo>
                  <a:pt x="117870" y="1130300"/>
                </a:lnTo>
                <a:close/>
              </a:path>
              <a:path w="2616834" h="2616200">
                <a:moveTo>
                  <a:pt x="243490" y="1130300"/>
                </a:moveTo>
                <a:lnTo>
                  <a:pt x="237249" y="1130300"/>
                </a:lnTo>
                <a:lnTo>
                  <a:pt x="237249" y="1244600"/>
                </a:lnTo>
                <a:lnTo>
                  <a:pt x="243490" y="1244600"/>
                </a:lnTo>
                <a:lnTo>
                  <a:pt x="243490" y="1130300"/>
                </a:lnTo>
                <a:close/>
              </a:path>
              <a:path w="2616834" h="2616200">
                <a:moveTo>
                  <a:pt x="369110" y="1130300"/>
                </a:moveTo>
                <a:lnTo>
                  <a:pt x="362878" y="1130300"/>
                </a:lnTo>
                <a:lnTo>
                  <a:pt x="362878" y="1244600"/>
                </a:lnTo>
                <a:lnTo>
                  <a:pt x="369110" y="1244600"/>
                </a:lnTo>
                <a:lnTo>
                  <a:pt x="369110" y="1130300"/>
                </a:lnTo>
                <a:close/>
              </a:path>
              <a:path w="2616834" h="2616200">
                <a:moveTo>
                  <a:pt x="494721" y="1130300"/>
                </a:moveTo>
                <a:lnTo>
                  <a:pt x="488489" y="1130300"/>
                </a:lnTo>
                <a:lnTo>
                  <a:pt x="488489" y="1244600"/>
                </a:lnTo>
                <a:lnTo>
                  <a:pt x="494721" y="1244600"/>
                </a:lnTo>
                <a:lnTo>
                  <a:pt x="494721" y="1130300"/>
                </a:lnTo>
                <a:close/>
              </a:path>
              <a:path w="2616834" h="2616200">
                <a:moveTo>
                  <a:pt x="620341" y="1130300"/>
                </a:moveTo>
                <a:lnTo>
                  <a:pt x="614101" y="1130300"/>
                </a:lnTo>
                <a:lnTo>
                  <a:pt x="614101" y="1244600"/>
                </a:lnTo>
                <a:lnTo>
                  <a:pt x="620341" y="1244600"/>
                </a:lnTo>
                <a:lnTo>
                  <a:pt x="620341" y="1130300"/>
                </a:lnTo>
                <a:close/>
              </a:path>
              <a:path w="2616834" h="2616200">
                <a:moveTo>
                  <a:pt x="745961" y="1130300"/>
                </a:moveTo>
                <a:lnTo>
                  <a:pt x="739721" y="1130300"/>
                </a:lnTo>
                <a:lnTo>
                  <a:pt x="739721" y="1244600"/>
                </a:lnTo>
                <a:lnTo>
                  <a:pt x="745961" y="1244600"/>
                </a:lnTo>
                <a:lnTo>
                  <a:pt x="745961" y="1130300"/>
                </a:lnTo>
                <a:close/>
              </a:path>
              <a:path w="2616834" h="2616200">
                <a:moveTo>
                  <a:pt x="871581" y="1130300"/>
                </a:moveTo>
                <a:lnTo>
                  <a:pt x="865349" y="1130300"/>
                </a:lnTo>
                <a:lnTo>
                  <a:pt x="865349" y="1244600"/>
                </a:lnTo>
                <a:lnTo>
                  <a:pt x="871581" y="1244600"/>
                </a:lnTo>
                <a:lnTo>
                  <a:pt x="871581" y="1130300"/>
                </a:lnTo>
                <a:close/>
              </a:path>
              <a:path w="2616834" h="2616200">
                <a:moveTo>
                  <a:pt x="997193" y="1130300"/>
                </a:moveTo>
                <a:lnTo>
                  <a:pt x="990961" y="1130300"/>
                </a:lnTo>
                <a:lnTo>
                  <a:pt x="990961" y="1244600"/>
                </a:lnTo>
                <a:lnTo>
                  <a:pt x="997193" y="1244600"/>
                </a:lnTo>
                <a:lnTo>
                  <a:pt x="997193" y="1130300"/>
                </a:lnTo>
                <a:close/>
              </a:path>
              <a:path w="2616834" h="2616200">
                <a:moveTo>
                  <a:pt x="1122805" y="1130300"/>
                </a:moveTo>
                <a:lnTo>
                  <a:pt x="1116573" y="1130300"/>
                </a:lnTo>
                <a:lnTo>
                  <a:pt x="1116573" y="1244600"/>
                </a:lnTo>
                <a:lnTo>
                  <a:pt x="1122805" y="1244600"/>
                </a:lnTo>
                <a:lnTo>
                  <a:pt x="1122805" y="1130300"/>
                </a:lnTo>
                <a:close/>
              </a:path>
              <a:path w="2616834" h="2616200">
                <a:moveTo>
                  <a:pt x="1248425" y="1130300"/>
                </a:moveTo>
                <a:lnTo>
                  <a:pt x="1242184" y="1130300"/>
                </a:lnTo>
                <a:lnTo>
                  <a:pt x="1242184" y="1244600"/>
                </a:lnTo>
                <a:lnTo>
                  <a:pt x="1248425" y="1244600"/>
                </a:lnTo>
                <a:lnTo>
                  <a:pt x="1248425" y="1130300"/>
                </a:lnTo>
                <a:close/>
              </a:path>
              <a:path w="2616834" h="2616200">
                <a:moveTo>
                  <a:pt x="1374053" y="1130300"/>
                </a:moveTo>
                <a:lnTo>
                  <a:pt x="1367813" y="1130300"/>
                </a:lnTo>
                <a:lnTo>
                  <a:pt x="1367813" y="1244600"/>
                </a:lnTo>
                <a:lnTo>
                  <a:pt x="1374053" y="1244600"/>
                </a:lnTo>
                <a:lnTo>
                  <a:pt x="1374053" y="1130300"/>
                </a:lnTo>
                <a:close/>
              </a:path>
              <a:path w="2616834" h="2616200">
                <a:moveTo>
                  <a:pt x="1499665" y="1130300"/>
                </a:moveTo>
                <a:lnTo>
                  <a:pt x="1493433" y="1130300"/>
                </a:lnTo>
                <a:lnTo>
                  <a:pt x="1493433" y="1244600"/>
                </a:lnTo>
                <a:lnTo>
                  <a:pt x="1499665" y="1244600"/>
                </a:lnTo>
                <a:lnTo>
                  <a:pt x="1499665" y="1130300"/>
                </a:lnTo>
                <a:close/>
              </a:path>
              <a:path w="2616834" h="2616200">
                <a:moveTo>
                  <a:pt x="1625276" y="1130300"/>
                </a:moveTo>
                <a:lnTo>
                  <a:pt x="1619044" y="1130300"/>
                </a:lnTo>
                <a:lnTo>
                  <a:pt x="1619044" y="1244600"/>
                </a:lnTo>
                <a:lnTo>
                  <a:pt x="1625276" y="1244600"/>
                </a:lnTo>
                <a:lnTo>
                  <a:pt x="1625276" y="1130300"/>
                </a:lnTo>
                <a:close/>
              </a:path>
              <a:path w="2616834" h="2616200">
                <a:moveTo>
                  <a:pt x="1750905" y="1130300"/>
                </a:moveTo>
                <a:lnTo>
                  <a:pt x="1744664" y="1130300"/>
                </a:lnTo>
                <a:lnTo>
                  <a:pt x="1744664" y="1244600"/>
                </a:lnTo>
                <a:lnTo>
                  <a:pt x="1750905" y="1244600"/>
                </a:lnTo>
                <a:lnTo>
                  <a:pt x="1750905" y="1130300"/>
                </a:lnTo>
                <a:close/>
              </a:path>
              <a:path w="2616834" h="2616200">
                <a:moveTo>
                  <a:pt x="1876517" y="1130300"/>
                </a:moveTo>
                <a:lnTo>
                  <a:pt x="1870284" y="1130300"/>
                </a:lnTo>
                <a:lnTo>
                  <a:pt x="1870284" y="1244600"/>
                </a:lnTo>
                <a:lnTo>
                  <a:pt x="1876517" y="1244600"/>
                </a:lnTo>
                <a:lnTo>
                  <a:pt x="1876517" y="1130300"/>
                </a:lnTo>
                <a:close/>
              </a:path>
              <a:path w="2616834" h="2616200">
                <a:moveTo>
                  <a:pt x="2002137" y="1130300"/>
                </a:moveTo>
                <a:lnTo>
                  <a:pt x="1995896" y="1130300"/>
                </a:lnTo>
                <a:lnTo>
                  <a:pt x="1995896" y="1244600"/>
                </a:lnTo>
                <a:lnTo>
                  <a:pt x="2002137" y="1244600"/>
                </a:lnTo>
                <a:lnTo>
                  <a:pt x="2002137" y="1130300"/>
                </a:lnTo>
                <a:close/>
              </a:path>
              <a:path w="2616834" h="2616200">
                <a:moveTo>
                  <a:pt x="2127748" y="1130300"/>
                </a:moveTo>
                <a:lnTo>
                  <a:pt x="2121516" y="1130300"/>
                </a:lnTo>
                <a:lnTo>
                  <a:pt x="2121516" y="1244600"/>
                </a:lnTo>
                <a:lnTo>
                  <a:pt x="2127748" y="1244600"/>
                </a:lnTo>
                <a:lnTo>
                  <a:pt x="2127748" y="1130300"/>
                </a:lnTo>
                <a:close/>
              </a:path>
              <a:path w="2616834" h="2616200">
                <a:moveTo>
                  <a:pt x="2253377" y="1130300"/>
                </a:moveTo>
                <a:lnTo>
                  <a:pt x="2247136" y="1130300"/>
                </a:lnTo>
                <a:lnTo>
                  <a:pt x="2247136" y="1244600"/>
                </a:lnTo>
                <a:lnTo>
                  <a:pt x="2253377" y="1244600"/>
                </a:lnTo>
                <a:lnTo>
                  <a:pt x="2253377" y="1130300"/>
                </a:lnTo>
                <a:close/>
              </a:path>
              <a:path w="2616834" h="2616200">
                <a:moveTo>
                  <a:pt x="2378988" y="1130300"/>
                </a:moveTo>
                <a:lnTo>
                  <a:pt x="2372756" y="1130300"/>
                </a:lnTo>
                <a:lnTo>
                  <a:pt x="2372756" y="1244600"/>
                </a:lnTo>
                <a:lnTo>
                  <a:pt x="2378988" y="1244600"/>
                </a:lnTo>
                <a:lnTo>
                  <a:pt x="2378988" y="1130300"/>
                </a:lnTo>
                <a:close/>
              </a:path>
              <a:path w="2616834" h="2616200">
                <a:moveTo>
                  <a:pt x="2504600" y="1130300"/>
                </a:moveTo>
                <a:lnTo>
                  <a:pt x="2498368" y="1130300"/>
                </a:lnTo>
                <a:lnTo>
                  <a:pt x="2498368" y="1244600"/>
                </a:lnTo>
                <a:lnTo>
                  <a:pt x="2504600" y="1244600"/>
                </a:lnTo>
                <a:lnTo>
                  <a:pt x="2504600" y="1130300"/>
                </a:lnTo>
                <a:close/>
              </a:path>
              <a:path w="2616834" h="2616200">
                <a:moveTo>
                  <a:pt x="2614855" y="1117600"/>
                </a:moveTo>
                <a:lnTo>
                  <a:pt x="1383" y="1117600"/>
                </a:lnTo>
                <a:lnTo>
                  <a:pt x="0" y="1130300"/>
                </a:lnTo>
                <a:lnTo>
                  <a:pt x="2616246" y="1130300"/>
                </a:lnTo>
                <a:lnTo>
                  <a:pt x="2614855" y="1117600"/>
                </a:lnTo>
                <a:close/>
              </a:path>
              <a:path w="2616834" h="2616200">
                <a:moveTo>
                  <a:pt x="117870" y="381000"/>
                </a:moveTo>
                <a:lnTo>
                  <a:pt x="111637" y="381000"/>
                </a:lnTo>
                <a:lnTo>
                  <a:pt x="111637" y="1117600"/>
                </a:lnTo>
                <a:lnTo>
                  <a:pt x="117870" y="1117600"/>
                </a:lnTo>
                <a:lnTo>
                  <a:pt x="117870" y="381000"/>
                </a:lnTo>
                <a:close/>
              </a:path>
              <a:path w="2616834" h="2616200">
                <a:moveTo>
                  <a:pt x="243490" y="381000"/>
                </a:moveTo>
                <a:lnTo>
                  <a:pt x="237249" y="381000"/>
                </a:lnTo>
                <a:lnTo>
                  <a:pt x="237249" y="1117600"/>
                </a:lnTo>
                <a:lnTo>
                  <a:pt x="243490" y="1117600"/>
                </a:lnTo>
                <a:lnTo>
                  <a:pt x="243490" y="381000"/>
                </a:lnTo>
                <a:close/>
              </a:path>
              <a:path w="2616834" h="2616200">
                <a:moveTo>
                  <a:pt x="369110" y="381000"/>
                </a:moveTo>
                <a:lnTo>
                  <a:pt x="362878" y="381000"/>
                </a:lnTo>
                <a:lnTo>
                  <a:pt x="362878" y="1117600"/>
                </a:lnTo>
                <a:lnTo>
                  <a:pt x="369110" y="1117600"/>
                </a:lnTo>
                <a:lnTo>
                  <a:pt x="369110" y="381000"/>
                </a:lnTo>
                <a:close/>
              </a:path>
              <a:path w="2616834" h="2616200">
                <a:moveTo>
                  <a:pt x="494721" y="381000"/>
                </a:moveTo>
                <a:lnTo>
                  <a:pt x="488489" y="381000"/>
                </a:lnTo>
                <a:lnTo>
                  <a:pt x="488489" y="1117600"/>
                </a:lnTo>
                <a:lnTo>
                  <a:pt x="494721" y="1117600"/>
                </a:lnTo>
                <a:lnTo>
                  <a:pt x="494721" y="381000"/>
                </a:lnTo>
                <a:close/>
              </a:path>
              <a:path w="2616834" h="2616200">
                <a:moveTo>
                  <a:pt x="620341" y="381000"/>
                </a:moveTo>
                <a:lnTo>
                  <a:pt x="614101" y="381000"/>
                </a:lnTo>
                <a:lnTo>
                  <a:pt x="614101" y="1117600"/>
                </a:lnTo>
                <a:lnTo>
                  <a:pt x="620341" y="1117600"/>
                </a:lnTo>
                <a:lnTo>
                  <a:pt x="620341" y="381000"/>
                </a:lnTo>
                <a:close/>
              </a:path>
              <a:path w="2616834" h="2616200">
                <a:moveTo>
                  <a:pt x="745961" y="381000"/>
                </a:moveTo>
                <a:lnTo>
                  <a:pt x="739721" y="381000"/>
                </a:lnTo>
                <a:lnTo>
                  <a:pt x="739721" y="1117600"/>
                </a:lnTo>
                <a:lnTo>
                  <a:pt x="745961" y="1117600"/>
                </a:lnTo>
                <a:lnTo>
                  <a:pt x="745961" y="381000"/>
                </a:lnTo>
                <a:close/>
              </a:path>
              <a:path w="2616834" h="2616200">
                <a:moveTo>
                  <a:pt x="871581" y="381000"/>
                </a:moveTo>
                <a:lnTo>
                  <a:pt x="865349" y="381000"/>
                </a:lnTo>
                <a:lnTo>
                  <a:pt x="865349" y="1117600"/>
                </a:lnTo>
                <a:lnTo>
                  <a:pt x="871581" y="1117600"/>
                </a:lnTo>
                <a:lnTo>
                  <a:pt x="871581" y="381000"/>
                </a:lnTo>
                <a:close/>
              </a:path>
              <a:path w="2616834" h="2616200">
                <a:moveTo>
                  <a:pt x="997193" y="381000"/>
                </a:moveTo>
                <a:lnTo>
                  <a:pt x="990961" y="381000"/>
                </a:lnTo>
                <a:lnTo>
                  <a:pt x="990961" y="1117600"/>
                </a:lnTo>
                <a:lnTo>
                  <a:pt x="997193" y="1117600"/>
                </a:lnTo>
                <a:lnTo>
                  <a:pt x="997193" y="381000"/>
                </a:lnTo>
                <a:close/>
              </a:path>
              <a:path w="2616834" h="2616200">
                <a:moveTo>
                  <a:pt x="1122805" y="381000"/>
                </a:moveTo>
                <a:lnTo>
                  <a:pt x="1116573" y="381000"/>
                </a:lnTo>
                <a:lnTo>
                  <a:pt x="1116573" y="1117600"/>
                </a:lnTo>
                <a:lnTo>
                  <a:pt x="1122805" y="1117600"/>
                </a:lnTo>
                <a:lnTo>
                  <a:pt x="1122805" y="381000"/>
                </a:lnTo>
                <a:close/>
              </a:path>
              <a:path w="2616834" h="2616200">
                <a:moveTo>
                  <a:pt x="1248425" y="381000"/>
                </a:moveTo>
                <a:lnTo>
                  <a:pt x="1242184" y="381000"/>
                </a:lnTo>
                <a:lnTo>
                  <a:pt x="1242184" y="1117600"/>
                </a:lnTo>
                <a:lnTo>
                  <a:pt x="1248425" y="1117600"/>
                </a:lnTo>
                <a:lnTo>
                  <a:pt x="1248425" y="381000"/>
                </a:lnTo>
                <a:close/>
              </a:path>
              <a:path w="2616834" h="2616200">
                <a:moveTo>
                  <a:pt x="1374053" y="381000"/>
                </a:moveTo>
                <a:lnTo>
                  <a:pt x="1367813" y="381000"/>
                </a:lnTo>
                <a:lnTo>
                  <a:pt x="1367813" y="1117600"/>
                </a:lnTo>
                <a:lnTo>
                  <a:pt x="1374053" y="1117600"/>
                </a:lnTo>
                <a:lnTo>
                  <a:pt x="1374053" y="381000"/>
                </a:lnTo>
                <a:close/>
              </a:path>
              <a:path w="2616834" h="2616200">
                <a:moveTo>
                  <a:pt x="1499665" y="381000"/>
                </a:moveTo>
                <a:lnTo>
                  <a:pt x="1493433" y="381000"/>
                </a:lnTo>
                <a:lnTo>
                  <a:pt x="1493433" y="1117600"/>
                </a:lnTo>
                <a:lnTo>
                  <a:pt x="1499665" y="1117600"/>
                </a:lnTo>
                <a:lnTo>
                  <a:pt x="1499665" y="381000"/>
                </a:lnTo>
                <a:close/>
              </a:path>
              <a:path w="2616834" h="2616200">
                <a:moveTo>
                  <a:pt x="1625276" y="381000"/>
                </a:moveTo>
                <a:lnTo>
                  <a:pt x="1619044" y="381000"/>
                </a:lnTo>
                <a:lnTo>
                  <a:pt x="1619044" y="1117600"/>
                </a:lnTo>
                <a:lnTo>
                  <a:pt x="1625276" y="1117600"/>
                </a:lnTo>
                <a:lnTo>
                  <a:pt x="1625276" y="381000"/>
                </a:lnTo>
                <a:close/>
              </a:path>
              <a:path w="2616834" h="2616200">
                <a:moveTo>
                  <a:pt x="1750905" y="381000"/>
                </a:moveTo>
                <a:lnTo>
                  <a:pt x="1744664" y="381000"/>
                </a:lnTo>
                <a:lnTo>
                  <a:pt x="1744664" y="1117600"/>
                </a:lnTo>
                <a:lnTo>
                  <a:pt x="1750905" y="1117600"/>
                </a:lnTo>
                <a:lnTo>
                  <a:pt x="1750905" y="381000"/>
                </a:lnTo>
                <a:close/>
              </a:path>
              <a:path w="2616834" h="2616200">
                <a:moveTo>
                  <a:pt x="1876517" y="381000"/>
                </a:moveTo>
                <a:lnTo>
                  <a:pt x="1870284" y="381000"/>
                </a:lnTo>
                <a:lnTo>
                  <a:pt x="1870284" y="1117600"/>
                </a:lnTo>
                <a:lnTo>
                  <a:pt x="1876517" y="1117600"/>
                </a:lnTo>
                <a:lnTo>
                  <a:pt x="1876517" y="381000"/>
                </a:lnTo>
                <a:close/>
              </a:path>
              <a:path w="2616834" h="2616200">
                <a:moveTo>
                  <a:pt x="2002137" y="381000"/>
                </a:moveTo>
                <a:lnTo>
                  <a:pt x="1995896" y="381000"/>
                </a:lnTo>
                <a:lnTo>
                  <a:pt x="1995896" y="1117600"/>
                </a:lnTo>
                <a:lnTo>
                  <a:pt x="2002137" y="1117600"/>
                </a:lnTo>
                <a:lnTo>
                  <a:pt x="2002137" y="381000"/>
                </a:lnTo>
                <a:close/>
              </a:path>
              <a:path w="2616834" h="2616200">
                <a:moveTo>
                  <a:pt x="2127748" y="381000"/>
                </a:moveTo>
                <a:lnTo>
                  <a:pt x="2121516" y="381000"/>
                </a:lnTo>
                <a:lnTo>
                  <a:pt x="2121516" y="1117600"/>
                </a:lnTo>
                <a:lnTo>
                  <a:pt x="2127748" y="1117600"/>
                </a:lnTo>
                <a:lnTo>
                  <a:pt x="2127748" y="381000"/>
                </a:lnTo>
                <a:close/>
              </a:path>
              <a:path w="2616834" h="2616200">
                <a:moveTo>
                  <a:pt x="2253377" y="381000"/>
                </a:moveTo>
                <a:lnTo>
                  <a:pt x="2247136" y="381000"/>
                </a:lnTo>
                <a:lnTo>
                  <a:pt x="2247136" y="1117600"/>
                </a:lnTo>
                <a:lnTo>
                  <a:pt x="2253377" y="1117600"/>
                </a:lnTo>
                <a:lnTo>
                  <a:pt x="2253377" y="381000"/>
                </a:lnTo>
                <a:close/>
              </a:path>
              <a:path w="2616834" h="2616200">
                <a:moveTo>
                  <a:pt x="2378988" y="381000"/>
                </a:moveTo>
                <a:lnTo>
                  <a:pt x="2372756" y="381000"/>
                </a:lnTo>
                <a:lnTo>
                  <a:pt x="2372756" y="1117600"/>
                </a:lnTo>
                <a:lnTo>
                  <a:pt x="2378988" y="1117600"/>
                </a:lnTo>
                <a:lnTo>
                  <a:pt x="2378988" y="381000"/>
                </a:lnTo>
                <a:close/>
              </a:path>
              <a:path w="2616834" h="2616200">
                <a:moveTo>
                  <a:pt x="2504600" y="381000"/>
                </a:moveTo>
                <a:lnTo>
                  <a:pt x="2498368" y="381000"/>
                </a:lnTo>
                <a:lnTo>
                  <a:pt x="2498368" y="1117600"/>
                </a:lnTo>
                <a:lnTo>
                  <a:pt x="2504600" y="1117600"/>
                </a:lnTo>
                <a:lnTo>
                  <a:pt x="2504600" y="381000"/>
                </a:lnTo>
                <a:close/>
              </a:path>
              <a:path w="2616834" h="2616200">
                <a:moveTo>
                  <a:pt x="2616246" y="368300"/>
                </a:moveTo>
                <a:lnTo>
                  <a:pt x="0" y="368300"/>
                </a:lnTo>
                <a:lnTo>
                  <a:pt x="1383" y="381000"/>
                </a:lnTo>
                <a:lnTo>
                  <a:pt x="2614855" y="381000"/>
                </a:lnTo>
                <a:lnTo>
                  <a:pt x="2616246" y="368300"/>
                </a:lnTo>
                <a:close/>
              </a:path>
              <a:path w="2616834" h="2616200">
                <a:moveTo>
                  <a:pt x="117870" y="254000"/>
                </a:moveTo>
                <a:lnTo>
                  <a:pt x="111637" y="254000"/>
                </a:lnTo>
                <a:lnTo>
                  <a:pt x="111637" y="368300"/>
                </a:lnTo>
                <a:lnTo>
                  <a:pt x="117870" y="368300"/>
                </a:lnTo>
                <a:lnTo>
                  <a:pt x="117870" y="254000"/>
                </a:lnTo>
                <a:close/>
              </a:path>
              <a:path w="2616834" h="2616200">
                <a:moveTo>
                  <a:pt x="243490" y="254000"/>
                </a:moveTo>
                <a:lnTo>
                  <a:pt x="237249" y="254000"/>
                </a:lnTo>
                <a:lnTo>
                  <a:pt x="237249" y="368300"/>
                </a:lnTo>
                <a:lnTo>
                  <a:pt x="243490" y="368300"/>
                </a:lnTo>
                <a:lnTo>
                  <a:pt x="243490" y="254000"/>
                </a:lnTo>
                <a:close/>
              </a:path>
              <a:path w="2616834" h="2616200">
                <a:moveTo>
                  <a:pt x="369110" y="254000"/>
                </a:moveTo>
                <a:lnTo>
                  <a:pt x="362878" y="254000"/>
                </a:lnTo>
                <a:lnTo>
                  <a:pt x="362878" y="368300"/>
                </a:lnTo>
                <a:lnTo>
                  <a:pt x="369110" y="368300"/>
                </a:lnTo>
                <a:lnTo>
                  <a:pt x="369110" y="254000"/>
                </a:lnTo>
                <a:close/>
              </a:path>
              <a:path w="2616834" h="2616200">
                <a:moveTo>
                  <a:pt x="494721" y="254000"/>
                </a:moveTo>
                <a:lnTo>
                  <a:pt x="488489" y="254000"/>
                </a:lnTo>
                <a:lnTo>
                  <a:pt x="488489" y="368300"/>
                </a:lnTo>
                <a:lnTo>
                  <a:pt x="494721" y="368300"/>
                </a:lnTo>
                <a:lnTo>
                  <a:pt x="494721" y="254000"/>
                </a:lnTo>
                <a:close/>
              </a:path>
              <a:path w="2616834" h="2616200">
                <a:moveTo>
                  <a:pt x="620341" y="254000"/>
                </a:moveTo>
                <a:lnTo>
                  <a:pt x="614101" y="254000"/>
                </a:lnTo>
                <a:lnTo>
                  <a:pt x="614101" y="368300"/>
                </a:lnTo>
                <a:lnTo>
                  <a:pt x="620341" y="368300"/>
                </a:lnTo>
                <a:lnTo>
                  <a:pt x="620341" y="254000"/>
                </a:lnTo>
                <a:close/>
              </a:path>
              <a:path w="2616834" h="2616200">
                <a:moveTo>
                  <a:pt x="745961" y="254000"/>
                </a:moveTo>
                <a:lnTo>
                  <a:pt x="739721" y="254000"/>
                </a:lnTo>
                <a:lnTo>
                  <a:pt x="739721" y="368300"/>
                </a:lnTo>
                <a:lnTo>
                  <a:pt x="745961" y="368300"/>
                </a:lnTo>
                <a:lnTo>
                  <a:pt x="745961" y="254000"/>
                </a:lnTo>
                <a:close/>
              </a:path>
              <a:path w="2616834" h="2616200">
                <a:moveTo>
                  <a:pt x="871581" y="254000"/>
                </a:moveTo>
                <a:lnTo>
                  <a:pt x="865349" y="254000"/>
                </a:lnTo>
                <a:lnTo>
                  <a:pt x="865349" y="368300"/>
                </a:lnTo>
                <a:lnTo>
                  <a:pt x="871581" y="368300"/>
                </a:lnTo>
                <a:lnTo>
                  <a:pt x="871581" y="254000"/>
                </a:lnTo>
                <a:close/>
              </a:path>
              <a:path w="2616834" h="2616200">
                <a:moveTo>
                  <a:pt x="997193" y="254000"/>
                </a:moveTo>
                <a:lnTo>
                  <a:pt x="990961" y="254000"/>
                </a:lnTo>
                <a:lnTo>
                  <a:pt x="990961" y="368300"/>
                </a:lnTo>
                <a:lnTo>
                  <a:pt x="997193" y="368300"/>
                </a:lnTo>
                <a:lnTo>
                  <a:pt x="997193" y="254000"/>
                </a:lnTo>
                <a:close/>
              </a:path>
              <a:path w="2616834" h="2616200">
                <a:moveTo>
                  <a:pt x="1122805" y="254000"/>
                </a:moveTo>
                <a:lnTo>
                  <a:pt x="1116573" y="254000"/>
                </a:lnTo>
                <a:lnTo>
                  <a:pt x="1116573" y="368300"/>
                </a:lnTo>
                <a:lnTo>
                  <a:pt x="1122805" y="368300"/>
                </a:lnTo>
                <a:lnTo>
                  <a:pt x="1122805" y="254000"/>
                </a:lnTo>
                <a:close/>
              </a:path>
              <a:path w="2616834" h="2616200">
                <a:moveTo>
                  <a:pt x="1248425" y="254000"/>
                </a:moveTo>
                <a:lnTo>
                  <a:pt x="1242184" y="254000"/>
                </a:lnTo>
                <a:lnTo>
                  <a:pt x="1242184" y="368300"/>
                </a:lnTo>
                <a:lnTo>
                  <a:pt x="1248425" y="368300"/>
                </a:lnTo>
                <a:lnTo>
                  <a:pt x="1248425" y="254000"/>
                </a:lnTo>
                <a:close/>
              </a:path>
              <a:path w="2616834" h="2616200">
                <a:moveTo>
                  <a:pt x="1374053" y="254000"/>
                </a:moveTo>
                <a:lnTo>
                  <a:pt x="1367813" y="254000"/>
                </a:lnTo>
                <a:lnTo>
                  <a:pt x="1367813" y="368300"/>
                </a:lnTo>
                <a:lnTo>
                  <a:pt x="1374053" y="368300"/>
                </a:lnTo>
                <a:lnTo>
                  <a:pt x="1374053" y="254000"/>
                </a:lnTo>
                <a:close/>
              </a:path>
              <a:path w="2616834" h="2616200">
                <a:moveTo>
                  <a:pt x="1499665" y="254000"/>
                </a:moveTo>
                <a:lnTo>
                  <a:pt x="1493433" y="254000"/>
                </a:lnTo>
                <a:lnTo>
                  <a:pt x="1493433" y="368300"/>
                </a:lnTo>
                <a:lnTo>
                  <a:pt x="1499665" y="368300"/>
                </a:lnTo>
                <a:lnTo>
                  <a:pt x="1499665" y="254000"/>
                </a:lnTo>
                <a:close/>
              </a:path>
              <a:path w="2616834" h="2616200">
                <a:moveTo>
                  <a:pt x="1625276" y="254000"/>
                </a:moveTo>
                <a:lnTo>
                  <a:pt x="1619044" y="254000"/>
                </a:lnTo>
                <a:lnTo>
                  <a:pt x="1619044" y="368300"/>
                </a:lnTo>
                <a:lnTo>
                  <a:pt x="1625276" y="368300"/>
                </a:lnTo>
                <a:lnTo>
                  <a:pt x="1625276" y="254000"/>
                </a:lnTo>
                <a:close/>
              </a:path>
              <a:path w="2616834" h="2616200">
                <a:moveTo>
                  <a:pt x="1750905" y="254000"/>
                </a:moveTo>
                <a:lnTo>
                  <a:pt x="1744664" y="254000"/>
                </a:lnTo>
                <a:lnTo>
                  <a:pt x="1744664" y="368300"/>
                </a:lnTo>
                <a:lnTo>
                  <a:pt x="1750905" y="368300"/>
                </a:lnTo>
                <a:lnTo>
                  <a:pt x="1750905" y="254000"/>
                </a:lnTo>
                <a:close/>
              </a:path>
              <a:path w="2616834" h="2616200">
                <a:moveTo>
                  <a:pt x="1876517" y="254000"/>
                </a:moveTo>
                <a:lnTo>
                  <a:pt x="1870284" y="254000"/>
                </a:lnTo>
                <a:lnTo>
                  <a:pt x="1870284" y="368300"/>
                </a:lnTo>
                <a:lnTo>
                  <a:pt x="1876517" y="368300"/>
                </a:lnTo>
                <a:lnTo>
                  <a:pt x="1876517" y="254000"/>
                </a:lnTo>
                <a:close/>
              </a:path>
              <a:path w="2616834" h="2616200">
                <a:moveTo>
                  <a:pt x="2002137" y="254000"/>
                </a:moveTo>
                <a:lnTo>
                  <a:pt x="1995896" y="254000"/>
                </a:lnTo>
                <a:lnTo>
                  <a:pt x="1995896" y="368300"/>
                </a:lnTo>
                <a:lnTo>
                  <a:pt x="2002137" y="368300"/>
                </a:lnTo>
                <a:lnTo>
                  <a:pt x="2002137" y="254000"/>
                </a:lnTo>
                <a:close/>
              </a:path>
              <a:path w="2616834" h="2616200">
                <a:moveTo>
                  <a:pt x="2127748" y="254000"/>
                </a:moveTo>
                <a:lnTo>
                  <a:pt x="2121516" y="254000"/>
                </a:lnTo>
                <a:lnTo>
                  <a:pt x="2121516" y="368300"/>
                </a:lnTo>
                <a:lnTo>
                  <a:pt x="2127748" y="368300"/>
                </a:lnTo>
                <a:lnTo>
                  <a:pt x="2127748" y="254000"/>
                </a:lnTo>
                <a:close/>
              </a:path>
              <a:path w="2616834" h="2616200">
                <a:moveTo>
                  <a:pt x="2253377" y="254000"/>
                </a:moveTo>
                <a:lnTo>
                  <a:pt x="2247136" y="254000"/>
                </a:lnTo>
                <a:lnTo>
                  <a:pt x="2247136" y="368300"/>
                </a:lnTo>
                <a:lnTo>
                  <a:pt x="2253377" y="368300"/>
                </a:lnTo>
                <a:lnTo>
                  <a:pt x="2253377" y="254000"/>
                </a:lnTo>
                <a:close/>
              </a:path>
              <a:path w="2616834" h="2616200">
                <a:moveTo>
                  <a:pt x="2378988" y="254000"/>
                </a:moveTo>
                <a:lnTo>
                  <a:pt x="2372756" y="254000"/>
                </a:lnTo>
                <a:lnTo>
                  <a:pt x="2372756" y="368300"/>
                </a:lnTo>
                <a:lnTo>
                  <a:pt x="2378988" y="368300"/>
                </a:lnTo>
                <a:lnTo>
                  <a:pt x="2378988" y="254000"/>
                </a:lnTo>
                <a:close/>
              </a:path>
              <a:path w="2616834" h="2616200">
                <a:moveTo>
                  <a:pt x="2504600" y="254000"/>
                </a:moveTo>
                <a:lnTo>
                  <a:pt x="2498368" y="254000"/>
                </a:lnTo>
                <a:lnTo>
                  <a:pt x="2498368" y="368300"/>
                </a:lnTo>
                <a:lnTo>
                  <a:pt x="2504600" y="368300"/>
                </a:lnTo>
                <a:lnTo>
                  <a:pt x="2504600" y="254000"/>
                </a:lnTo>
                <a:close/>
              </a:path>
              <a:path w="2616834" h="2616200">
                <a:moveTo>
                  <a:pt x="2616246" y="241300"/>
                </a:moveTo>
                <a:lnTo>
                  <a:pt x="0" y="241300"/>
                </a:lnTo>
                <a:lnTo>
                  <a:pt x="0" y="254000"/>
                </a:lnTo>
                <a:lnTo>
                  <a:pt x="2616246" y="254000"/>
                </a:lnTo>
                <a:lnTo>
                  <a:pt x="2616246" y="241300"/>
                </a:lnTo>
                <a:close/>
              </a:path>
              <a:path w="2616834" h="2616200">
                <a:moveTo>
                  <a:pt x="117870" y="127000"/>
                </a:moveTo>
                <a:lnTo>
                  <a:pt x="111637" y="127000"/>
                </a:lnTo>
                <a:lnTo>
                  <a:pt x="111637" y="241300"/>
                </a:lnTo>
                <a:lnTo>
                  <a:pt x="117870" y="241300"/>
                </a:lnTo>
                <a:lnTo>
                  <a:pt x="117870" y="127000"/>
                </a:lnTo>
                <a:close/>
              </a:path>
              <a:path w="2616834" h="2616200">
                <a:moveTo>
                  <a:pt x="243490" y="127000"/>
                </a:moveTo>
                <a:lnTo>
                  <a:pt x="237249" y="127000"/>
                </a:lnTo>
                <a:lnTo>
                  <a:pt x="237249" y="241300"/>
                </a:lnTo>
                <a:lnTo>
                  <a:pt x="243490" y="241300"/>
                </a:lnTo>
                <a:lnTo>
                  <a:pt x="243490" y="127000"/>
                </a:lnTo>
                <a:close/>
              </a:path>
              <a:path w="2616834" h="2616200">
                <a:moveTo>
                  <a:pt x="369110" y="127000"/>
                </a:moveTo>
                <a:lnTo>
                  <a:pt x="362878" y="127000"/>
                </a:lnTo>
                <a:lnTo>
                  <a:pt x="362878" y="241300"/>
                </a:lnTo>
                <a:lnTo>
                  <a:pt x="369110" y="241300"/>
                </a:lnTo>
                <a:lnTo>
                  <a:pt x="369110" y="127000"/>
                </a:lnTo>
                <a:close/>
              </a:path>
              <a:path w="2616834" h="2616200">
                <a:moveTo>
                  <a:pt x="494721" y="127000"/>
                </a:moveTo>
                <a:lnTo>
                  <a:pt x="488489" y="127000"/>
                </a:lnTo>
                <a:lnTo>
                  <a:pt x="488489" y="241300"/>
                </a:lnTo>
                <a:lnTo>
                  <a:pt x="494721" y="241300"/>
                </a:lnTo>
                <a:lnTo>
                  <a:pt x="494721" y="127000"/>
                </a:lnTo>
                <a:close/>
              </a:path>
              <a:path w="2616834" h="2616200">
                <a:moveTo>
                  <a:pt x="620341" y="127000"/>
                </a:moveTo>
                <a:lnTo>
                  <a:pt x="614101" y="127000"/>
                </a:lnTo>
                <a:lnTo>
                  <a:pt x="614101" y="241300"/>
                </a:lnTo>
                <a:lnTo>
                  <a:pt x="620341" y="241300"/>
                </a:lnTo>
                <a:lnTo>
                  <a:pt x="620341" y="127000"/>
                </a:lnTo>
                <a:close/>
              </a:path>
              <a:path w="2616834" h="2616200">
                <a:moveTo>
                  <a:pt x="745961" y="127000"/>
                </a:moveTo>
                <a:lnTo>
                  <a:pt x="739721" y="127000"/>
                </a:lnTo>
                <a:lnTo>
                  <a:pt x="739721" y="241300"/>
                </a:lnTo>
                <a:lnTo>
                  <a:pt x="745961" y="241300"/>
                </a:lnTo>
                <a:lnTo>
                  <a:pt x="745961" y="127000"/>
                </a:lnTo>
                <a:close/>
              </a:path>
              <a:path w="2616834" h="2616200">
                <a:moveTo>
                  <a:pt x="871581" y="127000"/>
                </a:moveTo>
                <a:lnTo>
                  <a:pt x="865349" y="127000"/>
                </a:lnTo>
                <a:lnTo>
                  <a:pt x="865349" y="241300"/>
                </a:lnTo>
                <a:lnTo>
                  <a:pt x="871581" y="241300"/>
                </a:lnTo>
                <a:lnTo>
                  <a:pt x="871581" y="127000"/>
                </a:lnTo>
                <a:close/>
              </a:path>
              <a:path w="2616834" h="2616200">
                <a:moveTo>
                  <a:pt x="997193" y="127000"/>
                </a:moveTo>
                <a:lnTo>
                  <a:pt x="990961" y="127000"/>
                </a:lnTo>
                <a:lnTo>
                  <a:pt x="990961" y="241300"/>
                </a:lnTo>
                <a:lnTo>
                  <a:pt x="997193" y="241300"/>
                </a:lnTo>
                <a:lnTo>
                  <a:pt x="997193" y="127000"/>
                </a:lnTo>
                <a:close/>
              </a:path>
              <a:path w="2616834" h="2616200">
                <a:moveTo>
                  <a:pt x="1122805" y="127000"/>
                </a:moveTo>
                <a:lnTo>
                  <a:pt x="1116573" y="127000"/>
                </a:lnTo>
                <a:lnTo>
                  <a:pt x="1116573" y="241300"/>
                </a:lnTo>
                <a:lnTo>
                  <a:pt x="1122805" y="241300"/>
                </a:lnTo>
                <a:lnTo>
                  <a:pt x="1122805" y="127000"/>
                </a:lnTo>
                <a:close/>
              </a:path>
              <a:path w="2616834" h="2616200">
                <a:moveTo>
                  <a:pt x="1248425" y="127000"/>
                </a:moveTo>
                <a:lnTo>
                  <a:pt x="1242184" y="127000"/>
                </a:lnTo>
                <a:lnTo>
                  <a:pt x="1242184" y="241300"/>
                </a:lnTo>
                <a:lnTo>
                  <a:pt x="1248425" y="241300"/>
                </a:lnTo>
                <a:lnTo>
                  <a:pt x="1248425" y="127000"/>
                </a:lnTo>
                <a:close/>
              </a:path>
              <a:path w="2616834" h="2616200">
                <a:moveTo>
                  <a:pt x="1374053" y="127000"/>
                </a:moveTo>
                <a:lnTo>
                  <a:pt x="1367813" y="127000"/>
                </a:lnTo>
                <a:lnTo>
                  <a:pt x="1367813" y="241300"/>
                </a:lnTo>
                <a:lnTo>
                  <a:pt x="1374053" y="241300"/>
                </a:lnTo>
                <a:lnTo>
                  <a:pt x="1374053" y="127000"/>
                </a:lnTo>
                <a:close/>
              </a:path>
              <a:path w="2616834" h="2616200">
                <a:moveTo>
                  <a:pt x="1499665" y="127000"/>
                </a:moveTo>
                <a:lnTo>
                  <a:pt x="1493433" y="127000"/>
                </a:lnTo>
                <a:lnTo>
                  <a:pt x="1493433" y="241300"/>
                </a:lnTo>
                <a:lnTo>
                  <a:pt x="1499665" y="241300"/>
                </a:lnTo>
                <a:lnTo>
                  <a:pt x="1499665" y="127000"/>
                </a:lnTo>
                <a:close/>
              </a:path>
              <a:path w="2616834" h="2616200">
                <a:moveTo>
                  <a:pt x="1625276" y="127000"/>
                </a:moveTo>
                <a:lnTo>
                  <a:pt x="1619044" y="127000"/>
                </a:lnTo>
                <a:lnTo>
                  <a:pt x="1619044" y="241300"/>
                </a:lnTo>
                <a:lnTo>
                  <a:pt x="1625276" y="241300"/>
                </a:lnTo>
                <a:lnTo>
                  <a:pt x="1625276" y="127000"/>
                </a:lnTo>
                <a:close/>
              </a:path>
              <a:path w="2616834" h="2616200">
                <a:moveTo>
                  <a:pt x="1750905" y="127000"/>
                </a:moveTo>
                <a:lnTo>
                  <a:pt x="1744664" y="127000"/>
                </a:lnTo>
                <a:lnTo>
                  <a:pt x="1744664" y="241300"/>
                </a:lnTo>
                <a:lnTo>
                  <a:pt x="1750905" y="241300"/>
                </a:lnTo>
                <a:lnTo>
                  <a:pt x="1750905" y="127000"/>
                </a:lnTo>
                <a:close/>
              </a:path>
              <a:path w="2616834" h="2616200">
                <a:moveTo>
                  <a:pt x="1876517" y="127000"/>
                </a:moveTo>
                <a:lnTo>
                  <a:pt x="1870284" y="127000"/>
                </a:lnTo>
                <a:lnTo>
                  <a:pt x="1870284" y="241300"/>
                </a:lnTo>
                <a:lnTo>
                  <a:pt x="1876517" y="241300"/>
                </a:lnTo>
                <a:lnTo>
                  <a:pt x="1876517" y="127000"/>
                </a:lnTo>
                <a:close/>
              </a:path>
              <a:path w="2616834" h="2616200">
                <a:moveTo>
                  <a:pt x="2002137" y="127000"/>
                </a:moveTo>
                <a:lnTo>
                  <a:pt x="1995896" y="127000"/>
                </a:lnTo>
                <a:lnTo>
                  <a:pt x="1995896" y="241300"/>
                </a:lnTo>
                <a:lnTo>
                  <a:pt x="2002137" y="241300"/>
                </a:lnTo>
                <a:lnTo>
                  <a:pt x="2002137" y="127000"/>
                </a:lnTo>
                <a:close/>
              </a:path>
              <a:path w="2616834" h="2616200">
                <a:moveTo>
                  <a:pt x="2127748" y="127000"/>
                </a:moveTo>
                <a:lnTo>
                  <a:pt x="2121516" y="127000"/>
                </a:lnTo>
                <a:lnTo>
                  <a:pt x="2121516" y="241300"/>
                </a:lnTo>
                <a:lnTo>
                  <a:pt x="2127748" y="241300"/>
                </a:lnTo>
                <a:lnTo>
                  <a:pt x="2127748" y="127000"/>
                </a:lnTo>
                <a:close/>
              </a:path>
              <a:path w="2616834" h="2616200">
                <a:moveTo>
                  <a:pt x="2253377" y="127000"/>
                </a:moveTo>
                <a:lnTo>
                  <a:pt x="2247136" y="127000"/>
                </a:lnTo>
                <a:lnTo>
                  <a:pt x="2247136" y="241300"/>
                </a:lnTo>
                <a:lnTo>
                  <a:pt x="2253377" y="241300"/>
                </a:lnTo>
                <a:lnTo>
                  <a:pt x="2253377" y="127000"/>
                </a:lnTo>
                <a:close/>
              </a:path>
              <a:path w="2616834" h="2616200">
                <a:moveTo>
                  <a:pt x="2378988" y="127000"/>
                </a:moveTo>
                <a:lnTo>
                  <a:pt x="2372756" y="127000"/>
                </a:lnTo>
                <a:lnTo>
                  <a:pt x="2372756" y="241300"/>
                </a:lnTo>
                <a:lnTo>
                  <a:pt x="2378988" y="241300"/>
                </a:lnTo>
                <a:lnTo>
                  <a:pt x="2378988" y="127000"/>
                </a:lnTo>
                <a:close/>
              </a:path>
              <a:path w="2616834" h="2616200">
                <a:moveTo>
                  <a:pt x="2504600" y="127000"/>
                </a:moveTo>
                <a:lnTo>
                  <a:pt x="2498368" y="127000"/>
                </a:lnTo>
                <a:lnTo>
                  <a:pt x="2498368" y="241300"/>
                </a:lnTo>
                <a:lnTo>
                  <a:pt x="2504600" y="241300"/>
                </a:lnTo>
                <a:lnTo>
                  <a:pt x="2504600" y="127000"/>
                </a:lnTo>
                <a:close/>
              </a:path>
              <a:path w="2616834" h="2616200">
                <a:moveTo>
                  <a:pt x="2616246" y="114300"/>
                </a:moveTo>
                <a:lnTo>
                  <a:pt x="0" y="114300"/>
                </a:lnTo>
                <a:lnTo>
                  <a:pt x="0" y="127000"/>
                </a:lnTo>
                <a:lnTo>
                  <a:pt x="2616246" y="127000"/>
                </a:lnTo>
                <a:lnTo>
                  <a:pt x="2616246" y="114300"/>
                </a:lnTo>
                <a:close/>
              </a:path>
              <a:path w="2616834" h="2616200">
                <a:moveTo>
                  <a:pt x="116486" y="0"/>
                </a:moveTo>
                <a:lnTo>
                  <a:pt x="113020" y="0"/>
                </a:lnTo>
                <a:lnTo>
                  <a:pt x="111637" y="12700"/>
                </a:lnTo>
                <a:lnTo>
                  <a:pt x="111637" y="114300"/>
                </a:lnTo>
                <a:lnTo>
                  <a:pt x="117870" y="114300"/>
                </a:lnTo>
                <a:lnTo>
                  <a:pt x="117870" y="12700"/>
                </a:lnTo>
                <a:lnTo>
                  <a:pt x="116486" y="0"/>
                </a:lnTo>
                <a:close/>
              </a:path>
              <a:path w="2616834" h="2616200">
                <a:moveTo>
                  <a:pt x="242098" y="0"/>
                </a:moveTo>
                <a:lnTo>
                  <a:pt x="238641" y="0"/>
                </a:lnTo>
                <a:lnTo>
                  <a:pt x="237249" y="12700"/>
                </a:lnTo>
                <a:lnTo>
                  <a:pt x="237249" y="114300"/>
                </a:lnTo>
                <a:lnTo>
                  <a:pt x="243490" y="114300"/>
                </a:lnTo>
                <a:lnTo>
                  <a:pt x="243490" y="12700"/>
                </a:lnTo>
                <a:lnTo>
                  <a:pt x="242098" y="0"/>
                </a:lnTo>
                <a:close/>
              </a:path>
              <a:path w="2616834" h="2616200">
                <a:moveTo>
                  <a:pt x="367727" y="0"/>
                </a:moveTo>
                <a:lnTo>
                  <a:pt x="364269" y="0"/>
                </a:lnTo>
                <a:lnTo>
                  <a:pt x="362878" y="12700"/>
                </a:lnTo>
                <a:lnTo>
                  <a:pt x="362878" y="114300"/>
                </a:lnTo>
                <a:lnTo>
                  <a:pt x="369110" y="114300"/>
                </a:lnTo>
                <a:lnTo>
                  <a:pt x="369110" y="12700"/>
                </a:lnTo>
                <a:lnTo>
                  <a:pt x="367727" y="0"/>
                </a:lnTo>
                <a:close/>
              </a:path>
              <a:path w="2616834" h="2616200">
                <a:moveTo>
                  <a:pt x="493338" y="0"/>
                </a:moveTo>
                <a:lnTo>
                  <a:pt x="489881" y="0"/>
                </a:lnTo>
                <a:lnTo>
                  <a:pt x="488489" y="12700"/>
                </a:lnTo>
                <a:lnTo>
                  <a:pt x="488489" y="114300"/>
                </a:lnTo>
                <a:lnTo>
                  <a:pt x="494730" y="114300"/>
                </a:lnTo>
                <a:lnTo>
                  <a:pt x="494730" y="12700"/>
                </a:lnTo>
                <a:lnTo>
                  <a:pt x="493338" y="0"/>
                </a:lnTo>
                <a:close/>
              </a:path>
              <a:path w="2616834" h="2616200">
                <a:moveTo>
                  <a:pt x="618950" y="0"/>
                </a:moveTo>
                <a:lnTo>
                  <a:pt x="615492" y="0"/>
                </a:lnTo>
                <a:lnTo>
                  <a:pt x="614101" y="12700"/>
                </a:lnTo>
                <a:lnTo>
                  <a:pt x="614101" y="114300"/>
                </a:lnTo>
                <a:lnTo>
                  <a:pt x="620341" y="114300"/>
                </a:lnTo>
                <a:lnTo>
                  <a:pt x="620341" y="12700"/>
                </a:lnTo>
                <a:lnTo>
                  <a:pt x="618950" y="0"/>
                </a:lnTo>
                <a:close/>
              </a:path>
              <a:path w="2616834" h="2616200">
                <a:moveTo>
                  <a:pt x="744570" y="0"/>
                </a:moveTo>
                <a:lnTo>
                  <a:pt x="741112" y="0"/>
                </a:lnTo>
                <a:lnTo>
                  <a:pt x="739721" y="12700"/>
                </a:lnTo>
                <a:lnTo>
                  <a:pt x="739721" y="114300"/>
                </a:lnTo>
                <a:lnTo>
                  <a:pt x="745953" y="114300"/>
                </a:lnTo>
                <a:lnTo>
                  <a:pt x="745953" y="12700"/>
                </a:lnTo>
                <a:lnTo>
                  <a:pt x="744570" y="0"/>
                </a:lnTo>
                <a:close/>
              </a:path>
              <a:path w="2616834" h="2616200">
                <a:moveTo>
                  <a:pt x="870190" y="0"/>
                </a:moveTo>
                <a:lnTo>
                  <a:pt x="866732" y="0"/>
                </a:lnTo>
                <a:lnTo>
                  <a:pt x="865349" y="12700"/>
                </a:lnTo>
                <a:lnTo>
                  <a:pt x="865349" y="114300"/>
                </a:lnTo>
                <a:lnTo>
                  <a:pt x="871581" y="114300"/>
                </a:lnTo>
                <a:lnTo>
                  <a:pt x="871581" y="12700"/>
                </a:lnTo>
                <a:lnTo>
                  <a:pt x="870190" y="0"/>
                </a:lnTo>
                <a:close/>
              </a:path>
              <a:path w="2616834" h="2616200">
                <a:moveTo>
                  <a:pt x="995810" y="0"/>
                </a:moveTo>
                <a:lnTo>
                  <a:pt x="992352" y="0"/>
                </a:lnTo>
                <a:lnTo>
                  <a:pt x="990961" y="12700"/>
                </a:lnTo>
                <a:lnTo>
                  <a:pt x="990961" y="114300"/>
                </a:lnTo>
                <a:lnTo>
                  <a:pt x="997193" y="114300"/>
                </a:lnTo>
                <a:lnTo>
                  <a:pt x="997193" y="12700"/>
                </a:lnTo>
                <a:lnTo>
                  <a:pt x="995810" y="0"/>
                </a:lnTo>
                <a:close/>
              </a:path>
              <a:path w="2616834" h="2616200">
                <a:moveTo>
                  <a:pt x="1121422" y="0"/>
                </a:moveTo>
                <a:lnTo>
                  <a:pt x="1117964" y="0"/>
                </a:lnTo>
                <a:lnTo>
                  <a:pt x="1116573" y="12700"/>
                </a:lnTo>
                <a:lnTo>
                  <a:pt x="1116573" y="114300"/>
                </a:lnTo>
                <a:lnTo>
                  <a:pt x="1122813" y="114300"/>
                </a:lnTo>
                <a:lnTo>
                  <a:pt x="1122813" y="12700"/>
                </a:lnTo>
                <a:lnTo>
                  <a:pt x="1121422" y="0"/>
                </a:lnTo>
                <a:close/>
              </a:path>
              <a:path w="2616834" h="2616200">
                <a:moveTo>
                  <a:pt x="1247033" y="0"/>
                </a:moveTo>
                <a:lnTo>
                  <a:pt x="1243576" y="0"/>
                </a:lnTo>
                <a:lnTo>
                  <a:pt x="1242184" y="12700"/>
                </a:lnTo>
                <a:lnTo>
                  <a:pt x="1242184" y="114300"/>
                </a:lnTo>
                <a:lnTo>
                  <a:pt x="1248425" y="114300"/>
                </a:lnTo>
                <a:lnTo>
                  <a:pt x="1248425" y="12700"/>
                </a:lnTo>
                <a:lnTo>
                  <a:pt x="1247033" y="0"/>
                </a:lnTo>
                <a:close/>
              </a:path>
              <a:path w="2616834" h="2616200">
                <a:moveTo>
                  <a:pt x="1372662" y="0"/>
                </a:moveTo>
                <a:lnTo>
                  <a:pt x="1369204" y="0"/>
                </a:lnTo>
                <a:lnTo>
                  <a:pt x="1367813" y="12700"/>
                </a:lnTo>
                <a:lnTo>
                  <a:pt x="1367813" y="114300"/>
                </a:lnTo>
                <a:lnTo>
                  <a:pt x="1374053" y="114300"/>
                </a:lnTo>
                <a:lnTo>
                  <a:pt x="1374053" y="12700"/>
                </a:lnTo>
                <a:lnTo>
                  <a:pt x="1372662" y="0"/>
                </a:lnTo>
                <a:close/>
              </a:path>
              <a:path w="2616834" h="2616200">
                <a:moveTo>
                  <a:pt x="1498273" y="0"/>
                </a:moveTo>
                <a:lnTo>
                  <a:pt x="1494816" y="0"/>
                </a:lnTo>
                <a:lnTo>
                  <a:pt x="1493433" y="12700"/>
                </a:lnTo>
                <a:lnTo>
                  <a:pt x="1493433" y="114300"/>
                </a:lnTo>
                <a:lnTo>
                  <a:pt x="1499665" y="114300"/>
                </a:lnTo>
                <a:lnTo>
                  <a:pt x="1499665" y="12700"/>
                </a:lnTo>
                <a:lnTo>
                  <a:pt x="1498273" y="0"/>
                </a:lnTo>
                <a:close/>
              </a:path>
              <a:path w="2616834" h="2616200">
                <a:moveTo>
                  <a:pt x="1623893" y="0"/>
                </a:moveTo>
                <a:lnTo>
                  <a:pt x="1620436" y="0"/>
                </a:lnTo>
                <a:lnTo>
                  <a:pt x="1619044" y="12700"/>
                </a:lnTo>
                <a:lnTo>
                  <a:pt x="1619044" y="114300"/>
                </a:lnTo>
                <a:lnTo>
                  <a:pt x="1625276" y="114300"/>
                </a:lnTo>
                <a:lnTo>
                  <a:pt x="1625276" y="12700"/>
                </a:lnTo>
                <a:lnTo>
                  <a:pt x="1623893" y="0"/>
                </a:lnTo>
                <a:close/>
              </a:path>
              <a:path w="2616834" h="2616200">
                <a:moveTo>
                  <a:pt x="1749513" y="0"/>
                </a:moveTo>
                <a:lnTo>
                  <a:pt x="1746056" y="0"/>
                </a:lnTo>
                <a:lnTo>
                  <a:pt x="1744664" y="12700"/>
                </a:lnTo>
                <a:lnTo>
                  <a:pt x="1744664" y="114300"/>
                </a:lnTo>
                <a:lnTo>
                  <a:pt x="1750905" y="114300"/>
                </a:lnTo>
                <a:lnTo>
                  <a:pt x="1750905" y="12700"/>
                </a:lnTo>
                <a:lnTo>
                  <a:pt x="1749513" y="0"/>
                </a:lnTo>
                <a:close/>
              </a:path>
              <a:path w="2616834" h="2616200">
                <a:moveTo>
                  <a:pt x="1875134" y="0"/>
                </a:moveTo>
                <a:lnTo>
                  <a:pt x="1871676" y="0"/>
                </a:lnTo>
                <a:lnTo>
                  <a:pt x="1870284" y="12700"/>
                </a:lnTo>
                <a:lnTo>
                  <a:pt x="1870284" y="114300"/>
                </a:lnTo>
                <a:lnTo>
                  <a:pt x="1876517" y="114300"/>
                </a:lnTo>
                <a:lnTo>
                  <a:pt x="1876517" y="12700"/>
                </a:lnTo>
                <a:lnTo>
                  <a:pt x="1875134" y="0"/>
                </a:lnTo>
                <a:close/>
              </a:path>
              <a:path w="2616834" h="2616200">
                <a:moveTo>
                  <a:pt x="2000745" y="0"/>
                </a:moveTo>
                <a:lnTo>
                  <a:pt x="1997288" y="0"/>
                </a:lnTo>
                <a:lnTo>
                  <a:pt x="1995896" y="12700"/>
                </a:lnTo>
                <a:lnTo>
                  <a:pt x="1995896" y="114300"/>
                </a:lnTo>
                <a:lnTo>
                  <a:pt x="2002137" y="114300"/>
                </a:lnTo>
                <a:lnTo>
                  <a:pt x="2002137" y="12700"/>
                </a:lnTo>
                <a:lnTo>
                  <a:pt x="2000745" y="0"/>
                </a:lnTo>
                <a:close/>
              </a:path>
              <a:path w="2616834" h="2616200">
                <a:moveTo>
                  <a:pt x="2126357" y="0"/>
                </a:moveTo>
                <a:lnTo>
                  <a:pt x="2122899" y="0"/>
                </a:lnTo>
                <a:lnTo>
                  <a:pt x="2121516" y="12700"/>
                </a:lnTo>
                <a:lnTo>
                  <a:pt x="2121516" y="114300"/>
                </a:lnTo>
                <a:lnTo>
                  <a:pt x="2127748" y="114300"/>
                </a:lnTo>
                <a:lnTo>
                  <a:pt x="2127748" y="12700"/>
                </a:lnTo>
                <a:lnTo>
                  <a:pt x="2126357" y="0"/>
                </a:lnTo>
                <a:close/>
              </a:path>
              <a:path w="2616834" h="2616200">
                <a:moveTo>
                  <a:pt x="2251985" y="0"/>
                </a:moveTo>
                <a:lnTo>
                  <a:pt x="2248528" y="0"/>
                </a:lnTo>
                <a:lnTo>
                  <a:pt x="2247136" y="12700"/>
                </a:lnTo>
                <a:lnTo>
                  <a:pt x="2247136" y="114300"/>
                </a:lnTo>
                <a:lnTo>
                  <a:pt x="2253377" y="114300"/>
                </a:lnTo>
                <a:lnTo>
                  <a:pt x="2253377" y="12700"/>
                </a:lnTo>
                <a:lnTo>
                  <a:pt x="2251985" y="0"/>
                </a:lnTo>
                <a:close/>
              </a:path>
              <a:path w="2616834" h="2616200">
                <a:moveTo>
                  <a:pt x="2377597" y="0"/>
                </a:moveTo>
                <a:lnTo>
                  <a:pt x="2374139" y="0"/>
                </a:lnTo>
                <a:lnTo>
                  <a:pt x="2372756" y="12700"/>
                </a:lnTo>
                <a:lnTo>
                  <a:pt x="2372756" y="114300"/>
                </a:lnTo>
                <a:lnTo>
                  <a:pt x="2378988" y="114300"/>
                </a:lnTo>
                <a:lnTo>
                  <a:pt x="2378988" y="12700"/>
                </a:lnTo>
                <a:lnTo>
                  <a:pt x="2377597" y="0"/>
                </a:lnTo>
                <a:close/>
              </a:path>
              <a:path w="2616834" h="2616200">
                <a:moveTo>
                  <a:pt x="2503217" y="0"/>
                </a:moveTo>
                <a:lnTo>
                  <a:pt x="2499759" y="0"/>
                </a:lnTo>
                <a:lnTo>
                  <a:pt x="2498368" y="12700"/>
                </a:lnTo>
                <a:lnTo>
                  <a:pt x="2498368" y="114300"/>
                </a:lnTo>
                <a:lnTo>
                  <a:pt x="2504600" y="114300"/>
                </a:lnTo>
                <a:lnTo>
                  <a:pt x="2504600" y="12700"/>
                </a:lnTo>
                <a:lnTo>
                  <a:pt x="250321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9" name="object 375"/>
          <p:cNvSpPr/>
          <p:nvPr/>
        </p:nvSpPr>
        <p:spPr>
          <a:xfrm>
            <a:off x="11911680" y="25207920"/>
            <a:ext cx="639000" cy="79560"/>
          </a:xfrm>
          <a:custGeom>
            <a:avLst/>
            <a:gdLst>
              <a:gd name="textAreaLeft" fmla="*/ 0 w 639000"/>
              <a:gd name="textAreaRight" fmla="*/ 639360 w 639000"/>
              <a:gd name="textAreaTop" fmla="*/ 0 h 79560"/>
              <a:gd name="textAreaBottom" fmla="*/ 79920 h 79560"/>
            </a:gdLst>
            <a:ahLst/>
            <a:cxnLst/>
            <a:rect l="textAreaLeft" t="textAreaTop" r="textAreaRight" b="textAreaBottom"/>
            <a:pathLst>
              <a:path w="424815" h="53340">
                <a:moveTo>
                  <a:pt x="33401" y="29057"/>
                </a:moveTo>
                <a:lnTo>
                  <a:pt x="27787" y="25768"/>
                </a:lnTo>
                <a:lnTo>
                  <a:pt x="9359" y="20154"/>
                </a:lnTo>
                <a:lnTo>
                  <a:pt x="6591" y="17754"/>
                </a:lnTo>
                <a:lnTo>
                  <a:pt x="6591" y="7112"/>
                </a:lnTo>
                <a:lnTo>
                  <a:pt x="10934" y="3822"/>
                </a:lnTo>
                <a:lnTo>
                  <a:pt x="21932" y="3822"/>
                </a:lnTo>
                <a:lnTo>
                  <a:pt x="25387" y="5245"/>
                </a:lnTo>
                <a:lnTo>
                  <a:pt x="29210" y="8534"/>
                </a:lnTo>
                <a:lnTo>
                  <a:pt x="31826" y="5689"/>
                </a:lnTo>
                <a:lnTo>
                  <a:pt x="27787" y="2095"/>
                </a:lnTo>
                <a:lnTo>
                  <a:pt x="23736" y="0"/>
                </a:lnTo>
                <a:lnTo>
                  <a:pt x="8077" y="0"/>
                </a:lnTo>
                <a:lnTo>
                  <a:pt x="2032" y="5321"/>
                </a:lnTo>
                <a:lnTo>
                  <a:pt x="2032" y="20002"/>
                </a:lnTo>
                <a:lnTo>
                  <a:pt x="6426" y="23520"/>
                </a:lnTo>
                <a:lnTo>
                  <a:pt x="25755" y="29514"/>
                </a:lnTo>
                <a:lnTo>
                  <a:pt x="28841" y="32054"/>
                </a:lnTo>
                <a:lnTo>
                  <a:pt x="28841" y="45161"/>
                </a:lnTo>
                <a:lnTo>
                  <a:pt x="23520" y="49123"/>
                </a:lnTo>
                <a:lnTo>
                  <a:pt x="10325" y="49123"/>
                </a:lnTo>
                <a:lnTo>
                  <a:pt x="6375" y="46964"/>
                </a:lnTo>
                <a:lnTo>
                  <a:pt x="2603" y="43675"/>
                </a:lnTo>
                <a:lnTo>
                  <a:pt x="0" y="46507"/>
                </a:lnTo>
                <a:lnTo>
                  <a:pt x="4191" y="50469"/>
                </a:lnTo>
                <a:lnTo>
                  <a:pt x="9359" y="52946"/>
                </a:lnTo>
                <a:lnTo>
                  <a:pt x="26733" y="52946"/>
                </a:lnTo>
                <a:lnTo>
                  <a:pt x="33401" y="46888"/>
                </a:lnTo>
                <a:lnTo>
                  <a:pt x="33401" y="29057"/>
                </a:lnTo>
                <a:close/>
              </a:path>
              <a:path w="424815" h="53340">
                <a:moveTo>
                  <a:pt x="77000" y="52120"/>
                </a:moveTo>
                <a:lnTo>
                  <a:pt x="72339" y="38125"/>
                </a:lnTo>
                <a:lnTo>
                  <a:pt x="71069" y="34302"/>
                </a:lnTo>
                <a:lnTo>
                  <a:pt x="66598" y="20878"/>
                </a:lnTo>
                <a:lnTo>
                  <a:pt x="66598" y="34302"/>
                </a:lnTo>
                <a:lnTo>
                  <a:pt x="47434" y="34302"/>
                </a:lnTo>
                <a:lnTo>
                  <a:pt x="57086" y="4495"/>
                </a:lnTo>
                <a:lnTo>
                  <a:pt x="66598" y="34302"/>
                </a:lnTo>
                <a:lnTo>
                  <a:pt x="66598" y="20878"/>
                </a:lnTo>
                <a:lnTo>
                  <a:pt x="61150" y="4495"/>
                </a:lnTo>
                <a:lnTo>
                  <a:pt x="59931" y="825"/>
                </a:lnTo>
                <a:lnTo>
                  <a:pt x="54317" y="825"/>
                </a:lnTo>
                <a:lnTo>
                  <a:pt x="37160" y="52120"/>
                </a:lnTo>
                <a:lnTo>
                  <a:pt x="41732" y="52120"/>
                </a:lnTo>
                <a:lnTo>
                  <a:pt x="46228" y="38125"/>
                </a:lnTo>
                <a:lnTo>
                  <a:pt x="67805" y="38125"/>
                </a:lnTo>
                <a:lnTo>
                  <a:pt x="72288" y="52120"/>
                </a:lnTo>
                <a:lnTo>
                  <a:pt x="77000" y="52120"/>
                </a:lnTo>
                <a:close/>
              </a:path>
              <a:path w="424815" h="53340">
                <a:moveTo>
                  <a:pt x="130784" y="52120"/>
                </a:moveTo>
                <a:lnTo>
                  <a:pt x="125857" y="825"/>
                </a:lnTo>
                <a:lnTo>
                  <a:pt x="119570" y="825"/>
                </a:lnTo>
                <a:lnTo>
                  <a:pt x="107289" y="40830"/>
                </a:lnTo>
                <a:lnTo>
                  <a:pt x="94538" y="825"/>
                </a:lnTo>
                <a:lnTo>
                  <a:pt x="88328" y="825"/>
                </a:lnTo>
                <a:lnTo>
                  <a:pt x="83464" y="52120"/>
                </a:lnTo>
                <a:lnTo>
                  <a:pt x="87731" y="52120"/>
                </a:lnTo>
                <a:lnTo>
                  <a:pt x="91478" y="10248"/>
                </a:lnTo>
                <a:lnTo>
                  <a:pt x="91706" y="5168"/>
                </a:lnTo>
                <a:lnTo>
                  <a:pt x="105029" y="46062"/>
                </a:lnTo>
                <a:lnTo>
                  <a:pt x="109296" y="46062"/>
                </a:lnTo>
                <a:lnTo>
                  <a:pt x="122174" y="5168"/>
                </a:lnTo>
                <a:lnTo>
                  <a:pt x="122478" y="9880"/>
                </a:lnTo>
                <a:lnTo>
                  <a:pt x="123304" y="19316"/>
                </a:lnTo>
                <a:lnTo>
                  <a:pt x="126453" y="52120"/>
                </a:lnTo>
                <a:lnTo>
                  <a:pt x="130784" y="52120"/>
                </a:lnTo>
                <a:close/>
              </a:path>
              <a:path w="424815" h="53340">
                <a:moveTo>
                  <a:pt x="175907" y="5537"/>
                </a:moveTo>
                <a:lnTo>
                  <a:pt x="174345" y="4495"/>
                </a:lnTo>
                <a:lnTo>
                  <a:pt x="171196" y="2387"/>
                </a:lnTo>
                <a:lnTo>
                  <a:pt x="171196" y="7569"/>
                </a:lnTo>
                <a:lnTo>
                  <a:pt x="171196" y="25692"/>
                </a:lnTo>
                <a:lnTo>
                  <a:pt x="165265"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31"/>
                </a:lnTo>
                <a:lnTo>
                  <a:pt x="167894" y="32131"/>
                </a:lnTo>
                <a:lnTo>
                  <a:pt x="174561" y="28460"/>
                </a:lnTo>
                <a:lnTo>
                  <a:pt x="175907" y="27711"/>
                </a:lnTo>
                <a:lnTo>
                  <a:pt x="175907" y="5537"/>
                </a:lnTo>
                <a:close/>
              </a:path>
              <a:path w="424815" h="53340">
                <a:moveTo>
                  <a:pt x="213525" y="48082"/>
                </a:moveTo>
                <a:lnTo>
                  <a:pt x="192100" y="48082"/>
                </a:lnTo>
                <a:lnTo>
                  <a:pt x="192100" y="825"/>
                </a:lnTo>
                <a:lnTo>
                  <a:pt x="187617" y="825"/>
                </a:lnTo>
                <a:lnTo>
                  <a:pt x="187617" y="52120"/>
                </a:lnTo>
                <a:lnTo>
                  <a:pt x="212928" y="52120"/>
                </a:lnTo>
                <a:lnTo>
                  <a:pt x="213525" y="48082"/>
                </a:lnTo>
                <a:close/>
              </a:path>
              <a:path w="424815" h="53340">
                <a:moveTo>
                  <a:pt x="249936" y="48374"/>
                </a:moveTo>
                <a:lnTo>
                  <a:pt x="227850" y="48374"/>
                </a:lnTo>
                <a:lnTo>
                  <a:pt x="227850" y="27419"/>
                </a:lnTo>
                <a:lnTo>
                  <a:pt x="246049" y="27419"/>
                </a:lnTo>
                <a:lnTo>
                  <a:pt x="246049" y="23660"/>
                </a:lnTo>
                <a:lnTo>
                  <a:pt x="227850" y="23660"/>
                </a:lnTo>
                <a:lnTo>
                  <a:pt x="227850" y="4572"/>
                </a:lnTo>
                <a:lnTo>
                  <a:pt x="248881" y="4572"/>
                </a:lnTo>
                <a:lnTo>
                  <a:pt x="249402" y="825"/>
                </a:lnTo>
                <a:lnTo>
                  <a:pt x="223354" y="825"/>
                </a:lnTo>
                <a:lnTo>
                  <a:pt x="223354" y="52120"/>
                </a:lnTo>
                <a:lnTo>
                  <a:pt x="249936" y="52120"/>
                </a:lnTo>
                <a:lnTo>
                  <a:pt x="249936" y="48374"/>
                </a:lnTo>
                <a:close/>
              </a:path>
              <a:path w="424815" h="53340">
                <a:moveTo>
                  <a:pt x="310616" y="825"/>
                </a:moveTo>
                <a:lnTo>
                  <a:pt x="275424" y="825"/>
                </a:lnTo>
                <a:lnTo>
                  <a:pt x="275424" y="4800"/>
                </a:lnTo>
                <a:lnTo>
                  <a:pt x="290614" y="4800"/>
                </a:lnTo>
                <a:lnTo>
                  <a:pt x="290614" y="52120"/>
                </a:lnTo>
                <a:lnTo>
                  <a:pt x="295046" y="52120"/>
                </a:lnTo>
                <a:lnTo>
                  <a:pt x="295046" y="4800"/>
                </a:lnTo>
                <a:lnTo>
                  <a:pt x="310095" y="4800"/>
                </a:lnTo>
                <a:lnTo>
                  <a:pt x="310616" y="825"/>
                </a:lnTo>
                <a:close/>
              </a:path>
              <a:path w="424815" h="53340">
                <a:moveTo>
                  <a:pt x="346290" y="48374"/>
                </a:moveTo>
                <a:lnTo>
                  <a:pt x="324192" y="48374"/>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90" y="52120"/>
                </a:lnTo>
                <a:lnTo>
                  <a:pt x="346290" y="48374"/>
                </a:lnTo>
                <a:close/>
              </a:path>
              <a:path w="424815" h="53340">
                <a:moveTo>
                  <a:pt x="387489" y="52120"/>
                </a:moveTo>
                <a:lnTo>
                  <a:pt x="371462" y="24333"/>
                </a:lnTo>
                <a:lnTo>
                  <a:pt x="385394" y="825"/>
                </a:lnTo>
                <a:lnTo>
                  <a:pt x="380530" y="825"/>
                </a:lnTo>
                <a:lnTo>
                  <a:pt x="368846" y="21653"/>
                </a:lnTo>
                <a:lnTo>
                  <a:pt x="357162" y="825"/>
                </a:lnTo>
                <a:lnTo>
                  <a:pt x="352056" y="825"/>
                </a:lnTo>
                <a:lnTo>
                  <a:pt x="366141" y="24574"/>
                </a:lnTo>
                <a:lnTo>
                  <a:pt x="350494" y="52120"/>
                </a:lnTo>
                <a:lnTo>
                  <a:pt x="355358" y="52120"/>
                </a:lnTo>
                <a:lnTo>
                  <a:pt x="368769" y="27419"/>
                </a:lnTo>
                <a:lnTo>
                  <a:pt x="382397" y="52120"/>
                </a:lnTo>
                <a:lnTo>
                  <a:pt x="387489" y="52120"/>
                </a:lnTo>
                <a:close/>
              </a:path>
              <a:path w="424815" h="53340">
                <a:moveTo>
                  <a:pt x="424434" y="825"/>
                </a:moveTo>
                <a:lnTo>
                  <a:pt x="389242" y="825"/>
                </a:lnTo>
                <a:lnTo>
                  <a:pt x="389242" y="4800"/>
                </a:lnTo>
                <a:lnTo>
                  <a:pt x="404431" y="4800"/>
                </a:lnTo>
                <a:lnTo>
                  <a:pt x="404431" y="52120"/>
                </a:lnTo>
                <a:lnTo>
                  <a:pt x="408863" y="52120"/>
                </a:lnTo>
                <a:lnTo>
                  <a:pt x="408863" y="4800"/>
                </a:lnTo>
                <a:lnTo>
                  <a:pt x="423913" y="4800"/>
                </a:lnTo>
                <a:lnTo>
                  <a:pt x="424434" y="825"/>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410" name="object 376"/>
          <p:cNvGrpSpPr/>
          <p:nvPr/>
        </p:nvGrpSpPr>
        <p:grpSpPr>
          <a:xfrm>
            <a:off x="11497680" y="20939040"/>
            <a:ext cx="4187160" cy="4348440"/>
            <a:chOff x="11497680" y="20939040"/>
            <a:chExt cx="4187160" cy="4348440"/>
          </a:xfrm>
        </p:grpSpPr>
        <p:sp>
          <p:nvSpPr>
            <p:cNvPr id="411" name="object 377"/>
            <p:cNvSpPr/>
            <p:nvPr/>
          </p:nvSpPr>
          <p:spPr>
            <a:xfrm>
              <a:off x="11497680" y="20939040"/>
              <a:ext cx="4187160" cy="4186800"/>
            </a:xfrm>
            <a:custGeom>
              <a:avLst/>
              <a:gdLst>
                <a:gd name="textAreaLeft" fmla="*/ 0 w 4187160"/>
                <a:gd name="textAreaRight" fmla="*/ 4187520 w 4187160"/>
                <a:gd name="textAreaTop" fmla="*/ 0 h 4186800"/>
                <a:gd name="textAreaBottom" fmla="*/ 4187160 h 4186800"/>
              </a:gdLst>
              <a:ahLst/>
              <a:cxnLst/>
              <a:rect l="textAreaLeft" t="textAreaTop" r="textAreaRight" b="textAreaBottom"/>
              <a:pathLst>
                <a:path w="2780665" h="2780665">
                  <a:moveTo>
                    <a:pt x="2780144" y="2647975"/>
                  </a:moveTo>
                  <a:lnTo>
                    <a:pt x="2777706" y="2645537"/>
                  </a:lnTo>
                  <a:lnTo>
                    <a:pt x="2734894" y="2602700"/>
                  </a:lnTo>
                  <a:lnTo>
                    <a:pt x="2730931" y="2602700"/>
                  </a:lnTo>
                  <a:lnTo>
                    <a:pt x="2726055" y="2607589"/>
                  </a:lnTo>
                  <a:lnTo>
                    <a:pt x="2726055" y="2611551"/>
                  </a:lnTo>
                  <a:lnTo>
                    <a:pt x="2758236" y="2643708"/>
                  </a:lnTo>
                  <a:lnTo>
                    <a:pt x="133870" y="2643708"/>
                  </a:lnTo>
                  <a:lnTo>
                    <a:pt x="133870" y="21920"/>
                  </a:lnTo>
                  <a:lnTo>
                    <a:pt x="164833" y="52895"/>
                  </a:lnTo>
                  <a:lnTo>
                    <a:pt x="166433" y="53505"/>
                  </a:lnTo>
                  <a:lnTo>
                    <a:pt x="169633" y="53505"/>
                  </a:lnTo>
                  <a:lnTo>
                    <a:pt x="171221" y="52895"/>
                  </a:lnTo>
                  <a:lnTo>
                    <a:pt x="174879" y="49237"/>
                  </a:lnTo>
                  <a:lnTo>
                    <a:pt x="174879" y="45275"/>
                  </a:lnTo>
                  <a:lnTo>
                    <a:pt x="172440" y="42849"/>
                  </a:lnTo>
                  <a:lnTo>
                    <a:pt x="129603" y="0"/>
                  </a:lnTo>
                  <a:lnTo>
                    <a:pt x="125641" y="0"/>
                  </a:lnTo>
                  <a:lnTo>
                    <a:pt x="80378" y="45275"/>
                  </a:lnTo>
                  <a:lnTo>
                    <a:pt x="80378" y="49237"/>
                  </a:lnTo>
                  <a:lnTo>
                    <a:pt x="84035" y="52895"/>
                  </a:lnTo>
                  <a:lnTo>
                    <a:pt x="85623" y="53505"/>
                  </a:lnTo>
                  <a:lnTo>
                    <a:pt x="88823" y="53505"/>
                  </a:lnTo>
                  <a:lnTo>
                    <a:pt x="90424" y="52895"/>
                  </a:lnTo>
                  <a:lnTo>
                    <a:pt x="121373" y="21920"/>
                  </a:lnTo>
                  <a:lnTo>
                    <a:pt x="121373" y="2643708"/>
                  </a:lnTo>
                  <a:lnTo>
                    <a:pt x="2806" y="2643708"/>
                  </a:lnTo>
                  <a:lnTo>
                    <a:pt x="0" y="2646502"/>
                  </a:lnTo>
                  <a:lnTo>
                    <a:pt x="0" y="2653411"/>
                  </a:lnTo>
                  <a:lnTo>
                    <a:pt x="2806" y="2656205"/>
                  </a:lnTo>
                  <a:lnTo>
                    <a:pt x="121373" y="2656205"/>
                  </a:lnTo>
                  <a:lnTo>
                    <a:pt x="121373" y="2777350"/>
                  </a:lnTo>
                  <a:lnTo>
                    <a:pt x="124180" y="2780157"/>
                  </a:lnTo>
                  <a:lnTo>
                    <a:pt x="131076" y="2780157"/>
                  </a:lnTo>
                  <a:lnTo>
                    <a:pt x="133870" y="2777350"/>
                  </a:lnTo>
                  <a:lnTo>
                    <a:pt x="133870" y="2656205"/>
                  </a:lnTo>
                  <a:lnTo>
                    <a:pt x="2758224" y="2656205"/>
                  </a:lnTo>
                  <a:lnTo>
                    <a:pt x="2726055" y="2688374"/>
                  </a:lnTo>
                  <a:lnTo>
                    <a:pt x="2726055" y="2692336"/>
                  </a:lnTo>
                  <a:lnTo>
                    <a:pt x="2729725" y="2695994"/>
                  </a:lnTo>
                  <a:lnTo>
                    <a:pt x="2731312" y="2696603"/>
                  </a:lnTo>
                  <a:lnTo>
                    <a:pt x="2734513" y="2696603"/>
                  </a:lnTo>
                  <a:lnTo>
                    <a:pt x="2736113" y="2695994"/>
                  </a:lnTo>
                  <a:lnTo>
                    <a:pt x="2780144" y="2651937"/>
                  </a:lnTo>
                  <a:lnTo>
                    <a:pt x="2780144" y="2647975"/>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412" name="object 378"/>
            <p:cNvPicPr/>
            <p:nvPr/>
          </p:nvPicPr>
          <p:blipFill>
            <a:blip r:embed="rId5"/>
            <a:stretch/>
          </p:blipFill>
          <p:spPr>
            <a:xfrm>
              <a:off x="12161160" y="25028280"/>
              <a:ext cx="135720" cy="135360"/>
            </a:xfrm>
            <a:prstGeom prst="rect">
              <a:avLst/>
            </a:prstGeom>
            <a:ln w="0">
              <a:noFill/>
            </a:ln>
          </p:spPr>
        </p:pic>
        <p:sp>
          <p:nvSpPr>
            <p:cNvPr id="413" name="object 379"/>
            <p:cNvSpPr/>
            <p:nvPr/>
          </p:nvSpPr>
          <p:spPr>
            <a:xfrm>
              <a:off x="12668400" y="25207560"/>
              <a:ext cx="639000" cy="79920"/>
            </a:xfrm>
            <a:custGeom>
              <a:avLst/>
              <a:gdLst>
                <a:gd name="textAreaLeft" fmla="*/ 0 w 639000"/>
                <a:gd name="textAreaRight" fmla="*/ 639360 w 639000"/>
                <a:gd name="textAreaTop" fmla="*/ 0 h 79920"/>
                <a:gd name="textAreaBottom" fmla="*/ 80280 h 79920"/>
              </a:gdLst>
              <a:ahLst/>
              <a:cxnLst/>
              <a:rect l="textAreaLeft" t="textAreaTop" r="textAreaRight" b="textAreaBottom"/>
              <a:pathLst>
                <a:path w="424815" h="53340">
                  <a:moveTo>
                    <a:pt x="33388" y="29057"/>
                  </a:moveTo>
                  <a:lnTo>
                    <a:pt x="27774" y="25768"/>
                  </a:lnTo>
                  <a:lnTo>
                    <a:pt x="9347" y="20154"/>
                  </a:lnTo>
                  <a:lnTo>
                    <a:pt x="6578" y="17754"/>
                  </a:lnTo>
                  <a:lnTo>
                    <a:pt x="6578" y="7112"/>
                  </a:lnTo>
                  <a:lnTo>
                    <a:pt x="10922" y="3822"/>
                  </a:lnTo>
                  <a:lnTo>
                    <a:pt x="21932" y="3822"/>
                  </a:lnTo>
                  <a:lnTo>
                    <a:pt x="25387" y="5245"/>
                  </a:lnTo>
                  <a:lnTo>
                    <a:pt x="29197" y="8534"/>
                  </a:lnTo>
                  <a:lnTo>
                    <a:pt x="31813" y="5689"/>
                  </a:lnTo>
                  <a:lnTo>
                    <a:pt x="27774" y="2095"/>
                  </a:lnTo>
                  <a:lnTo>
                    <a:pt x="23723" y="0"/>
                  </a:lnTo>
                  <a:lnTo>
                    <a:pt x="8077" y="0"/>
                  </a:lnTo>
                  <a:lnTo>
                    <a:pt x="2019" y="5321"/>
                  </a:lnTo>
                  <a:lnTo>
                    <a:pt x="2019" y="20002"/>
                  </a:lnTo>
                  <a:lnTo>
                    <a:pt x="6438" y="23520"/>
                  </a:lnTo>
                  <a:lnTo>
                    <a:pt x="25755" y="29514"/>
                  </a:lnTo>
                  <a:lnTo>
                    <a:pt x="28829" y="32054"/>
                  </a:lnTo>
                  <a:lnTo>
                    <a:pt x="28829" y="45161"/>
                  </a:lnTo>
                  <a:lnTo>
                    <a:pt x="23507" y="49123"/>
                  </a:lnTo>
                  <a:lnTo>
                    <a:pt x="10325" y="49123"/>
                  </a:lnTo>
                  <a:lnTo>
                    <a:pt x="6362" y="46964"/>
                  </a:lnTo>
                  <a:lnTo>
                    <a:pt x="2616" y="43675"/>
                  </a:lnTo>
                  <a:lnTo>
                    <a:pt x="0" y="46507"/>
                  </a:lnTo>
                  <a:lnTo>
                    <a:pt x="4191" y="50469"/>
                  </a:lnTo>
                  <a:lnTo>
                    <a:pt x="9347" y="52946"/>
                  </a:lnTo>
                  <a:lnTo>
                    <a:pt x="26720" y="52946"/>
                  </a:lnTo>
                  <a:lnTo>
                    <a:pt x="33388" y="46888"/>
                  </a:lnTo>
                  <a:lnTo>
                    <a:pt x="33388" y="29057"/>
                  </a:lnTo>
                  <a:close/>
                </a:path>
                <a:path w="424815" h="53340">
                  <a:moveTo>
                    <a:pt x="77000" y="52120"/>
                  </a:moveTo>
                  <a:lnTo>
                    <a:pt x="72339" y="38125"/>
                  </a:lnTo>
                  <a:lnTo>
                    <a:pt x="71069" y="34302"/>
                  </a:lnTo>
                  <a:lnTo>
                    <a:pt x="66598" y="20878"/>
                  </a:lnTo>
                  <a:lnTo>
                    <a:pt x="66598" y="34302"/>
                  </a:lnTo>
                  <a:lnTo>
                    <a:pt x="47421" y="34302"/>
                  </a:lnTo>
                  <a:lnTo>
                    <a:pt x="57073" y="4495"/>
                  </a:lnTo>
                  <a:lnTo>
                    <a:pt x="66598" y="34302"/>
                  </a:lnTo>
                  <a:lnTo>
                    <a:pt x="66598" y="20878"/>
                  </a:lnTo>
                  <a:lnTo>
                    <a:pt x="61150" y="4495"/>
                  </a:lnTo>
                  <a:lnTo>
                    <a:pt x="59931" y="825"/>
                  </a:lnTo>
                  <a:lnTo>
                    <a:pt x="54317" y="825"/>
                  </a:lnTo>
                  <a:lnTo>
                    <a:pt x="37160" y="52120"/>
                  </a:lnTo>
                  <a:lnTo>
                    <a:pt x="41732" y="52120"/>
                  </a:lnTo>
                  <a:lnTo>
                    <a:pt x="46228" y="38125"/>
                  </a:lnTo>
                  <a:lnTo>
                    <a:pt x="67792" y="38125"/>
                  </a:lnTo>
                  <a:lnTo>
                    <a:pt x="72288" y="52120"/>
                  </a:lnTo>
                  <a:lnTo>
                    <a:pt x="77000" y="52120"/>
                  </a:lnTo>
                  <a:close/>
                </a:path>
                <a:path w="424815" h="53340">
                  <a:moveTo>
                    <a:pt x="130784" y="52120"/>
                  </a:moveTo>
                  <a:lnTo>
                    <a:pt x="125857" y="825"/>
                  </a:lnTo>
                  <a:lnTo>
                    <a:pt x="119557" y="825"/>
                  </a:lnTo>
                  <a:lnTo>
                    <a:pt x="107276" y="40830"/>
                  </a:lnTo>
                  <a:lnTo>
                    <a:pt x="94538" y="825"/>
                  </a:lnTo>
                  <a:lnTo>
                    <a:pt x="88328" y="825"/>
                  </a:lnTo>
                  <a:lnTo>
                    <a:pt x="83451" y="52120"/>
                  </a:lnTo>
                  <a:lnTo>
                    <a:pt x="87718" y="52120"/>
                  </a:lnTo>
                  <a:lnTo>
                    <a:pt x="91478" y="10248"/>
                  </a:lnTo>
                  <a:lnTo>
                    <a:pt x="91694" y="5168"/>
                  </a:lnTo>
                  <a:lnTo>
                    <a:pt x="105016" y="46062"/>
                  </a:lnTo>
                  <a:lnTo>
                    <a:pt x="109283" y="46062"/>
                  </a:lnTo>
                  <a:lnTo>
                    <a:pt x="122174" y="5168"/>
                  </a:lnTo>
                  <a:lnTo>
                    <a:pt x="122478" y="9880"/>
                  </a:lnTo>
                  <a:lnTo>
                    <a:pt x="123291" y="19316"/>
                  </a:lnTo>
                  <a:lnTo>
                    <a:pt x="126453" y="52120"/>
                  </a:lnTo>
                  <a:lnTo>
                    <a:pt x="130784" y="52120"/>
                  </a:lnTo>
                  <a:close/>
                </a:path>
                <a:path w="424815" h="53340">
                  <a:moveTo>
                    <a:pt x="175895" y="5537"/>
                  </a:moveTo>
                  <a:lnTo>
                    <a:pt x="174345" y="4495"/>
                  </a:lnTo>
                  <a:lnTo>
                    <a:pt x="171183" y="2387"/>
                  </a:lnTo>
                  <a:lnTo>
                    <a:pt x="171183" y="7569"/>
                  </a:lnTo>
                  <a:lnTo>
                    <a:pt x="171183" y="25692"/>
                  </a:lnTo>
                  <a:lnTo>
                    <a:pt x="165265" y="28460"/>
                  </a:lnTo>
                  <a:lnTo>
                    <a:pt x="149390" y="28460"/>
                  </a:lnTo>
                  <a:lnTo>
                    <a:pt x="149390" y="4495"/>
                  </a:lnTo>
                  <a:lnTo>
                    <a:pt x="165862" y="4495"/>
                  </a:lnTo>
                  <a:lnTo>
                    <a:pt x="171183" y="7569"/>
                  </a:lnTo>
                  <a:lnTo>
                    <a:pt x="171183" y="2387"/>
                  </a:lnTo>
                  <a:lnTo>
                    <a:pt x="168871" y="825"/>
                  </a:lnTo>
                  <a:lnTo>
                    <a:pt x="144894" y="825"/>
                  </a:lnTo>
                  <a:lnTo>
                    <a:pt x="144894" y="52120"/>
                  </a:lnTo>
                  <a:lnTo>
                    <a:pt x="149390" y="52120"/>
                  </a:lnTo>
                  <a:lnTo>
                    <a:pt x="149390" y="32131"/>
                  </a:lnTo>
                  <a:lnTo>
                    <a:pt x="167894" y="32131"/>
                  </a:lnTo>
                  <a:lnTo>
                    <a:pt x="174561" y="28460"/>
                  </a:lnTo>
                  <a:lnTo>
                    <a:pt x="175895" y="27711"/>
                  </a:lnTo>
                  <a:lnTo>
                    <a:pt x="175895" y="5537"/>
                  </a:lnTo>
                  <a:close/>
                </a:path>
                <a:path w="424815" h="53340">
                  <a:moveTo>
                    <a:pt x="213525" y="48082"/>
                  </a:moveTo>
                  <a:lnTo>
                    <a:pt x="192100" y="48082"/>
                  </a:lnTo>
                  <a:lnTo>
                    <a:pt x="192100" y="825"/>
                  </a:lnTo>
                  <a:lnTo>
                    <a:pt x="187604" y="825"/>
                  </a:lnTo>
                  <a:lnTo>
                    <a:pt x="187604" y="52120"/>
                  </a:lnTo>
                  <a:lnTo>
                    <a:pt x="212915" y="52120"/>
                  </a:lnTo>
                  <a:lnTo>
                    <a:pt x="213525" y="48082"/>
                  </a:lnTo>
                  <a:close/>
                </a:path>
                <a:path w="424815" h="53340">
                  <a:moveTo>
                    <a:pt x="249936" y="48374"/>
                  </a:moveTo>
                  <a:lnTo>
                    <a:pt x="227838" y="48374"/>
                  </a:lnTo>
                  <a:lnTo>
                    <a:pt x="227838" y="27419"/>
                  </a:lnTo>
                  <a:lnTo>
                    <a:pt x="246037" y="27419"/>
                  </a:lnTo>
                  <a:lnTo>
                    <a:pt x="246037" y="23660"/>
                  </a:lnTo>
                  <a:lnTo>
                    <a:pt x="227838" y="23660"/>
                  </a:lnTo>
                  <a:lnTo>
                    <a:pt x="227838" y="4572"/>
                  </a:lnTo>
                  <a:lnTo>
                    <a:pt x="248881" y="4572"/>
                  </a:lnTo>
                  <a:lnTo>
                    <a:pt x="249402" y="825"/>
                  </a:lnTo>
                  <a:lnTo>
                    <a:pt x="223354" y="825"/>
                  </a:lnTo>
                  <a:lnTo>
                    <a:pt x="223354" y="52120"/>
                  </a:lnTo>
                  <a:lnTo>
                    <a:pt x="249936" y="52120"/>
                  </a:lnTo>
                  <a:lnTo>
                    <a:pt x="249936" y="48374"/>
                  </a:lnTo>
                  <a:close/>
                </a:path>
                <a:path w="424815" h="53340">
                  <a:moveTo>
                    <a:pt x="310603" y="825"/>
                  </a:moveTo>
                  <a:lnTo>
                    <a:pt x="275412" y="825"/>
                  </a:lnTo>
                  <a:lnTo>
                    <a:pt x="275412" y="4800"/>
                  </a:lnTo>
                  <a:lnTo>
                    <a:pt x="290614" y="4800"/>
                  </a:lnTo>
                  <a:lnTo>
                    <a:pt x="290614" y="52120"/>
                  </a:lnTo>
                  <a:lnTo>
                    <a:pt x="295046" y="52120"/>
                  </a:lnTo>
                  <a:lnTo>
                    <a:pt x="295046" y="4800"/>
                  </a:lnTo>
                  <a:lnTo>
                    <a:pt x="310083" y="4800"/>
                  </a:lnTo>
                  <a:lnTo>
                    <a:pt x="310603" y="825"/>
                  </a:lnTo>
                  <a:close/>
                </a:path>
                <a:path w="424815" h="53340">
                  <a:moveTo>
                    <a:pt x="346290" y="48374"/>
                  </a:moveTo>
                  <a:lnTo>
                    <a:pt x="324192" y="48374"/>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90" y="52120"/>
                  </a:lnTo>
                  <a:lnTo>
                    <a:pt x="346290" y="48374"/>
                  </a:lnTo>
                  <a:close/>
                </a:path>
                <a:path w="424815" h="53340">
                  <a:moveTo>
                    <a:pt x="387489" y="52120"/>
                  </a:moveTo>
                  <a:lnTo>
                    <a:pt x="371462" y="24333"/>
                  </a:lnTo>
                  <a:lnTo>
                    <a:pt x="385394" y="825"/>
                  </a:lnTo>
                  <a:lnTo>
                    <a:pt x="380530" y="825"/>
                  </a:lnTo>
                  <a:lnTo>
                    <a:pt x="368833" y="21653"/>
                  </a:lnTo>
                  <a:lnTo>
                    <a:pt x="357162" y="825"/>
                  </a:lnTo>
                  <a:lnTo>
                    <a:pt x="352069" y="825"/>
                  </a:lnTo>
                  <a:lnTo>
                    <a:pt x="366153" y="24574"/>
                  </a:lnTo>
                  <a:lnTo>
                    <a:pt x="350494" y="52120"/>
                  </a:lnTo>
                  <a:lnTo>
                    <a:pt x="355358" y="52120"/>
                  </a:lnTo>
                  <a:lnTo>
                    <a:pt x="368757" y="27419"/>
                  </a:lnTo>
                  <a:lnTo>
                    <a:pt x="382397" y="52120"/>
                  </a:lnTo>
                  <a:lnTo>
                    <a:pt x="387489" y="52120"/>
                  </a:lnTo>
                  <a:close/>
                </a:path>
                <a:path w="424815" h="53340">
                  <a:moveTo>
                    <a:pt x="424421" y="825"/>
                  </a:moveTo>
                  <a:lnTo>
                    <a:pt x="389229" y="825"/>
                  </a:lnTo>
                  <a:lnTo>
                    <a:pt x="389229" y="4800"/>
                  </a:lnTo>
                  <a:lnTo>
                    <a:pt x="404431" y="4800"/>
                  </a:lnTo>
                  <a:lnTo>
                    <a:pt x="404431" y="52120"/>
                  </a:lnTo>
                  <a:lnTo>
                    <a:pt x="408863" y="52120"/>
                  </a:lnTo>
                  <a:lnTo>
                    <a:pt x="408863" y="4800"/>
                  </a:lnTo>
                  <a:lnTo>
                    <a:pt x="423900" y="4800"/>
                  </a:lnTo>
                  <a:lnTo>
                    <a:pt x="424421" y="825"/>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414" name="object 380"/>
            <p:cNvPicPr/>
            <p:nvPr/>
          </p:nvPicPr>
          <p:blipFill>
            <a:blip r:embed="rId6"/>
            <a:stretch/>
          </p:blipFill>
          <p:spPr>
            <a:xfrm>
              <a:off x="12918240" y="25028280"/>
              <a:ext cx="135360" cy="135360"/>
            </a:xfrm>
            <a:prstGeom prst="rect">
              <a:avLst/>
            </a:prstGeom>
            <a:ln w="0">
              <a:noFill/>
            </a:ln>
          </p:spPr>
        </p:pic>
        <p:sp>
          <p:nvSpPr>
            <p:cNvPr id="415" name="object 381"/>
            <p:cNvSpPr/>
            <p:nvPr/>
          </p:nvSpPr>
          <p:spPr>
            <a:xfrm>
              <a:off x="13425120" y="25207560"/>
              <a:ext cx="639360" cy="79920"/>
            </a:xfrm>
            <a:custGeom>
              <a:avLst/>
              <a:gdLst>
                <a:gd name="textAreaLeft" fmla="*/ 0 w 639360"/>
                <a:gd name="textAreaRight" fmla="*/ 639720 w 639360"/>
                <a:gd name="textAreaTop" fmla="*/ 0 h 79920"/>
                <a:gd name="textAreaBottom" fmla="*/ 80280 h 79920"/>
              </a:gdLst>
              <a:ahLst/>
              <a:cxnLst/>
              <a:rect l="textAreaLeft" t="textAreaTop" r="textAreaRight" b="textAreaBottom"/>
              <a:pathLst>
                <a:path w="424815" h="53340">
                  <a:moveTo>
                    <a:pt x="33401" y="29057"/>
                  </a:moveTo>
                  <a:lnTo>
                    <a:pt x="27787" y="25768"/>
                  </a:lnTo>
                  <a:lnTo>
                    <a:pt x="9359" y="20154"/>
                  </a:lnTo>
                  <a:lnTo>
                    <a:pt x="6591" y="17754"/>
                  </a:lnTo>
                  <a:lnTo>
                    <a:pt x="6591" y="7112"/>
                  </a:lnTo>
                  <a:lnTo>
                    <a:pt x="10934" y="3822"/>
                  </a:lnTo>
                  <a:lnTo>
                    <a:pt x="21932" y="3822"/>
                  </a:lnTo>
                  <a:lnTo>
                    <a:pt x="25387" y="5245"/>
                  </a:lnTo>
                  <a:lnTo>
                    <a:pt x="29210" y="8534"/>
                  </a:lnTo>
                  <a:lnTo>
                    <a:pt x="31826" y="5689"/>
                  </a:lnTo>
                  <a:lnTo>
                    <a:pt x="27787" y="2095"/>
                  </a:lnTo>
                  <a:lnTo>
                    <a:pt x="23736" y="0"/>
                  </a:lnTo>
                  <a:lnTo>
                    <a:pt x="8077" y="0"/>
                  </a:lnTo>
                  <a:lnTo>
                    <a:pt x="2032" y="5321"/>
                  </a:lnTo>
                  <a:lnTo>
                    <a:pt x="2032" y="20002"/>
                  </a:lnTo>
                  <a:lnTo>
                    <a:pt x="6438" y="23520"/>
                  </a:lnTo>
                  <a:lnTo>
                    <a:pt x="25755" y="29514"/>
                  </a:lnTo>
                  <a:lnTo>
                    <a:pt x="28841" y="32054"/>
                  </a:lnTo>
                  <a:lnTo>
                    <a:pt x="28841" y="45161"/>
                  </a:lnTo>
                  <a:lnTo>
                    <a:pt x="23520" y="49123"/>
                  </a:lnTo>
                  <a:lnTo>
                    <a:pt x="10325" y="49123"/>
                  </a:lnTo>
                  <a:lnTo>
                    <a:pt x="6375" y="46964"/>
                  </a:lnTo>
                  <a:lnTo>
                    <a:pt x="2616" y="43675"/>
                  </a:lnTo>
                  <a:lnTo>
                    <a:pt x="0" y="46507"/>
                  </a:lnTo>
                  <a:lnTo>
                    <a:pt x="4191" y="50469"/>
                  </a:lnTo>
                  <a:lnTo>
                    <a:pt x="9359" y="52946"/>
                  </a:lnTo>
                  <a:lnTo>
                    <a:pt x="26733" y="52946"/>
                  </a:lnTo>
                  <a:lnTo>
                    <a:pt x="33401" y="46888"/>
                  </a:lnTo>
                  <a:lnTo>
                    <a:pt x="33401" y="29057"/>
                  </a:lnTo>
                  <a:close/>
                </a:path>
                <a:path w="424815" h="53340">
                  <a:moveTo>
                    <a:pt x="77000" y="52120"/>
                  </a:moveTo>
                  <a:lnTo>
                    <a:pt x="72339" y="38125"/>
                  </a:lnTo>
                  <a:lnTo>
                    <a:pt x="71069" y="34302"/>
                  </a:lnTo>
                  <a:lnTo>
                    <a:pt x="66598" y="20878"/>
                  </a:lnTo>
                  <a:lnTo>
                    <a:pt x="66598" y="34302"/>
                  </a:lnTo>
                  <a:lnTo>
                    <a:pt x="47421" y="34302"/>
                  </a:lnTo>
                  <a:lnTo>
                    <a:pt x="57086" y="4495"/>
                  </a:lnTo>
                  <a:lnTo>
                    <a:pt x="66598" y="34302"/>
                  </a:lnTo>
                  <a:lnTo>
                    <a:pt x="66598" y="20878"/>
                  </a:lnTo>
                  <a:lnTo>
                    <a:pt x="61150" y="4495"/>
                  </a:lnTo>
                  <a:lnTo>
                    <a:pt x="59931" y="825"/>
                  </a:lnTo>
                  <a:lnTo>
                    <a:pt x="54317" y="825"/>
                  </a:lnTo>
                  <a:lnTo>
                    <a:pt x="37160" y="52120"/>
                  </a:lnTo>
                  <a:lnTo>
                    <a:pt x="41732" y="52120"/>
                  </a:lnTo>
                  <a:lnTo>
                    <a:pt x="46228" y="38125"/>
                  </a:lnTo>
                  <a:lnTo>
                    <a:pt x="67805" y="38125"/>
                  </a:lnTo>
                  <a:lnTo>
                    <a:pt x="72288" y="52120"/>
                  </a:lnTo>
                  <a:lnTo>
                    <a:pt x="77000" y="52120"/>
                  </a:lnTo>
                  <a:close/>
                </a:path>
                <a:path w="424815" h="53340">
                  <a:moveTo>
                    <a:pt x="130784" y="52120"/>
                  </a:moveTo>
                  <a:lnTo>
                    <a:pt x="125857" y="825"/>
                  </a:lnTo>
                  <a:lnTo>
                    <a:pt x="119570" y="825"/>
                  </a:lnTo>
                  <a:lnTo>
                    <a:pt x="107289" y="40830"/>
                  </a:lnTo>
                  <a:lnTo>
                    <a:pt x="94538" y="825"/>
                  </a:lnTo>
                  <a:lnTo>
                    <a:pt x="88328" y="825"/>
                  </a:lnTo>
                  <a:lnTo>
                    <a:pt x="83464" y="52120"/>
                  </a:lnTo>
                  <a:lnTo>
                    <a:pt x="87731" y="52120"/>
                  </a:lnTo>
                  <a:lnTo>
                    <a:pt x="91478" y="10248"/>
                  </a:lnTo>
                  <a:lnTo>
                    <a:pt x="91706" y="5168"/>
                  </a:lnTo>
                  <a:lnTo>
                    <a:pt x="105029" y="46062"/>
                  </a:lnTo>
                  <a:lnTo>
                    <a:pt x="109296" y="46062"/>
                  </a:lnTo>
                  <a:lnTo>
                    <a:pt x="122174" y="5168"/>
                  </a:lnTo>
                  <a:lnTo>
                    <a:pt x="122478" y="9880"/>
                  </a:lnTo>
                  <a:lnTo>
                    <a:pt x="123304" y="19316"/>
                  </a:lnTo>
                  <a:lnTo>
                    <a:pt x="126453" y="52120"/>
                  </a:lnTo>
                  <a:lnTo>
                    <a:pt x="130784" y="52120"/>
                  </a:lnTo>
                  <a:close/>
                </a:path>
                <a:path w="424815" h="53340">
                  <a:moveTo>
                    <a:pt x="175907" y="5537"/>
                  </a:moveTo>
                  <a:lnTo>
                    <a:pt x="174345" y="4495"/>
                  </a:lnTo>
                  <a:lnTo>
                    <a:pt x="171196" y="2387"/>
                  </a:lnTo>
                  <a:lnTo>
                    <a:pt x="171196" y="7569"/>
                  </a:lnTo>
                  <a:lnTo>
                    <a:pt x="171196" y="25692"/>
                  </a:lnTo>
                  <a:lnTo>
                    <a:pt x="165265" y="28460"/>
                  </a:lnTo>
                  <a:lnTo>
                    <a:pt x="149390" y="28460"/>
                  </a:lnTo>
                  <a:lnTo>
                    <a:pt x="149390" y="4495"/>
                  </a:lnTo>
                  <a:lnTo>
                    <a:pt x="165874" y="4495"/>
                  </a:lnTo>
                  <a:lnTo>
                    <a:pt x="171196" y="7569"/>
                  </a:lnTo>
                  <a:lnTo>
                    <a:pt x="171196" y="2387"/>
                  </a:lnTo>
                  <a:lnTo>
                    <a:pt x="168871" y="825"/>
                  </a:lnTo>
                  <a:lnTo>
                    <a:pt x="144907" y="825"/>
                  </a:lnTo>
                  <a:lnTo>
                    <a:pt x="144907" y="52120"/>
                  </a:lnTo>
                  <a:lnTo>
                    <a:pt x="149390" y="52120"/>
                  </a:lnTo>
                  <a:lnTo>
                    <a:pt x="149390" y="32131"/>
                  </a:lnTo>
                  <a:lnTo>
                    <a:pt x="167894" y="32131"/>
                  </a:lnTo>
                  <a:lnTo>
                    <a:pt x="174561" y="28460"/>
                  </a:lnTo>
                  <a:lnTo>
                    <a:pt x="175907" y="27711"/>
                  </a:lnTo>
                  <a:lnTo>
                    <a:pt x="175907" y="5537"/>
                  </a:lnTo>
                  <a:close/>
                </a:path>
                <a:path w="424815" h="53340">
                  <a:moveTo>
                    <a:pt x="213525" y="48082"/>
                  </a:moveTo>
                  <a:lnTo>
                    <a:pt x="192100" y="48082"/>
                  </a:lnTo>
                  <a:lnTo>
                    <a:pt x="192100" y="825"/>
                  </a:lnTo>
                  <a:lnTo>
                    <a:pt x="187617" y="825"/>
                  </a:lnTo>
                  <a:lnTo>
                    <a:pt x="187617" y="52120"/>
                  </a:lnTo>
                  <a:lnTo>
                    <a:pt x="212928" y="52120"/>
                  </a:lnTo>
                  <a:lnTo>
                    <a:pt x="213525" y="48082"/>
                  </a:lnTo>
                  <a:close/>
                </a:path>
                <a:path w="424815" h="53340">
                  <a:moveTo>
                    <a:pt x="249936" y="48374"/>
                  </a:moveTo>
                  <a:lnTo>
                    <a:pt x="227850" y="48374"/>
                  </a:lnTo>
                  <a:lnTo>
                    <a:pt x="227850" y="27419"/>
                  </a:lnTo>
                  <a:lnTo>
                    <a:pt x="246049" y="27419"/>
                  </a:lnTo>
                  <a:lnTo>
                    <a:pt x="246049" y="23660"/>
                  </a:lnTo>
                  <a:lnTo>
                    <a:pt x="227850" y="23660"/>
                  </a:lnTo>
                  <a:lnTo>
                    <a:pt x="227850" y="4572"/>
                  </a:lnTo>
                  <a:lnTo>
                    <a:pt x="248881" y="4572"/>
                  </a:lnTo>
                  <a:lnTo>
                    <a:pt x="249402" y="825"/>
                  </a:lnTo>
                  <a:lnTo>
                    <a:pt x="223354" y="825"/>
                  </a:lnTo>
                  <a:lnTo>
                    <a:pt x="223354" y="52120"/>
                  </a:lnTo>
                  <a:lnTo>
                    <a:pt x="249936" y="52120"/>
                  </a:lnTo>
                  <a:lnTo>
                    <a:pt x="249936" y="48374"/>
                  </a:lnTo>
                  <a:close/>
                </a:path>
                <a:path w="424815" h="53340">
                  <a:moveTo>
                    <a:pt x="310616" y="825"/>
                  </a:moveTo>
                  <a:lnTo>
                    <a:pt x="275424" y="825"/>
                  </a:lnTo>
                  <a:lnTo>
                    <a:pt x="275424" y="4800"/>
                  </a:lnTo>
                  <a:lnTo>
                    <a:pt x="290614" y="4800"/>
                  </a:lnTo>
                  <a:lnTo>
                    <a:pt x="290614" y="52120"/>
                  </a:lnTo>
                  <a:lnTo>
                    <a:pt x="295046" y="52120"/>
                  </a:lnTo>
                  <a:lnTo>
                    <a:pt x="295046" y="4800"/>
                  </a:lnTo>
                  <a:lnTo>
                    <a:pt x="310095" y="4800"/>
                  </a:lnTo>
                  <a:lnTo>
                    <a:pt x="310616" y="825"/>
                  </a:lnTo>
                  <a:close/>
                </a:path>
                <a:path w="424815" h="53340">
                  <a:moveTo>
                    <a:pt x="346290" y="48374"/>
                  </a:moveTo>
                  <a:lnTo>
                    <a:pt x="324192" y="48374"/>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90" y="52120"/>
                  </a:lnTo>
                  <a:lnTo>
                    <a:pt x="346290" y="48374"/>
                  </a:lnTo>
                  <a:close/>
                </a:path>
                <a:path w="424815" h="53340">
                  <a:moveTo>
                    <a:pt x="387489" y="52120"/>
                  </a:moveTo>
                  <a:lnTo>
                    <a:pt x="371462" y="24333"/>
                  </a:lnTo>
                  <a:lnTo>
                    <a:pt x="385394" y="825"/>
                  </a:lnTo>
                  <a:lnTo>
                    <a:pt x="380530" y="825"/>
                  </a:lnTo>
                  <a:lnTo>
                    <a:pt x="368846" y="21653"/>
                  </a:lnTo>
                  <a:lnTo>
                    <a:pt x="357162" y="825"/>
                  </a:lnTo>
                  <a:lnTo>
                    <a:pt x="352069" y="825"/>
                  </a:lnTo>
                  <a:lnTo>
                    <a:pt x="366153" y="24574"/>
                  </a:lnTo>
                  <a:lnTo>
                    <a:pt x="350494" y="52120"/>
                  </a:lnTo>
                  <a:lnTo>
                    <a:pt x="355358" y="52120"/>
                  </a:lnTo>
                  <a:lnTo>
                    <a:pt x="368769" y="27419"/>
                  </a:lnTo>
                  <a:lnTo>
                    <a:pt x="382397" y="52120"/>
                  </a:lnTo>
                  <a:lnTo>
                    <a:pt x="387489" y="52120"/>
                  </a:lnTo>
                  <a:close/>
                </a:path>
                <a:path w="424815" h="53340">
                  <a:moveTo>
                    <a:pt x="424434" y="825"/>
                  </a:moveTo>
                  <a:lnTo>
                    <a:pt x="389242" y="825"/>
                  </a:lnTo>
                  <a:lnTo>
                    <a:pt x="389242" y="4800"/>
                  </a:lnTo>
                  <a:lnTo>
                    <a:pt x="404431" y="4800"/>
                  </a:lnTo>
                  <a:lnTo>
                    <a:pt x="404431" y="52120"/>
                  </a:lnTo>
                  <a:lnTo>
                    <a:pt x="408863" y="52120"/>
                  </a:lnTo>
                  <a:lnTo>
                    <a:pt x="408863" y="4800"/>
                  </a:lnTo>
                  <a:lnTo>
                    <a:pt x="423913" y="4800"/>
                  </a:lnTo>
                  <a:lnTo>
                    <a:pt x="424434" y="825"/>
                  </a:lnTo>
                  <a:close/>
                </a:path>
              </a:pathLst>
            </a:custGeom>
            <a:solidFill>
              <a:srgbClr val="80553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416" name="object 382"/>
            <p:cNvPicPr/>
            <p:nvPr/>
          </p:nvPicPr>
          <p:blipFill>
            <a:blip r:embed="rId7"/>
            <a:stretch/>
          </p:blipFill>
          <p:spPr>
            <a:xfrm>
              <a:off x="13674600" y="25028280"/>
              <a:ext cx="135360" cy="135360"/>
            </a:xfrm>
            <a:prstGeom prst="rect">
              <a:avLst/>
            </a:prstGeom>
            <a:ln w="0">
              <a:noFill/>
            </a:ln>
          </p:spPr>
        </p:pic>
        <p:sp>
          <p:nvSpPr>
            <p:cNvPr id="417" name="object 383"/>
            <p:cNvSpPr/>
            <p:nvPr/>
          </p:nvSpPr>
          <p:spPr>
            <a:xfrm>
              <a:off x="14181480" y="25207560"/>
              <a:ext cx="639360" cy="79920"/>
            </a:xfrm>
            <a:custGeom>
              <a:avLst/>
              <a:gdLst>
                <a:gd name="textAreaLeft" fmla="*/ 0 w 639360"/>
                <a:gd name="textAreaRight" fmla="*/ 639720 w 639360"/>
                <a:gd name="textAreaTop" fmla="*/ 0 h 79920"/>
                <a:gd name="textAreaBottom" fmla="*/ 80280 h 79920"/>
              </a:gdLst>
              <a:ahLst/>
              <a:cxnLst/>
              <a:rect l="textAreaLeft" t="textAreaTop" r="textAreaRight" b="textAreaBottom"/>
              <a:pathLst>
                <a:path w="424815" h="53340">
                  <a:moveTo>
                    <a:pt x="33388" y="29057"/>
                  </a:moveTo>
                  <a:lnTo>
                    <a:pt x="27774" y="25768"/>
                  </a:lnTo>
                  <a:lnTo>
                    <a:pt x="9347" y="20154"/>
                  </a:lnTo>
                  <a:lnTo>
                    <a:pt x="6578" y="17754"/>
                  </a:lnTo>
                  <a:lnTo>
                    <a:pt x="6578" y="7112"/>
                  </a:lnTo>
                  <a:lnTo>
                    <a:pt x="10922" y="3822"/>
                  </a:lnTo>
                  <a:lnTo>
                    <a:pt x="21932" y="3822"/>
                  </a:lnTo>
                  <a:lnTo>
                    <a:pt x="25387" y="5245"/>
                  </a:lnTo>
                  <a:lnTo>
                    <a:pt x="29197" y="8534"/>
                  </a:lnTo>
                  <a:lnTo>
                    <a:pt x="31813" y="5689"/>
                  </a:lnTo>
                  <a:lnTo>
                    <a:pt x="27774" y="2095"/>
                  </a:lnTo>
                  <a:lnTo>
                    <a:pt x="23723" y="0"/>
                  </a:lnTo>
                  <a:lnTo>
                    <a:pt x="8077" y="0"/>
                  </a:lnTo>
                  <a:lnTo>
                    <a:pt x="2019" y="5321"/>
                  </a:lnTo>
                  <a:lnTo>
                    <a:pt x="2019" y="20002"/>
                  </a:lnTo>
                  <a:lnTo>
                    <a:pt x="6426" y="23520"/>
                  </a:lnTo>
                  <a:lnTo>
                    <a:pt x="25755" y="29514"/>
                  </a:lnTo>
                  <a:lnTo>
                    <a:pt x="28829" y="32054"/>
                  </a:lnTo>
                  <a:lnTo>
                    <a:pt x="28829" y="45161"/>
                  </a:lnTo>
                  <a:lnTo>
                    <a:pt x="23507" y="49123"/>
                  </a:lnTo>
                  <a:lnTo>
                    <a:pt x="10325" y="49123"/>
                  </a:lnTo>
                  <a:lnTo>
                    <a:pt x="6362" y="46964"/>
                  </a:lnTo>
                  <a:lnTo>
                    <a:pt x="2616" y="43675"/>
                  </a:lnTo>
                  <a:lnTo>
                    <a:pt x="0" y="46507"/>
                  </a:lnTo>
                  <a:lnTo>
                    <a:pt x="4191" y="50469"/>
                  </a:lnTo>
                  <a:lnTo>
                    <a:pt x="9347" y="52946"/>
                  </a:lnTo>
                  <a:lnTo>
                    <a:pt x="26720" y="52946"/>
                  </a:lnTo>
                  <a:lnTo>
                    <a:pt x="33388" y="46888"/>
                  </a:lnTo>
                  <a:lnTo>
                    <a:pt x="33388" y="29057"/>
                  </a:lnTo>
                  <a:close/>
                </a:path>
                <a:path w="424815" h="53340">
                  <a:moveTo>
                    <a:pt x="77000" y="52120"/>
                  </a:moveTo>
                  <a:lnTo>
                    <a:pt x="72339" y="38125"/>
                  </a:lnTo>
                  <a:lnTo>
                    <a:pt x="71069" y="34302"/>
                  </a:lnTo>
                  <a:lnTo>
                    <a:pt x="66598" y="20878"/>
                  </a:lnTo>
                  <a:lnTo>
                    <a:pt x="66598" y="34302"/>
                  </a:lnTo>
                  <a:lnTo>
                    <a:pt x="47421" y="34302"/>
                  </a:lnTo>
                  <a:lnTo>
                    <a:pt x="57086" y="4495"/>
                  </a:lnTo>
                  <a:lnTo>
                    <a:pt x="66598" y="34302"/>
                  </a:lnTo>
                  <a:lnTo>
                    <a:pt x="66598" y="20878"/>
                  </a:lnTo>
                  <a:lnTo>
                    <a:pt x="61150" y="4495"/>
                  </a:lnTo>
                  <a:lnTo>
                    <a:pt x="59931" y="825"/>
                  </a:lnTo>
                  <a:lnTo>
                    <a:pt x="54317" y="825"/>
                  </a:lnTo>
                  <a:lnTo>
                    <a:pt x="37147" y="52120"/>
                  </a:lnTo>
                  <a:lnTo>
                    <a:pt x="41732" y="52120"/>
                  </a:lnTo>
                  <a:lnTo>
                    <a:pt x="46228" y="38125"/>
                  </a:lnTo>
                  <a:lnTo>
                    <a:pt x="67805" y="38125"/>
                  </a:lnTo>
                  <a:lnTo>
                    <a:pt x="72288" y="52120"/>
                  </a:lnTo>
                  <a:lnTo>
                    <a:pt x="77000" y="52120"/>
                  </a:lnTo>
                  <a:close/>
                </a:path>
                <a:path w="424815" h="53340">
                  <a:moveTo>
                    <a:pt x="130784" y="52120"/>
                  </a:moveTo>
                  <a:lnTo>
                    <a:pt x="125857" y="825"/>
                  </a:lnTo>
                  <a:lnTo>
                    <a:pt x="119557" y="825"/>
                  </a:lnTo>
                  <a:lnTo>
                    <a:pt x="107276" y="40830"/>
                  </a:lnTo>
                  <a:lnTo>
                    <a:pt x="94538" y="825"/>
                  </a:lnTo>
                  <a:lnTo>
                    <a:pt x="88328" y="825"/>
                  </a:lnTo>
                  <a:lnTo>
                    <a:pt x="83451" y="52120"/>
                  </a:lnTo>
                  <a:lnTo>
                    <a:pt x="87718" y="52120"/>
                  </a:lnTo>
                  <a:lnTo>
                    <a:pt x="91478" y="10248"/>
                  </a:lnTo>
                  <a:lnTo>
                    <a:pt x="91694" y="5168"/>
                  </a:lnTo>
                  <a:lnTo>
                    <a:pt x="105016" y="46062"/>
                  </a:lnTo>
                  <a:lnTo>
                    <a:pt x="109283" y="46062"/>
                  </a:lnTo>
                  <a:lnTo>
                    <a:pt x="122174" y="5168"/>
                  </a:lnTo>
                  <a:lnTo>
                    <a:pt x="122478" y="9880"/>
                  </a:lnTo>
                  <a:lnTo>
                    <a:pt x="123291" y="19316"/>
                  </a:lnTo>
                  <a:lnTo>
                    <a:pt x="126453" y="52120"/>
                  </a:lnTo>
                  <a:lnTo>
                    <a:pt x="130784" y="52120"/>
                  </a:lnTo>
                  <a:close/>
                </a:path>
                <a:path w="424815" h="53340">
                  <a:moveTo>
                    <a:pt x="175895" y="5537"/>
                  </a:moveTo>
                  <a:lnTo>
                    <a:pt x="174332" y="4495"/>
                  </a:lnTo>
                  <a:lnTo>
                    <a:pt x="171183" y="2387"/>
                  </a:lnTo>
                  <a:lnTo>
                    <a:pt x="171183" y="7569"/>
                  </a:lnTo>
                  <a:lnTo>
                    <a:pt x="171183" y="25692"/>
                  </a:lnTo>
                  <a:lnTo>
                    <a:pt x="165265" y="28460"/>
                  </a:lnTo>
                  <a:lnTo>
                    <a:pt x="149390" y="28460"/>
                  </a:lnTo>
                  <a:lnTo>
                    <a:pt x="149390" y="4495"/>
                  </a:lnTo>
                  <a:lnTo>
                    <a:pt x="165862" y="4495"/>
                  </a:lnTo>
                  <a:lnTo>
                    <a:pt x="171183" y="7569"/>
                  </a:lnTo>
                  <a:lnTo>
                    <a:pt x="171183" y="2387"/>
                  </a:lnTo>
                  <a:lnTo>
                    <a:pt x="168871" y="825"/>
                  </a:lnTo>
                  <a:lnTo>
                    <a:pt x="144894" y="825"/>
                  </a:lnTo>
                  <a:lnTo>
                    <a:pt x="144894" y="52120"/>
                  </a:lnTo>
                  <a:lnTo>
                    <a:pt x="149390" y="52120"/>
                  </a:lnTo>
                  <a:lnTo>
                    <a:pt x="149390" y="32131"/>
                  </a:lnTo>
                  <a:lnTo>
                    <a:pt x="167894" y="32131"/>
                  </a:lnTo>
                  <a:lnTo>
                    <a:pt x="174548" y="28460"/>
                  </a:lnTo>
                  <a:lnTo>
                    <a:pt x="175895" y="27711"/>
                  </a:lnTo>
                  <a:lnTo>
                    <a:pt x="175895" y="5537"/>
                  </a:lnTo>
                  <a:close/>
                </a:path>
                <a:path w="424815" h="53340">
                  <a:moveTo>
                    <a:pt x="213525" y="48082"/>
                  </a:moveTo>
                  <a:lnTo>
                    <a:pt x="192100" y="48082"/>
                  </a:lnTo>
                  <a:lnTo>
                    <a:pt x="192100" y="825"/>
                  </a:lnTo>
                  <a:lnTo>
                    <a:pt x="187617" y="825"/>
                  </a:lnTo>
                  <a:lnTo>
                    <a:pt x="187617" y="52120"/>
                  </a:lnTo>
                  <a:lnTo>
                    <a:pt x="212915" y="52120"/>
                  </a:lnTo>
                  <a:lnTo>
                    <a:pt x="213525" y="48082"/>
                  </a:lnTo>
                  <a:close/>
                </a:path>
                <a:path w="424815" h="53340">
                  <a:moveTo>
                    <a:pt x="249936" y="48374"/>
                  </a:moveTo>
                  <a:lnTo>
                    <a:pt x="227838" y="48374"/>
                  </a:lnTo>
                  <a:lnTo>
                    <a:pt x="227838" y="27419"/>
                  </a:lnTo>
                  <a:lnTo>
                    <a:pt x="246037" y="27419"/>
                  </a:lnTo>
                  <a:lnTo>
                    <a:pt x="246037" y="23660"/>
                  </a:lnTo>
                  <a:lnTo>
                    <a:pt x="227838" y="23660"/>
                  </a:lnTo>
                  <a:lnTo>
                    <a:pt x="227838" y="4572"/>
                  </a:lnTo>
                  <a:lnTo>
                    <a:pt x="248881" y="4572"/>
                  </a:lnTo>
                  <a:lnTo>
                    <a:pt x="249402" y="825"/>
                  </a:lnTo>
                  <a:lnTo>
                    <a:pt x="223354" y="825"/>
                  </a:lnTo>
                  <a:lnTo>
                    <a:pt x="223354" y="52120"/>
                  </a:lnTo>
                  <a:lnTo>
                    <a:pt x="249936" y="52120"/>
                  </a:lnTo>
                  <a:lnTo>
                    <a:pt x="249936" y="48374"/>
                  </a:lnTo>
                  <a:close/>
                </a:path>
                <a:path w="424815" h="53340">
                  <a:moveTo>
                    <a:pt x="310603" y="825"/>
                  </a:moveTo>
                  <a:lnTo>
                    <a:pt x="275412" y="825"/>
                  </a:lnTo>
                  <a:lnTo>
                    <a:pt x="275412" y="4800"/>
                  </a:lnTo>
                  <a:lnTo>
                    <a:pt x="290626" y="4800"/>
                  </a:lnTo>
                  <a:lnTo>
                    <a:pt x="290626" y="52120"/>
                  </a:lnTo>
                  <a:lnTo>
                    <a:pt x="295033" y="52120"/>
                  </a:lnTo>
                  <a:lnTo>
                    <a:pt x="295033" y="4800"/>
                  </a:lnTo>
                  <a:lnTo>
                    <a:pt x="310083" y="4800"/>
                  </a:lnTo>
                  <a:lnTo>
                    <a:pt x="310603" y="825"/>
                  </a:lnTo>
                  <a:close/>
                </a:path>
                <a:path w="424815" h="53340">
                  <a:moveTo>
                    <a:pt x="346278" y="48374"/>
                  </a:moveTo>
                  <a:lnTo>
                    <a:pt x="324192" y="48374"/>
                  </a:lnTo>
                  <a:lnTo>
                    <a:pt x="324192" y="27419"/>
                  </a:lnTo>
                  <a:lnTo>
                    <a:pt x="342379" y="27419"/>
                  </a:lnTo>
                  <a:lnTo>
                    <a:pt x="342379" y="23660"/>
                  </a:lnTo>
                  <a:lnTo>
                    <a:pt x="324192" y="23660"/>
                  </a:lnTo>
                  <a:lnTo>
                    <a:pt x="324192" y="4572"/>
                  </a:lnTo>
                  <a:lnTo>
                    <a:pt x="345236" y="4572"/>
                  </a:lnTo>
                  <a:lnTo>
                    <a:pt x="345757" y="825"/>
                  </a:lnTo>
                  <a:lnTo>
                    <a:pt x="319709" y="825"/>
                  </a:lnTo>
                  <a:lnTo>
                    <a:pt x="319709" y="52120"/>
                  </a:lnTo>
                  <a:lnTo>
                    <a:pt x="346278" y="52120"/>
                  </a:lnTo>
                  <a:lnTo>
                    <a:pt x="346278" y="48374"/>
                  </a:lnTo>
                  <a:close/>
                </a:path>
                <a:path w="424815" h="53340">
                  <a:moveTo>
                    <a:pt x="387489" y="52120"/>
                  </a:moveTo>
                  <a:lnTo>
                    <a:pt x="371462" y="24333"/>
                  </a:lnTo>
                  <a:lnTo>
                    <a:pt x="385394" y="825"/>
                  </a:lnTo>
                  <a:lnTo>
                    <a:pt x="380530" y="825"/>
                  </a:lnTo>
                  <a:lnTo>
                    <a:pt x="368833" y="21653"/>
                  </a:lnTo>
                  <a:lnTo>
                    <a:pt x="357162" y="825"/>
                  </a:lnTo>
                  <a:lnTo>
                    <a:pt x="352069" y="825"/>
                  </a:lnTo>
                  <a:lnTo>
                    <a:pt x="366153" y="24574"/>
                  </a:lnTo>
                  <a:lnTo>
                    <a:pt x="350481" y="52120"/>
                  </a:lnTo>
                  <a:lnTo>
                    <a:pt x="355358" y="52120"/>
                  </a:lnTo>
                  <a:lnTo>
                    <a:pt x="368757" y="27419"/>
                  </a:lnTo>
                  <a:lnTo>
                    <a:pt x="382397" y="52120"/>
                  </a:lnTo>
                  <a:lnTo>
                    <a:pt x="387489" y="52120"/>
                  </a:lnTo>
                  <a:close/>
                </a:path>
                <a:path w="424815" h="53340">
                  <a:moveTo>
                    <a:pt x="424421" y="825"/>
                  </a:moveTo>
                  <a:lnTo>
                    <a:pt x="389229" y="825"/>
                  </a:lnTo>
                  <a:lnTo>
                    <a:pt x="389229" y="4800"/>
                  </a:lnTo>
                  <a:lnTo>
                    <a:pt x="404444" y="4800"/>
                  </a:lnTo>
                  <a:lnTo>
                    <a:pt x="404444" y="52120"/>
                  </a:lnTo>
                  <a:lnTo>
                    <a:pt x="408863" y="52120"/>
                  </a:lnTo>
                  <a:lnTo>
                    <a:pt x="408863" y="4800"/>
                  </a:lnTo>
                  <a:lnTo>
                    <a:pt x="423900" y="4800"/>
                  </a:lnTo>
                  <a:lnTo>
                    <a:pt x="424421" y="825"/>
                  </a:lnTo>
                  <a:close/>
                </a:path>
              </a:pathLst>
            </a:custGeom>
            <a:solidFill>
              <a:srgbClr val="84C447"/>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418" name="object 384"/>
            <p:cNvPicPr/>
            <p:nvPr/>
          </p:nvPicPr>
          <p:blipFill>
            <a:blip r:embed="rId8"/>
            <a:stretch/>
          </p:blipFill>
          <p:spPr>
            <a:xfrm>
              <a:off x="14431320" y="25028280"/>
              <a:ext cx="135720" cy="135360"/>
            </a:xfrm>
            <a:prstGeom prst="rect">
              <a:avLst/>
            </a:prstGeom>
            <a:ln w="0">
              <a:noFill/>
            </a:ln>
          </p:spPr>
        </p:pic>
        <p:sp>
          <p:nvSpPr>
            <p:cNvPr id="419" name="object 385"/>
            <p:cNvSpPr/>
            <p:nvPr/>
          </p:nvSpPr>
          <p:spPr>
            <a:xfrm>
              <a:off x="14938200" y="25207560"/>
              <a:ext cx="639360" cy="79920"/>
            </a:xfrm>
            <a:custGeom>
              <a:avLst/>
              <a:gdLst>
                <a:gd name="textAreaLeft" fmla="*/ 0 w 639360"/>
                <a:gd name="textAreaRight" fmla="*/ 639720 w 639360"/>
                <a:gd name="textAreaTop" fmla="*/ 0 h 79920"/>
                <a:gd name="textAreaBottom" fmla="*/ 80280 h 79920"/>
              </a:gdLst>
              <a:ahLst/>
              <a:cxnLst/>
              <a:rect l="textAreaLeft" t="textAreaTop" r="textAreaRight" b="textAreaBottom"/>
              <a:pathLst>
                <a:path w="424815" h="53340">
                  <a:moveTo>
                    <a:pt x="33401" y="29057"/>
                  </a:moveTo>
                  <a:lnTo>
                    <a:pt x="27787" y="25768"/>
                  </a:lnTo>
                  <a:lnTo>
                    <a:pt x="9359" y="20154"/>
                  </a:lnTo>
                  <a:lnTo>
                    <a:pt x="6591" y="17754"/>
                  </a:lnTo>
                  <a:lnTo>
                    <a:pt x="6591" y="7112"/>
                  </a:lnTo>
                  <a:lnTo>
                    <a:pt x="10934" y="3822"/>
                  </a:lnTo>
                  <a:lnTo>
                    <a:pt x="21932" y="3822"/>
                  </a:lnTo>
                  <a:lnTo>
                    <a:pt x="25387" y="5245"/>
                  </a:lnTo>
                  <a:lnTo>
                    <a:pt x="29210" y="8534"/>
                  </a:lnTo>
                  <a:lnTo>
                    <a:pt x="31826" y="5689"/>
                  </a:lnTo>
                  <a:lnTo>
                    <a:pt x="27787" y="2095"/>
                  </a:lnTo>
                  <a:lnTo>
                    <a:pt x="23736" y="0"/>
                  </a:lnTo>
                  <a:lnTo>
                    <a:pt x="8077" y="0"/>
                  </a:lnTo>
                  <a:lnTo>
                    <a:pt x="2032" y="5321"/>
                  </a:lnTo>
                  <a:lnTo>
                    <a:pt x="2032" y="20002"/>
                  </a:lnTo>
                  <a:lnTo>
                    <a:pt x="6438" y="23520"/>
                  </a:lnTo>
                  <a:lnTo>
                    <a:pt x="25755" y="29514"/>
                  </a:lnTo>
                  <a:lnTo>
                    <a:pt x="28841" y="32054"/>
                  </a:lnTo>
                  <a:lnTo>
                    <a:pt x="28841" y="45161"/>
                  </a:lnTo>
                  <a:lnTo>
                    <a:pt x="23520" y="49123"/>
                  </a:lnTo>
                  <a:lnTo>
                    <a:pt x="10325" y="49123"/>
                  </a:lnTo>
                  <a:lnTo>
                    <a:pt x="6375" y="46964"/>
                  </a:lnTo>
                  <a:lnTo>
                    <a:pt x="2616" y="43675"/>
                  </a:lnTo>
                  <a:lnTo>
                    <a:pt x="0" y="46507"/>
                  </a:lnTo>
                  <a:lnTo>
                    <a:pt x="4191" y="50469"/>
                  </a:lnTo>
                  <a:lnTo>
                    <a:pt x="9359" y="52946"/>
                  </a:lnTo>
                  <a:lnTo>
                    <a:pt x="26733" y="52946"/>
                  </a:lnTo>
                  <a:lnTo>
                    <a:pt x="33401" y="46888"/>
                  </a:lnTo>
                  <a:lnTo>
                    <a:pt x="33401" y="29057"/>
                  </a:lnTo>
                  <a:close/>
                </a:path>
                <a:path w="424815" h="53340">
                  <a:moveTo>
                    <a:pt x="77000" y="52120"/>
                  </a:moveTo>
                  <a:lnTo>
                    <a:pt x="72339" y="38125"/>
                  </a:lnTo>
                  <a:lnTo>
                    <a:pt x="71069" y="34302"/>
                  </a:lnTo>
                  <a:lnTo>
                    <a:pt x="66598" y="20878"/>
                  </a:lnTo>
                  <a:lnTo>
                    <a:pt x="66598" y="34302"/>
                  </a:lnTo>
                  <a:lnTo>
                    <a:pt x="47434" y="34302"/>
                  </a:lnTo>
                  <a:lnTo>
                    <a:pt x="57086" y="4495"/>
                  </a:lnTo>
                  <a:lnTo>
                    <a:pt x="66598" y="34302"/>
                  </a:lnTo>
                  <a:lnTo>
                    <a:pt x="66598" y="20878"/>
                  </a:lnTo>
                  <a:lnTo>
                    <a:pt x="61150" y="4495"/>
                  </a:lnTo>
                  <a:lnTo>
                    <a:pt x="59931" y="825"/>
                  </a:lnTo>
                  <a:lnTo>
                    <a:pt x="54317" y="825"/>
                  </a:lnTo>
                  <a:lnTo>
                    <a:pt x="37160" y="52120"/>
                  </a:lnTo>
                  <a:lnTo>
                    <a:pt x="41732" y="52120"/>
                  </a:lnTo>
                  <a:lnTo>
                    <a:pt x="46228" y="38125"/>
                  </a:lnTo>
                  <a:lnTo>
                    <a:pt x="67805" y="38125"/>
                  </a:lnTo>
                  <a:lnTo>
                    <a:pt x="72288" y="52120"/>
                  </a:lnTo>
                  <a:lnTo>
                    <a:pt x="77000" y="52120"/>
                  </a:lnTo>
                  <a:close/>
                </a:path>
                <a:path w="424815" h="53340">
                  <a:moveTo>
                    <a:pt x="130784" y="52120"/>
                  </a:moveTo>
                  <a:lnTo>
                    <a:pt x="125857" y="825"/>
                  </a:lnTo>
                  <a:lnTo>
                    <a:pt x="119570" y="825"/>
                  </a:lnTo>
                  <a:lnTo>
                    <a:pt x="107289" y="40830"/>
                  </a:lnTo>
                  <a:lnTo>
                    <a:pt x="94538" y="825"/>
                  </a:lnTo>
                  <a:lnTo>
                    <a:pt x="88328" y="825"/>
                  </a:lnTo>
                  <a:lnTo>
                    <a:pt x="83464" y="52120"/>
                  </a:lnTo>
                  <a:lnTo>
                    <a:pt x="87731" y="52120"/>
                  </a:lnTo>
                  <a:lnTo>
                    <a:pt x="91478" y="10248"/>
                  </a:lnTo>
                  <a:lnTo>
                    <a:pt x="91706" y="5168"/>
                  </a:lnTo>
                  <a:lnTo>
                    <a:pt x="105029" y="46062"/>
                  </a:lnTo>
                  <a:lnTo>
                    <a:pt x="109296" y="46062"/>
                  </a:lnTo>
                  <a:lnTo>
                    <a:pt x="122174" y="5168"/>
                  </a:lnTo>
                  <a:lnTo>
                    <a:pt x="122478" y="9880"/>
                  </a:lnTo>
                  <a:lnTo>
                    <a:pt x="123304" y="19316"/>
                  </a:lnTo>
                  <a:lnTo>
                    <a:pt x="126453" y="52120"/>
                  </a:lnTo>
                  <a:lnTo>
                    <a:pt x="130784" y="52120"/>
                  </a:lnTo>
                  <a:close/>
                </a:path>
                <a:path w="424815" h="53340">
                  <a:moveTo>
                    <a:pt x="175907" y="5537"/>
                  </a:moveTo>
                  <a:lnTo>
                    <a:pt x="174345" y="4495"/>
                  </a:lnTo>
                  <a:lnTo>
                    <a:pt x="171183" y="2387"/>
                  </a:lnTo>
                  <a:lnTo>
                    <a:pt x="171183" y="7569"/>
                  </a:lnTo>
                  <a:lnTo>
                    <a:pt x="171183" y="25692"/>
                  </a:lnTo>
                  <a:lnTo>
                    <a:pt x="165265" y="28460"/>
                  </a:lnTo>
                  <a:lnTo>
                    <a:pt x="149390" y="28460"/>
                  </a:lnTo>
                  <a:lnTo>
                    <a:pt x="149390" y="4495"/>
                  </a:lnTo>
                  <a:lnTo>
                    <a:pt x="165862" y="4495"/>
                  </a:lnTo>
                  <a:lnTo>
                    <a:pt x="171183" y="7569"/>
                  </a:lnTo>
                  <a:lnTo>
                    <a:pt x="171183" y="2387"/>
                  </a:lnTo>
                  <a:lnTo>
                    <a:pt x="168871" y="825"/>
                  </a:lnTo>
                  <a:lnTo>
                    <a:pt x="144907" y="825"/>
                  </a:lnTo>
                  <a:lnTo>
                    <a:pt x="144907" y="52120"/>
                  </a:lnTo>
                  <a:lnTo>
                    <a:pt x="149390" y="52120"/>
                  </a:lnTo>
                  <a:lnTo>
                    <a:pt x="149390" y="32131"/>
                  </a:lnTo>
                  <a:lnTo>
                    <a:pt x="167906" y="32131"/>
                  </a:lnTo>
                  <a:lnTo>
                    <a:pt x="174561" y="28460"/>
                  </a:lnTo>
                  <a:lnTo>
                    <a:pt x="175907" y="27711"/>
                  </a:lnTo>
                  <a:lnTo>
                    <a:pt x="175907" y="5537"/>
                  </a:lnTo>
                  <a:close/>
                </a:path>
                <a:path w="424815" h="53340">
                  <a:moveTo>
                    <a:pt x="213537" y="48082"/>
                  </a:moveTo>
                  <a:lnTo>
                    <a:pt x="192100" y="48082"/>
                  </a:lnTo>
                  <a:lnTo>
                    <a:pt x="192100" y="825"/>
                  </a:lnTo>
                  <a:lnTo>
                    <a:pt x="187617" y="825"/>
                  </a:lnTo>
                  <a:lnTo>
                    <a:pt x="187617" y="52120"/>
                  </a:lnTo>
                  <a:lnTo>
                    <a:pt x="212928" y="52120"/>
                  </a:lnTo>
                  <a:lnTo>
                    <a:pt x="213537" y="48082"/>
                  </a:lnTo>
                  <a:close/>
                </a:path>
                <a:path w="424815" h="53340">
                  <a:moveTo>
                    <a:pt x="249936" y="48374"/>
                  </a:moveTo>
                  <a:lnTo>
                    <a:pt x="227838" y="48374"/>
                  </a:lnTo>
                  <a:lnTo>
                    <a:pt x="227838" y="27419"/>
                  </a:lnTo>
                  <a:lnTo>
                    <a:pt x="246037" y="27419"/>
                  </a:lnTo>
                  <a:lnTo>
                    <a:pt x="246037" y="23660"/>
                  </a:lnTo>
                  <a:lnTo>
                    <a:pt x="227838" y="23660"/>
                  </a:lnTo>
                  <a:lnTo>
                    <a:pt x="227838" y="4572"/>
                  </a:lnTo>
                  <a:lnTo>
                    <a:pt x="248881" y="4572"/>
                  </a:lnTo>
                  <a:lnTo>
                    <a:pt x="249402" y="825"/>
                  </a:lnTo>
                  <a:lnTo>
                    <a:pt x="223354" y="825"/>
                  </a:lnTo>
                  <a:lnTo>
                    <a:pt x="223354" y="52120"/>
                  </a:lnTo>
                  <a:lnTo>
                    <a:pt x="249936" y="52120"/>
                  </a:lnTo>
                  <a:lnTo>
                    <a:pt x="249936" y="48374"/>
                  </a:lnTo>
                  <a:close/>
                </a:path>
                <a:path w="424815" h="53340">
                  <a:moveTo>
                    <a:pt x="310616" y="825"/>
                  </a:moveTo>
                  <a:lnTo>
                    <a:pt x="275424" y="825"/>
                  </a:lnTo>
                  <a:lnTo>
                    <a:pt x="275424" y="4800"/>
                  </a:lnTo>
                  <a:lnTo>
                    <a:pt x="290614" y="4800"/>
                  </a:lnTo>
                  <a:lnTo>
                    <a:pt x="290614" y="52120"/>
                  </a:lnTo>
                  <a:lnTo>
                    <a:pt x="295046" y="52120"/>
                  </a:lnTo>
                  <a:lnTo>
                    <a:pt x="295046" y="4800"/>
                  </a:lnTo>
                  <a:lnTo>
                    <a:pt x="310083" y="4800"/>
                  </a:lnTo>
                  <a:lnTo>
                    <a:pt x="310616" y="825"/>
                  </a:lnTo>
                  <a:close/>
                </a:path>
                <a:path w="424815" h="53340">
                  <a:moveTo>
                    <a:pt x="346290" y="48374"/>
                  </a:moveTo>
                  <a:lnTo>
                    <a:pt x="324192" y="48374"/>
                  </a:lnTo>
                  <a:lnTo>
                    <a:pt x="324192" y="27419"/>
                  </a:lnTo>
                  <a:lnTo>
                    <a:pt x="342392" y="27419"/>
                  </a:lnTo>
                  <a:lnTo>
                    <a:pt x="342392" y="23660"/>
                  </a:lnTo>
                  <a:lnTo>
                    <a:pt x="324192" y="23660"/>
                  </a:lnTo>
                  <a:lnTo>
                    <a:pt x="324192" y="4572"/>
                  </a:lnTo>
                  <a:lnTo>
                    <a:pt x="345236" y="4572"/>
                  </a:lnTo>
                  <a:lnTo>
                    <a:pt x="345757" y="825"/>
                  </a:lnTo>
                  <a:lnTo>
                    <a:pt x="319709" y="825"/>
                  </a:lnTo>
                  <a:lnTo>
                    <a:pt x="319709" y="52120"/>
                  </a:lnTo>
                  <a:lnTo>
                    <a:pt x="346290" y="52120"/>
                  </a:lnTo>
                  <a:lnTo>
                    <a:pt x="346290" y="48374"/>
                  </a:lnTo>
                  <a:close/>
                </a:path>
                <a:path w="424815" h="53340">
                  <a:moveTo>
                    <a:pt x="387489" y="52120"/>
                  </a:moveTo>
                  <a:lnTo>
                    <a:pt x="371462" y="24333"/>
                  </a:lnTo>
                  <a:lnTo>
                    <a:pt x="385394" y="825"/>
                  </a:lnTo>
                  <a:lnTo>
                    <a:pt x="380530" y="825"/>
                  </a:lnTo>
                  <a:lnTo>
                    <a:pt x="368846" y="21653"/>
                  </a:lnTo>
                  <a:lnTo>
                    <a:pt x="357162" y="825"/>
                  </a:lnTo>
                  <a:lnTo>
                    <a:pt x="352069" y="825"/>
                  </a:lnTo>
                  <a:lnTo>
                    <a:pt x="366153" y="24574"/>
                  </a:lnTo>
                  <a:lnTo>
                    <a:pt x="350494" y="52120"/>
                  </a:lnTo>
                  <a:lnTo>
                    <a:pt x="355358" y="52120"/>
                  </a:lnTo>
                  <a:lnTo>
                    <a:pt x="368769" y="27419"/>
                  </a:lnTo>
                  <a:lnTo>
                    <a:pt x="382409" y="52120"/>
                  </a:lnTo>
                  <a:lnTo>
                    <a:pt x="387489" y="52120"/>
                  </a:lnTo>
                  <a:close/>
                </a:path>
                <a:path w="424815" h="53340">
                  <a:moveTo>
                    <a:pt x="424434" y="825"/>
                  </a:moveTo>
                  <a:lnTo>
                    <a:pt x="389242" y="825"/>
                  </a:lnTo>
                  <a:lnTo>
                    <a:pt x="389242" y="4800"/>
                  </a:lnTo>
                  <a:lnTo>
                    <a:pt x="404444" y="4800"/>
                  </a:lnTo>
                  <a:lnTo>
                    <a:pt x="404444" y="52120"/>
                  </a:lnTo>
                  <a:lnTo>
                    <a:pt x="408863" y="52120"/>
                  </a:lnTo>
                  <a:lnTo>
                    <a:pt x="408863" y="4800"/>
                  </a:lnTo>
                  <a:lnTo>
                    <a:pt x="423913" y="4800"/>
                  </a:lnTo>
                  <a:lnTo>
                    <a:pt x="424434" y="825"/>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420" name="object 386"/>
            <p:cNvPicPr/>
            <p:nvPr/>
          </p:nvPicPr>
          <p:blipFill>
            <a:blip r:embed="rId9"/>
            <a:stretch/>
          </p:blipFill>
          <p:spPr>
            <a:xfrm>
              <a:off x="15188400" y="25028280"/>
              <a:ext cx="135360" cy="135360"/>
            </a:xfrm>
            <a:prstGeom prst="rect">
              <a:avLst/>
            </a:prstGeom>
            <a:ln w="0">
              <a:noFill/>
            </a:ln>
          </p:spPr>
        </p:pic>
        <p:pic>
          <p:nvPicPr>
            <p:cNvPr id="421" name="object 387"/>
            <p:cNvPicPr/>
            <p:nvPr/>
          </p:nvPicPr>
          <p:blipFill>
            <a:blip r:embed="rId10"/>
            <a:stretch/>
          </p:blipFill>
          <p:spPr>
            <a:xfrm>
              <a:off x="11507400" y="21281040"/>
              <a:ext cx="3748680" cy="3554640"/>
            </a:xfrm>
            <a:prstGeom prst="rect">
              <a:avLst/>
            </a:prstGeom>
            <a:ln w="0">
              <a:noFill/>
            </a:ln>
          </p:spPr>
        </p:pic>
      </p:grpSp>
      <p:grpSp>
        <p:nvGrpSpPr>
          <p:cNvPr id="422" name="object 388"/>
          <p:cNvGrpSpPr/>
          <p:nvPr/>
        </p:nvGrpSpPr>
        <p:grpSpPr>
          <a:xfrm>
            <a:off x="16383960" y="20939040"/>
            <a:ext cx="4194720" cy="4186440"/>
            <a:chOff x="16383960" y="20939040"/>
            <a:chExt cx="4194720" cy="4186440"/>
          </a:xfrm>
        </p:grpSpPr>
        <p:sp>
          <p:nvSpPr>
            <p:cNvPr id="423" name="object 389"/>
            <p:cNvSpPr/>
            <p:nvPr/>
          </p:nvSpPr>
          <p:spPr>
            <a:xfrm>
              <a:off x="16564680" y="20994480"/>
              <a:ext cx="3940200" cy="3939120"/>
            </a:xfrm>
            <a:custGeom>
              <a:avLst/>
              <a:gdLst>
                <a:gd name="textAreaLeft" fmla="*/ 0 w 3940200"/>
                <a:gd name="textAreaRight" fmla="*/ 3940560 w 3940200"/>
                <a:gd name="textAreaTop" fmla="*/ 0 h 3939120"/>
                <a:gd name="textAreaBottom" fmla="*/ 3939480 h 3939120"/>
              </a:gdLst>
              <a:ahLst/>
              <a:cxnLst/>
              <a:rect l="textAreaLeft" t="textAreaTop" r="textAreaRight" b="textAreaBottom"/>
              <a:pathLst>
                <a:path w="2616834" h="2616200">
                  <a:moveTo>
                    <a:pt x="117878" y="2514600"/>
                  </a:moveTo>
                  <a:lnTo>
                    <a:pt x="111637" y="2514600"/>
                  </a:lnTo>
                  <a:lnTo>
                    <a:pt x="111637" y="2616200"/>
                  </a:lnTo>
                  <a:lnTo>
                    <a:pt x="117878" y="2616200"/>
                  </a:lnTo>
                  <a:lnTo>
                    <a:pt x="117878" y="2514600"/>
                  </a:lnTo>
                  <a:close/>
                </a:path>
                <a:path w="2616834" h="2616200">
                  <a:moveTo>
                    <a:pt x="243490" y="2514600"/>
                  </a:moveTo>
                  <a:lnTo>
                    <a:pt x="237257" y="2514600"/>
                  </a:lnTo>
                  <a:lnTo>
                    <a:pt x="237257" y="2616200"/>
                  </a:lnTo>
                  <a:lnTo>
                    <a:pt x="243490" y="2616200"/>
                  </a:lnTo>
                  <a:lnTo>
                    <a:pt x="243490" y="2514600"/>
                  </a:lnTo>
                  <a:close/>
                </a:path>
                <a:path w="2616834" h="2616200">
                  <a:moveTo>
                    <a:pt x="369118" y="2514600"/>
                  </a:moveTo>
                  <a:lnTo>
                    <a:pt x="362878" y="2514600"/>
                  </a:lnTo>
                  <a:lnTo>
                    <a:pt x="362878" y="2616200"/>
                  </a:lnTo>
                  <a:lnTo>
                    <a:pt x="369118" y="2616200"/>
                  </a:lnTo>
                  <a:lnTo>
                    <a:pt x="369118" y="2514600"/>
                  </a:lnTo>
                  <a:close/>
                </a:path>
                <a:path w="2616834" h="2616200">
                  <a:moveTo>
                    <a:pt x="494730" y="2514600"/>
                  </a:moveTo>
                  <a:lnTo>
                    <a:pt x="488498" y="2514600"/>
                  </a:lnTo>
                  <a:lnTo>
                    <a:pt x="488498" y="2616200"/>
                  </a:lnTo>
                  <a:lnTo>
                    <a:pt x="494730" y="2616200"/>
                  </a:lnTo>
                  <a:lnTo>
                    <a:pt x="494730" y="2514600"/>
                  </a:lnTo>
                  <a:close/>
                </a:path>
                <a:path w="2616834" h="2616200">
                  <a:moveTo>
                    <a:pt x="620350" y="2514600"/>
                  </a:moveTo>
                  <a:lnTo>
                    <a:pt x="614109" y="2514600"/>
                  </a:lnTo>
                  <a:lnTo>
                    <a:pt x="614109" y="2616200"/>
                  </a:lnTo>
                  <a:lnTo>
                    <a:pt x="620350" y="2616200"/>
                  </a:lnTo>
                  <a:lnTo>
                    <a:pt x="620350" y="2514600"/>
                  </a:lnTo>
                  <a:close/>
                </a:path>
                <a:path w="2616834" h="2616200">
                  <a:moveTo>
                    <a:pt x="745961" y="2514600"/>
                  </a:moveTo>
                  <a:lnTo>
                    <a:pt x="739721" y="2514600"/>
                  </a:lnTo>
                  <a:lnTo>
                    <a:pt x="739721" y="2616200"/>
                  </a:lnTo>
                  <a:lnTo>
                    <a:pt x="745961" y="2616200"/>
                  </a:lnTo>
                  <a:lnTo>
                    <a:pt x="745961" y="2514600"/>
                  </a:lnTo>
                  <a:close/>
                </a:path>
                <a:path w="2616834" h="2616200">
                  <a:moveTo>
                    <a:pt x="871590" y="2514600"/>
                  </a:moveTo>
                  <a:lnTo>
                    <a:pt x="865349" y="2514600"/>
                  </a:lnTo>
                  <a:lnTo>
                    <a:pt x="865349" y="2616200"/>
                  </a:lnTo>
                  <a:lnTo>
                    <a:pt x="871590" y="2616200"/>
                  </a:lnTo>
                  <a:lnTo>
                    <a:pt x="871590" y="2514600"/>
                  </a:lnTo>
                  <a:close/>
                </a:path>
                <a:path w="2616834" h="2616200">
                  <a:moveTo>
                    <a:pt x="997201" y="2514600"/>
                  </a:moveTo>
                  <a:lnTo>
                    <a:pt x="990969" y="2514600"/>
                  </a:lnTo>
                  <a:lnTo>
                    <a:pt x="990969" y="2616200"/>
                  </a:lnTo>
                  <a:lnTo>
                    <a:pt x="997201" y="2616200"/>
                  </a:lnTo>
                  <a:lnTo>
                    <a:pt x="997201" y="2514600"/>
                  </a:lnTo>
                  <a:close/>
                </a:path>
                <a:path w="2616834" h="2616200">
                  <a:moveTo>
                    <a:pt x="1122813" y="2514600"/>
                  </a:moveTo>
                  <a:lnTo>
                    <a:pt x="1116581" y="2514600"/>
                  </a:lnTo>
                  <a:lnTo>
                    <a:pt x="1116581" y="2616200"/>
                  </a:lnTo>
                  <a:lnTo>
                    <a:pt x="1122813" y="2616200"/>
                  </a:lnTo>
                  <a:lnTo>
                    <a:pt x="1122813" y="2514600"/>
                  </a:lnTo>
                  <a:close/>
                </a:path>
                <a:path w="2616834" h="2616200">
                  <a:moveTo>
                    <a:pt x="1248433" y="2514600"/>
                  </a:moveTo>
                  <a:lnTo>
                    <a:pt x="1242193" y="2514600"/>
                  </a:lnTo>
                  <a:lnTo>
                    <a:pt x="1242193" y="2616200"/>
                  </a:lnTo>
                  <a:lnTo>
                    <a:pt x="1248433" y="2616200"/>
                  </a:lnTo>
                  <a:lnTo>
                    <a:pt x="1248433" y="2514600"/>
                  </a:lnTo>
                  <a:close/>
                </a:path>
                <a:path w="2616834" h="2616200">
                  <a:moveTo>
                    <a:pt x="1374053" y="2514600"/>
                  </a:moveTo>
                  <a:lnTo>
                    <a:pt x="1367821" y="2514600"/>
                  </a:lnTo>
                  <a:lnTo>
                    <a:pt x="1367821" y="2616200"/>
                  </a:lnTo>
                  <a:lnTo>
                    <a:pt x="1374053" y="2616200"/>
                  </a:lnTo>
                  <a:lnTo>
                    <a:pt x="1374053" y="2514600"/>
                  </a:lnTo>
                  <a:close/>
                </a:path>
                <a:path w="2616834" h="2616200">
                  <a:moveTo>
                    <a:pt x="1499673" y="2514600"/>
                  </a:moveTo>
                  <a:lnTo>
                    <a:pt x="1493433" y="2514600"/>
                  </a:lnTo>
                  <a:lnTo>
                    <a:pt x="1493433" y="2616200"/>
                  </a:lnTo>
                  <a:lnTo>
                    <a:pt x="1499673" y="2616200"/>
                  </a:lnTo>
                  <a:lnTo>
                    <a:pt x="1499673" y="2514600"/>
                  </a:lnTo>
                  <a:close/>
                </a:path>
                <a:path w="2616834" h="2616200">
                  <a:moveTo>
                    <a:pt x="1625285" y="2514600"/>
                  </a:moveTo>
                  <a:lnTo>
                    <a:pt x="1619053" y="2514600"/>
                  </a:lnTo>
                  <a:lnTo>
                    <a:pt x="1619053" y="2616200"/>
                  </a:lnTo>
                  <a:lnTo>
                    <a:pt x="1625285" y="2616200"/>
                  </a:lnTo>
                  <a:lnTo>
                    <a:pt x="1625285" y="2514600"/>
                  </a:lnTo>
                  <a:close/>
                </a:path>
                <a:path w="2616834" h="2616200">
                  <a:moveTo>
                    <a:pt x="1750913" y="2514600"/>
                  </a:moveTo>
                  <a:lnTo>
                    <a:pt x="1744673" y="2514600"/>
                  </a:lnTo>
                  <a:lnTo>
                    <a:pt x="1744673" y="2616200"/>
                  </a:lnTo>
                  <a:lnTo>
                    <a:pt x="1750913" y="2616200"/>
                  </a:lnTo>
                  <a:lnTo>
                    <a:pt x="1750913" y="2514600"/>
                  </a:lnTo>
                  <a:close/>
                </a:path>
                <a:path w="2616834" h="2616200">
                  <a:moveTo>
                    <a:pt x="1876525" y="2514600"/>
                  </a:moveTo>
                  <a:lnTo>
                    <a:pt x="1870284" y="2514600"/>
                  </a:lnTo>
                  <a:lnTo>
                    <a:pt x="1870284" y="2616200"/>
                  </a:lnTo>
                  <a:lnTo>
                    <a:pt x="1876525" y="2616200"/>
                  </a:lnTo>
                  <a:lnTo>
                    <a:pt x="1876525" y="2514600"/>
                  </a:lnTo>
                  <a:close/>
                </a:path>
                <a:path w="2616834" h="2616200">
                  <a:moveTo>
                    <a:pt x="2002137" y="2514600"/>
                  </a:moveTo>
                  <a:lnTo>
                    <a:pt x="1995905" y="2514600"/>
                  </a:lnTo>
                  <a:lnTo>
                    <a:pt x="1995905" y="2616200"/>
                  </a:lnTo>
                  <a:lnTo>
                    <a:pt x="2002137" y="2616200"/>
                  </a:lnTo>
                  <a:lnTo>
                    <a:pt x="2002137" y="2514600"/>
                  </a:lnTo>
                  <a:close/>
                </a:path>
                <a:path w="2616834" h="2616200">
                  <a:moveTo>
                    <a:pt x="2127757" y="2514600"/>
                  </a:moveTo>
                  <a:lnTo>
                    <a:pt x="2121516" y="2514600"/>
                  </a:lnTo>
                  <a:lnTo>
                    <a:pt x="2121516" y="2616200"/>
                  </a:lnTo>
                  <a:lnTo>
                    <a:pt x="2127757" y="2616200"/>
                  </a:lnTo>
                  <a:lnTo>
                    <a:pt x="2127757" y="2514600"/>
                  </a:lnTo>
                  <a:close/>
                </a:path>
                <a:path w="2616834" h="2616200">
                  <a:moveTo>
                    <a:pt x="2253377" y="2514600"/>
                  </a:moveTo>
                  <a:lnTo>
                    <a:pt x="2247145" y="2514600"/>
                  </a:lnTo>
                  <a:lnTo>
                    <a:pt x="2247145" y="2616200"/>
                  </a:lnTo>
                  <a:lnTo>
                    <a:pt x="2253377" y="2616200"/>
                  </a:lnTo>
                  <a:lnTo>
                    <a:pt x="2253377" y="2514600"/>
                  </a:lnTo>
                  <a:close/>
                </a:path>
                <a:path w="2616834" h="2616200">
                  <a:moveTo>
                    <a:pt x="2378997" y="2514600"/>
                  </a:moveTo>
                  <a:lnTo>
                    <a:pt x="2372756" y="2514600"/>
                  </a:lnTo>
                  <a:lnTo>
                    <a:pt x="2372756" y="2616200"/>
                  </a:lnTo>
                  <a:lnTo>
                    <a:pt x="2378997" y="2616200"/>
                  </a:lnTo>
                  <a:lnTo>
                    <a:pt x="2378997" y="2514600"/>
                  </a:lnTo>
                  <a:close/>
                </a:path>
                <a:path w="2616834" h="2616200">
                  <a:moveTo>
                    <a:pt x="2504608" y="2514600"/>
                  </a:moveTo>
                  <a:lnTo>
                    <a:pt x="2498368" y="2514600"/>
                  </a:lnTo>
                  <a:lnTo>
                    <a:pt x="2498368" y="2616200"/>
                  </a:lnTo>
                  <a:lnTo>
                    <a:pt x="2504608" y="2616200"/>
                  </a:lnTo>
                  <a:lnTo>
                    <a:pt x="2504608" y="2514600"/>
                  </a:lnTo>
                  <a:close/>
                </a:path>
                <a:path w="2616834" h="2616200">
                  <a:moveTo>
                    <a:pt x="2616246" y="2501900"/>
                  </a:moveTo>
                  <a:lnTo>
                    <a:pt x="0" y="2501900"/>
                  </a:lnTo>
                  <a:lnTo>
                    <a:pt x="0" y="2514600"/>
                  </a:lnTo>
                  <a:lnTo>
                    <a:pt x="2616246" y="2514600"/>
                  </a:lnTo>
                  <a:lnTo>
                    <a:pt x="2616246" y="2501900"/>
                  </a:lnTo>
                  <a:close/>
                </a:path>
                <a:path w="2616834" h="2616200">
                  <a:moveTo>
                    <a:pt x="117878" y="2387600"/>
                  </a:moveTo>
                  <a:lnTo>
                    <a:pt x="111637" y="2387600"/>
                  </a:lnTo>
                  <a:lnTo>
                    <a:pt x="111637" y="2501900"/>
                  </a:lnTo>
                  <a:lnTo>
                    <a:pt x="117878" y="2501900"/>
                  </a:lnTo>
                  <a:lnTo>
                    <a:pt x="117878" y="2387600"/>
                  </a:lnTo>
                  <a:close/>
                </a:path>
                <a:path w="2616834" h="2616200">
                  <a:moveTo>
                    <a:pt x="243490" y="2387600"/>
                  </a:moveTo>
                  <a:lnTo>
                    <a:pt x="237257" y="2387600"/>
                  </a:lnTo>
                  <a:lnTo>
                    <a:pt x="237257" y="2501900"/>
                  </a:lnTo>
                  <a:lnTo>
                    <a:pt x="243490" y="2501900"/>
                  </a:lnTo>
                  <a:lnTo>
                    <a:pt x="243490" y="2387600"/>
                  </a:lnTo>
                  <a:close/>
                </a:path>
                <a:path w="2616834" h="2616200">
                  <a:moveTo>
                    <a:pt x="369118" y="2387600"/>
                  </a:moveTo>
                  <a:lnTo>
                    <a:pt x="362878" y="2387600"/>
                  </a:lnTo>
                  <a:lnTo>
                    <a:pt x="362878" y="2501900"/>
                  </a:lnTo>
                  <a:lnTo>
                    <a:pt x="369118" y="2501900"/>
                  </a:lnTo>
                  <a:lnTo>
                    <a:pt x="369118" y="2387600"/>
                  </a:lnTo>
                  <a:close/>
                </a:path>
                <a:path w="2616834" h="2616200">
                  <a:moveTo>
                    <a:pt x="494730" y="2387600"/>
                  </a:moveTo>
                  <a:lnTo>
                    <a:pt x="488498" y="2387600"/>
                  </a:lnTo>
                  <a:lnTo>
                    <a:pt x="488498" y="2501900"/>
                  </a:lnTo>
                  <a:lnTo>
                    <a:pt x="494730" y="2501900"/>
                  </a:lnTo>
                  <a:lnTo>
                    <a:pt x="494730" y="2387600"/>
                  </a:lnTo>
                  <a:close/>
                </a:path>
                <a:path w="2616834" h="2616200">
                  <a:moveTo>
                    <a:pt x="620350" y="2387600"/>
                  </a:moveTo>
                  <a:lnTo>
                    <a:pt x="614109" y="2387600"/>
                  </a:lnTo>
                  <a:lnTo>
                    <a:pt x="614109" y="2501900"/>
                  </a:lnTo>
                  <a:lnTo>
                    <a:pt x="620350" y="2501900"/>
                  </a:lnTo>
                  <a:lnTo>
                    <a:pt x="620350" y="2387600"/>
                  </a:lnTo>
                  <a:close/>
                </a:path>
                <a:path w="2616834" h="2616200">
                  <a:moveTo>
                    <a:pt x="745961" y="2387600"/>
                  </a:moveTo>
                  <a:lnTo>
                    <a:pt x="739729" y="2387600"/>
                  </a:lnTo>
                  <a:lnTo>
                    <a:pt x="739729" y="2501900"/>
                  </a:lnTo>
                  <a:lnTo>
                    <a:pt x="745961" y="2501900"/>
                  </a:lnTo>
                  <a:lnTo>
                    <a:pt x="745961" y="2387600"/>
                  </a:lnTo>
                  <a:close/>
                </a:path>
                <a:path w="2616834" h="2616200">
                  <a:moveTo>
                    <a:pt x="871590" y="2387600"/>
                  </a:moveTo>
                  <a:lnTo>
                    <a:pt x="865349" y="2387600"/>
                  </a:lnTo>
                  <a:lnTo>
                    <a:pt x="865349" y="2501900"/>
                  </a:lnTo>
                  <a:lnTo>
                    <a:pt x="871590" y="2501900"/>
                  </a:lnTo>
                  <a:lnTo>
                    <a:pt x="871590" y="2387600"/>
                  </a:lnTo>
                  <a:close/>
                </a:path>
                <a:path w="2616834" h="2616200">
                  <a:moveTo>
                    <a:pt x="997201" y="2387600"/>
                  </a:moveTo>
                  <a:lnTo>
                    <a:pt x="990969" y="2387600"/>
                  </a:lnTo>
                  <a:lnTo>
                    <a:pt x="990969" y="2501900"/>
                  </a:lnTo>
                  <a:lnTo>
                    <a:pt x="997201" y="2501900"/>
                  </a:lnTo>
                  <a:lnTo>
                    <a:pt x="997201" y="2387600"/>
                  </a:lnTo>
                  <a:close/>
                </a:path>
                <a:path w="2616834" h="2616200">
                  <a:moveTo>
                    <a:pt x="1122813" y="2387600"/>
                  </a:moveTo>
                  <a:lnTo>
                    <a:pt x="1116581" y="2387600"/>
                  </a:lnTo>
                  <a:lnTo>
                    <a:pt x="1116581" y="2501900"/>
                  </a:lnTo>
                  <a:lnTo>
                    <a:pt x="1122813" y="2501900"/>
                  </a:lnTo>
                  <a:lnTo>
                    <a:pt x="1122813" y="2387600"/>
                  </a:lnTo>
                  <a:close/>
                </a:path>
                <a:path w="2616834" h="2616200">
                  <a:moveTo>
                    <a:pt x="1248433" y="2387600"/>
                  </a:moveTo>
                  <a:lnTo>
                    <a:pt x="1242193" y="2387600"/>
                  </a:lnTo>
                  <a:lnTo>
                    <a:pt x="1242193" y="2501900"/>
                  </a:lnTo>
                  <a:lnTo>
                    <a:pt x="1248433" y="2501900"/>
                  </a:lnTo>
                  <a:lnTo>
                    <a:pt x="1248433" y="2387600"/>
                  </a:lnTo>
                  <a:close/>
                </a:path>
                <a:path w="2616834" h="2616200">
                  <a:moveTo>
                    <a:pt x="1374053" y="2387600"/>
                  </a:moveTo>
                  <a:lnTo>
                    <a:pt x="1367821" y="2387600"/>
                  </a:lnTo>
                  <a:lnTo>
                    <a:pt x="1367821" y="2501900"/>
                  </a:lnTo>
                  <a:lnTo>
                    <a:pt x="1374053" y="2501900"/>
                  </a:lnTo>
                  <a:lnTo>
                    <a:pt x="1374053" y="2387600"/>
                  </a:lnTo>
                  <a:close/>
                </a:path>
                <a:path w="2616834" h="2616200">
                  <a:moveTo>
                    <a:pt x="1499673" y="2387600"/>
                  </a:moveTo>
                  <a:lnTo>
                    <a:pt x="1493433" y="2387600"/>
                  </a:lnTo>
                  <a:lnTo>
                    <a:pt x="1493433" y="2501900"/>
                  </a:lnTo>
                  <a:lnTo>
                    <a:pt x="1499673" y="2501900"/>
                  </a:lnTo>
                  <a:lnTo>
                    <a:pt x="1499673" y="2387600"/>
                  </a:lnTo>
                  <a:close/>
                </a:path>
                <a:path w="2616834" h="2616200">
                  <a:moveTo>
                    <a:pt x="1625285" y="2387600"/>
                  </a:moveTo>
                  <a:lnTo>
                    <a:pt x="1619053" y="2387600"/>
                  </a:lnTo>
                  <a:lnTo>
                    <a:pt x="1619053" y="2501900"/>
                  </a:lnTo>
                  <a:lnTo>
                    <a:pt x="1625285" y="2501900"/>
                  </a:lnTo>
                  <a:lnTo>
                    <a:pt x="1625285" y="2387600"/>
                  </a:lnTo>
                  <a:close/>
                </a:path>
                <a:path w="2616834" h="2616200">
                  <a:moveTo>
                    <a:pt x="1750913" y="2387600"/>
                  </a:moveTo>
                  <a:lnTo>
                    <a:pt x="1744673" y="2387600"/>
                  </a:lnTo>
                  <a:lnTo>
                    <a:pt x="1744673" y="2501900"/>
                  </a:lnTo>
                  <a:lnTo>
                    <a:pt x="1750913" y="2501900"/>
                  </a:lnTo>
                  <a:lnTo>
                    <a:pt x="1750913" y="2387600"/>
                  </a:lnTo>
                  <a:close/>
                </a:path>
                <a:path w="2616834" h="2616200">
                  <a:moveTo>
                    <a:pt x="1876525" y="2387600"/>
                  </a:moveTo>
                  <a:lnTo>
                    <a:pt x="1870293" y="2387600"/>
                  </a:lnTo>
                  <a:lnTo>
                    <a:pt x="1870293" y="2501900"/>
                  </a:lnTo>
                  <a:lnTo>
                    <a:pt x="1876525" y="2501900"/>
                  </a:lnTo>
                  <a:lnTo>
                    <a:pt x="1876525" y="2387600"/>
                  </a:lnTo>
                  <a:close/>
                </a:path>
                <a:path w="2616834" h="2616200">
                  <a:moveTo>
                    <a:pt x="2002137" y="2387600"/>
                  </a:moveTo>
                  <a:lnTo>
                    <a:pt x="1995905" y="2387600"/>
                  </a:lnTo>
                  <a:lnTo>
                    <a:pt x="1995905" y="2501900"/>
                  </a:lnTo>
                  <a:lnTo>
                    <a:pt x="2002137" y="2501900"/>
                  </a:lnTo>
                  <a:lnTo>
                    <a:pt x="2002137" y="2387600"/>
                  </a:lnTo>
                  <a:close/>
                </a:path>
                <a:path w="2616834" h="2616200">
                  <a:moveTo>
                    <a:pt x="2127757" y="2387600"/>
                  </a:moveTo>
                  <a:lnTo>
                    <a:pt x="2121516" y="2387600"/>
                  </a:lnTo>
                  <a:lnTo>
                    <a:pt x="2121516" y="2501900"/>
                  </a:lnTo>
                  <a:lnTo>
                    <a:pt x="2127757" y="2501900"/>
                  </a:lnTo>
                  <a:lnTo>
                    <a:pt x="2127757" y="2387600"/>
                  </a:lnTo>
                  <a:close/>
                </a:path>
                <a:path w="2616834" h="2616200">
                  <a:moveTo>
                    <a:pt x="2253377" y="2387600"/>
                  </a:moveTo>
                  <a:lnTo>
                    <a:pt x="2247145" y="2387600"/>
                  </a:lnTo>
                  <a:lnTo>
                    <a:pt x="2247145" y="2501900"/>
                  </a:lnTo>
                  <a:lnTo>
                    <a:pt x="2253377" y="2501900"/>
                  </a:lnTo>
                  <a:lnTo>
                    <a:pt x="2253377" y="2387600"/>
                  </a:lnTo>
                  <a:close/>
                </a:path>
                <a:path w="2616834" h="2616200">
                  <a:moveTo>
                    <a:pt x="2378988" y="2387600"/>
                  </a:moveTo>
                  <a:lnTo>
                    <a:pt x="2372756" y="2387600"/>
                  </a:lnTo>
                  <a:lnTo>
                    <a:pt x="2372756" y="2501900"/>
                  </a:lnTo>
                  <a:lnTo>
                    <a:pt x="2378988" y="2501900"/>
                  </a:lnTo>
                  <a:lnTo>
                    <a:pt x="2378988" y="2387600"/>
                  </a:lnTo>
                  <a:close/>
                </a:path>
                <a:path w="2616834" h="2616200">
                  <a:moveTo>
                    <a:pt x="2504608" y="2387600"/>
                  </a:moveTo>
                  <a:lnTo>
                    <a:pt x="2498368" y="2387600"/>
                  </a:lnTo>
                  <a:lnTo>
                    <a:pt x="2498368" y="2501900"/>
                  </a:lnTo>
                  <a:lnTo>
                    <a:pt x="2504608" y="2501900"/>
                  </a:lnTo>
                  <a:lnTo>
                    <a:pt x="2504608" y="2387600"/>
                  </a:lnTo>
                  <a:close/>
                </a:path>
                <a:path w="2616834" h="2616200">
                  <a:moveTo>
                    <a:pt x="2616246" y="2374900"/>
                  </a:moveTo>
                  <a:lnTo>
                    <a:pt x="0" y="2374900"/>
                  </a:lnTo>
                  <a:lnTo>
                    <a:pt x="0" y="2387600"/>
                  </a:lnTo>
                  <a:lnTo>
                    <a:pt x="2616246" y="2387600"/>
                  </a:lnTo>
                  <a:lnTo>
                    <a:pt x="2616246" y="2374900"/>
                  </a:lnTo>
                  <a:close/>
                </a:path>
                <a:path w="2616834" h="2616200">
                  <a:moveTo>
                    <a:pt x="117878" y="2260600"/>
                  </a:moveTo>
                  <a:lnTo>
                    <a:pt x="111637" y="2260600"/>
                  </a:lnTo>
                  <a:lnTo>
                    <a:pt x="111637" y="2374900"/>
                  </a:lnTo>
                  <a:lnTo>
                    <a:pt x="117878" y="2374900"/>
                  </a:lnTo>
                  <a:lnTo>
                    <a:pt x="117878" y="2260600"/>
                  </a:lnTo>
                  <a:close/>
                </a:path>
                <a:path w="2616834" h="2616200">
                  <a:moveTo>
                    <a:pt x="243490" y="2260600"/>
                  </a:moveTo>
                  <a:lnTo>
                    <a:pt x="237257" y="2260600"/>
                  </a:lnTo>
                  <a:lnTo>
                    <a:pt x="237257" y="2374900"/>
                  </a:lnTo>
                  <a:lnTo>
                    <a:pt x="243490" y="2374900"/>
                  </a:lnTo>
                  <a:lnTo>
                    <a:pt x="243490" y="2260600"/>
                  </a:lnTo>
                  <a:close/>
                </a:path>
                <a:path w="2616834" h="2616200">
                  <a:moveTo>
                    <a:pt x="369118" y="2260600"/>
                  </a:moveTo>
                  <a:lnTo>
                    <a:pt x="362878" y="2260600"/>
                  </a:lnTo>
                  <a:lnTo>
                    <a:pt x="362878" y="2374900"/>
                  </a:lnTo>
                  <a:lnTo>
                    <a:pt x="369118" y="2374900"/>
                  </a:lnTo>
                  <a:lnTo>
                    <a:pt x="369118" y="2260600"/>
                  </a:lnTo>
                  <a:close/>
                </a:path>
                <a:path w="2616834" h="2616200">
                  <a:moveTo>
                    <a:pt x="494730" y="2260600"/>
                  </a:moveTo>
                  <a:lnTo>
                    <a:pt x="488498" y="2260600"/>
                  </a:lnTo>
                  <a:lnTo>
                    <a:pt x="488498" y="2374900"/>
                  </a:lnTo>
                  <a:lnTo>
                    <a:pt x="494730" y="2374900"/>
                  </a:lnTo>
                  <a:lnTo>
                    <a:pt x="494730" y="2260600"/>
                  </a:lnTo>
                  <a:close/>
                </a:path>
                <a:path w="2616834" h="2616200">
                  <a:moveTo>
                    <a:pt x="620350" y="2260600"/>
                  </a:moveTo>
                  <a:lnTo>
                    <a:pt x="614109" y="2260600"/>
                  </a:lnTo>
                  <a:lnTo>
                    <a:pt x="614109" y="2374900"/>
                  </a:lnTo>
                  <a:lnTo>
                    <a:pt x="620350" y="2374900"/>
                  </a:lnTo>
                  <a:lnTo>
                    <a:pt x="620350" y="2260600"/>
                  </a:lnTo>
                  <a:close/>
                </a:path>
                <a:path w="2616834" h="2616200">
                  <a:moveTo>
                    <a:pt x="745961" y="2260600"/>
                  </a:moveTo>
                  <a:lnTo>
                    <a:pt x="739729" y="2260600"/>
                  </a:lnTo>
                  <a:lnTo>
                    <a:pt x="739729" y="2374900"/>
                  </a:lnTo>
                  <a:lnTo>
                    <a:pt x="745961" y="2374900"/>
                  </a:lnTo>
                  <a:lnTo>
                    <a:pt x="745961" y="2260600"/>
                  </a:lnTo>
                  <a:close/>
                </a:path>
                <a:path w="2616834" h="2616200">
                  <a:moveTo>
                    <a:pt x="871590" y="2260600"/>
                  </a:moveTo>
                  <a:lnTo>
                    <a:pt x="865349" y="2260600"/>
                  </a:lnTo>
                  <a:lnTo>
                    <a:pt x="865349" y="2374900"/>
                  </a:lnTo>
                  <a:lnTo>
                    <a:pt x="871590" y="2374900"/>
                  </a:lnTo>
                  <a:lnTo>
                    <a:pt x="871590" y="2260600"/>
                  </a:lnTo>
                  <a:close/>
                </a:path>
                <a:path w="2616834" h="2616200">
                  <a:moveTo>
                    <a:pt x="997201" y="2260600"/>
                  </a:moveTo>
                  <a:lnTo>
                    <a:pt x="990969" y="2260600"/>
                  </a:lnTo>
                  <a:lnTo>
                    <a:pt x="990969" y="2374900"/>
                  </a:lnTo>
                  <a:lnTo>
                    <a:pt x="997201" y="2374900"/>
                  </a:lnTo>
                  <a:lnTo>
                    <a:pt x="997201" y="2260600"/>
                  </a:lnTo>
                  <a:close/>
                </a:path>
                <a:path w="2616834" h="2616200">
                  <a:moveTo>
                    <a:pt x="1122813" y="2260600"/>
                  </a:moveTo>
                  <a:lnTo>
                    <a:pt x="1116581" y="2260600"/>
                  </a:lnTo>
                  <a:lnTo>
                    <a:pt x="1116581" y="2374900"/>
                  </a:lnTo>
                  <a:lnTo>
                    <a:pt x="1122813" y="2374900"/>
                  </a:lnTo>
                  <a:lnTo>
                    <a:pt x="1122813" y="2260600"/>
                  </a:lnTo>
                  <a:close/>
                </a:path>
                <a:path w="2616834" h="2616200">
                  <a:moveTo>
                    <a:pt x="1248433" y="2260600"/>
                  </a:moveTo>
                  <a:lnTo>
                    <a:pt x="1242193" y="2260600"/>
                  </a:lnTo>
                  <a:lnTo>
                    <a:pt x="1242193" y="2374900"/>
                  </a:lnTo>
                  <a:lnTo>
                    <a:pt x="1248433" y="2374900"/>
                  </a:lnTo>
                  <a:lnTo>
                    <a:pt x="1248433" y="2260600"/>
                  </a:lnTo>
                  <a:close/>
                </a:path>
                <a:path w="2616834" h="2616200">
                  <a:moveTo>
                    <a:pt x="1374053" y="2260600"/>
                  </a:moveTo>
                  <a:lnTo>
                    <a:pt x="1367821" y="2260600"/>
                  </a:lnTo>
                  <a:lnTo>
                    <a:pt x="1367821" y="2374900"/>
                  </a:lnTo>
                  <a:lnTo>
                    <a:pt x="1374053" y="2374900"/>
                  </a:lnTo>
                  <a:lnTo>
                    <a:pt x="1374053" y="2260600"/>
                  </a:lnTo>
                  <a:close/>
                </a:path>
                <a:path w="2616834" h="2616200">
                  <a:moveTo>
                    <a:pt x="1499673" y="2260600"/>
                  </a:moveTo>
                  <a:lnTo>
                    <a:pt x="1493433" y="2260600"/>
                  </a:lnTo>
                  <a:lnTo>
                    <a:pt x="1493433" y="2374900"/>
                  </a:lnTo>
                  <a:lnTo>
                    <a:pt x="1499673" y="2374900"/>
                  </a:lnTo>
                  <a:lnTo>
                    <a:pt x="1499673" y="2260600"/>
                  </a:lnTo>
                  <a:close/>
                </a:path>
                <a:path w="2616834" h="2616200">
                  <a:moveTo>
                    <a:pt x="1625285" y="2260600"/>
                  </a:moveTo>
                  <a:lnTo>
                    <a:pt x="1619053" y="2260600"/>
                  </a:lnTo>
                  <a:lnTo>
                    <a:pt x="1619053" y="2374900"/>
                  </a:lnTo>
                  <a:lnTo>
                    <a:pt x="1625285" y="2374900"/>
                  </a:lnTo>
                  <a:lnTo>
                    <a:pt x="1625285" y="2260600"/>
                  </a:lnTo>
                  <a:close/>
                </a:path>
                <a:path w="2616834" h="2616200">
                  <a:moveTo>
                    <a:pt x="1750913" y="2260600"/>
                  </a:moveTo>
                  <a:lnTo>
                    <a:pt x="1744673" y="2260600"/>
                  </a:lnTo>
                  <a:lnTo>
                    <a:pt x="1744673" y="2374900"/>
                  </a:lnTo>
                  <a:lnTo>
                    <a:pt x="1750913" y="2374900"/>
                  </a:lnTo>
                  <a:lnTo>
                    <a:pt x="1750913" y="2260600"/>
                  </a:lnTo>
                  <a:close/>
                </a:path>
                <a:path w="2616834" h="2616200">
                  <a:moveTo>
                    <a:pt x="1876525" y="2260600"/>
                  </a:moveTo>
                  <a:lnTo>
                    <a:pt x="1870293" y="2260600"/>
                  </a:lnTo>
                  <a:lnTo>
                    <a:pt x="1870293" y="2374900"/>
                  </a:lnTo>
                  <a:lnTo>
                    <a:pt x="1876525" y="2374900"/>
                  </a:lnTo>
                  <a:lnTo>
                    <a:pt x="1876525" y="2260600"/>
                  </a:lnTo>
                  <a:close/>
                </a:path>
                <a:path w="2616834" h="2616200">
                  <a:moveTo>
                    <a:pt x="2002137" y="2260600"/>
                  </a:moveTo>
                  <a:lnTo>
                    <a:pt x="1995905" y="2260600"/>
                  </a:lnTo>
                  <a:lnTo>
                    <a:pt x="1995905" y="2374900"/>
                  </a:lnTo>
                  <a:lnTo>
                    <a:pt x="2002137" y="2374900"/>
                  </a:lnTo>
                  <a:lnTo>
                    <a:pt x="2002137" y="2260600"/>
                  </a:lnTo>
                  <a:close/>
                </a:path>
                <a:path w="2616834" h="2616200">
                  <a:moveTo>
                    <a:pt x="2127757" y="2260600"/>
                  </a:moveTo>
                  <a:lnTo>
                    <a:pt x="2121516" y="2260600"/>
                  </a:lnTo>
                  <a:lnTo>
                    <a:pt x="2121516" y="2374900"/>
                  </a:lnTo>
                  <a:lnTo>
                    <a:pt x="2127757" y="2374900"/>
                  </a:lnTo>
                  <a:lnTo>
                    <a:pt x="2127757" y="2260600"/>
                  </a:lnTo>
                  <a:close/>
                </a:path>
                <a:path w="2616834" h="2616200">
                  <a:moveTo>
                    <a:pt x="2253377" y="2260600"/>
                  </a:moveTo>
                  <a:lnTo>
                    <a:pt x="2247145" y="2260600"/>
                  </a:lnTo>
                  <a:lnTo>
                    <a:pt x="2247145" y="2374900"/>
                  </a:lnTo>
                  <a:lnTo>
                    <a:pt x="2253377" y="2374900"/>
                  </a:lnTo>
                  <a:lnTo>
                    <a:pt x="2253377" y="2260600"/>
                  </a:lnTo>
                  <a:close/>
                </a:path>
                <a:path w="2616834" h="2616200">
                  <a:moveTo>
                    <a:pt x="2378988" y="2260600"/>
                  </a:moveTo>
                  <a:lnTo>
                    <a:pt x="2372756" y="2260600"/>
                  </a:lnTo>
                  <a:lnTo>
                    <a:pt x="2372756" y="2374900"/>
                  </a:lnTo>
                  <a:lnTo>
                    <a:pt x="2378988" y="2374900"/>
                  </a:lnTo>
                  <a:lnTo>
                    <a:pt x="2378988" y="2260600"/>
                  </a:lnTo>
                  <a:close/>
                </a:path>
                <a:path w="2616834" h="2616200">
                  <a:moveTo>
                    <a:pt x="2504608" y="2260600"/>
                  </a:moveTo>
                  <a:lnTo>
                    <a:pt x="2498368" y="2260600"/>
                  </a:lnTo>
                  <a:lnTo>
                    <a:pt x="2498368" y="2374900"/>
                  </a:lnTo>
                  <a:lnTo>
                    <a:pt x="2504608" y="2374900"/>
                  </a:lnTo>
                  <a:lnTo>
                    <a:pt x="2504608" y="2260600"/>
                  </a:lnTo>
                  <a:close/>
                </a:path>
                <a:path w="2616834" h="2616200">
                  <a:moveTo>
                    <a:pt x="2614855" y="2247900"/>
                  </a:moveTo>
                  <a:lnTo>
                    <a:pt x="1391" y="2247900"/>
                  </a:lnTo>
                  <a:lnTo>
                    <a:pt x="0" y="2260600"/>
                  </a:lnTo>
                  <a:lnTo>
                    <a:pt x="2616246" y="2260600"/>
                  </a:lnTo>
                  <a:lnTo>
                    <a:pt x="2614855" y="2247900"/>
                  </a:lnTo>
                  <a:close/>
                </a:path>
                <a:path w="2616834" h="2616200">
                  <a:moveTo>
                    <a:pt x="117878" y="1511300"/>
                  </a:moveTo>
                  <a:lnTo>
                    <a:pt x="111637" y="1511300"/>
                  </a:lnTo>
                  <a:lnTo>
                    <a:pt x="111637" y="2247900"/>
                  </a:lnTo>
                  <a:lnTo>
                    <a:pt x="117878" y="2247900"/>
                  </a:lnTo>
                  <a:lnTo>
                    <a:pt x="117878" y="1511300"/>
                  </a:lnTo>
                  <a:close/>
                </a:path>
                <a:path w="2616834" h="2616200">
                  <a:moveTo>
                    <a:pt x="243490" y="1511300"/>
                  </a:moveTo>
                  <a:lnTo>
                    <a:pt x="237257" y="1511300"/>
                  </a:lnTo>
                  <a:lnTo>
                    <a:pt x="237257" y="2247900"/>
                  </a:lnTo>
                  <a:lnTo>
                    <a:pt x="243490" y="2247900"/>
                  </a:lnTo>
                  <a:lnTo>
                    <a:pt x="243490" y="1511300"/>
                  </a:lnTo>
                  <a:close/>
                </a:path>
                <a:path w="2616834" h="2616200">
                  <a:moveTo>
                    <a:pt x="369118" y="1511300"/>
                  </a:moveTo>
                  <a:lnTo>
                    <a:pt x="362878" y="1511300"/>
                  </a:lnTo>
                  <a:lnTo>
                    <a:pt x="362878" y="2247900"/>
                  </a:lnTo>
                  <a:lnTo>
                    <a:pt x="369118" y="2247900"/>
                  </a:lnTo>
                  <a:lnTo>
                    <a:pt x="369118" y="1511300"/>
                  </a:lnTo>
                  <a:close/>
                </a:path>
                <a:path w="2616834" h="2616200">
                  <a:moveTo>
                    <a:pt x="494730" y="1511300"/>
                  </a:moveTo>
                  <a:lnTo>
                    <a:pt x="488498" y="1511300"/>
                  </a:lnTo>
                  <a:lnTo>
                    <a:pt x="488498" y="2247900"/>
                  </a:lnTo>
                  <a:lnTo>
                    <a:pt x="494730" y="2247900"/>
                  </a:lnTo>
                  <a:lnTo>
                    <a:pt x="494730" y="1511300"/>
                  </a:lnTo>
                  <a:close/>
                </a:path>
                <a:path w="2616834" h="2616200">
                  <a:moveTo>
                    <a:pt x="620341" y="1511300"/>
                  </a:moveTo>
                  <a:lnTo>
                    <a:pt x="614109" y="1511300"/>
                  </a:lnTo>
                  <a:lnTo>
                    <a:pt x="614109" y="2247900"/>
                  </a:lnTo>
                  <a:lnTo>
                    <a:pt x="620350" y="2247900"/>
                  </a:lnTo>
                  <a:lnTo>
                    <a:pt x="620341" y="1511300"/>
                  </a:lnTo>
                  <a:close/>
                </a:path>
                <a:path w="2616834" h="2616200">
                  <a:moveTo>
                    <a:pt x="745961" y="1511300"/>
                  </a:moveTo>
                  <a:lnTo>
                    <a:pt x="739721" y="1511300"/>
                  </a:lnTo>
                  <a:lnTo>
                    <a:pt x="739729" y="2247900"/>
                  </a:lnTo>
                  <a:lnTo>
                    <a:pt x="745961" y="2247900"/>
                  </a:lnTo>
                  <a:lnTo>
                    <a:pt x="745961" y="1511300"/>
                  </a:lnTo>
                  <a:close/>
                </a:path>
                <a:path w="2616834" h="2616200">
                  <a:moveTo>
                    <a:pt x="871590" y="1511300"/>
                  </a:moveTo>
                  <a:lnTo>
                    <a:pt x="865349" y="1511300"/>
                  </a:lnTo>
                  <a:lnTo>
                    <a:pt x="865349" y="2247900"/>
                  </a:lnTo>
                  <a:lnTo>
                    <a:pt x="871590" y="2247900"/>
                  </a:lnTo>
                  <a:lnTo>
                    <a:pt x="871590" y="1511300"/>
                  </a:lnTo>
                  <a:close/>
                </a:path>
                <a:path w="2616834" h="2616200">
                  <a:moveTo>
                    <a:pt x="997201" y="1511300"/>
                  </a:moveTo>
                  <a:lnTo>
                    <a:pt x="990969" y="1511300"/>
                  </a:lnTo>
                  <a:lnTo>
                    <a:pt x="990969" y="2247900"/>
                  </a:lnTo>
                  <a:lnTo>
                    <a:pt x="997201" y="2247900"/>
                  </a:lnTo>
                  <a:lnTo>
                    <a:pt x="997201" y="1511300"/>
                  </a:lnTo>
                  <a:close/>
                </a:path>
                <a:path w="2616834" h="2616200">
                  <a:moveTo>
                    <a:pt x="1122813" y="1511300"/>
                  </a:moveTo>
                  <a:lnTo>
                    <a:pt x="1116581" y="1511300"/>
                  </a:lnTo>
                  <a:lnTo>
                    <a:pt x="1116581" y="2247900"/>
                  </a:lnTo>
                  <a:lnTo>
                    <a:pt x="1122813" y="2247900"/>
                  </a:lnTo>
                  <a:lnTo>
                    <a:pt x="1122813" y="1511300"/>
                  </a:lnTo>
                  <a:close/>
                </a:path>
                <a:path w="2616834" h="2616200">
                  <a:moveTo>
                    <a:pt x="1248433" y="1511300"/>
                  </a:moveTo>
                  <a:lnTo>
                    <a:pt x="1242193" y="1511300"/>
                  </a:lnTo>
                  <a:lnTo>
                    <a:pt x="1242193" y="2247900"/>
                  </a:lnTo>
                  <a:lnTo>
                    <a:pt x="1248433" y="2247900"/>
                  </a:lnTo>
                  <a:lnTo>
                    <a:pt x="1248433" y="1511300"/>
                  </a:lnTo>
                  <a:close/>
                </a:path>
                <a:path w="2616834" h="2616200">
                  <a:moveTo>
                    <a:pt x="1374053" y="1511300"/>
                  </a:moveTo>
                  <a:lnTo>
                    <a:pt x="1367821" y="1511300"/>
                  </a:lnTo>
                  <a:lnTo>
                    <a:pt x="1367821" y="2247900"/>
                  </a:lnTo>
                  <a:lnTo>
                    <a:pt x="1374053" y="2247900"/>
                  </a:lnTo>
                  <a:lnTo>
                    <a:pt x="1374053" y="1511300"/>
                  </a:lnTo>
                  <a:close/>
                </a:path>
                <a:path w="2616834" h="2616200">
                  <a:moveTo>
                    <a:pt x="1499673" y="1511300"/>
                  </a:moveTo>
                  <a:lnTo>
                    <a:pt x="1493433" y="1511300"/>
                  </a:lnTo>
                  <a:lnTo>
                    <a:pt x="1493433" y="2247900"/>
                  </a:lnTo>
                  <a:lnTo>
                    <a:pt x="1499673" y="2247900"/>
                  </a:lnTo>
                  <a:lnTo>
                    <a:pt x="1499673" y="1511300"/>
                  </a:lnTo>
                  <a:close/>
                </a:path>
                <a:path w="2616834" h="2616200">
                  <a:moveTo>
                    <a:pt x="1625285" y="1511300"/>
                  </a:moveTo>
                  <a:lnTo>
                    <a:pt x="1619053" y="1511300"/>
                  </a:lnTo>
                  <a:lnTo>
                    <a:pt x="1619053" y="2247900"/>
                  </a:lnTo>
                  <a:lnTo>
                    <a:pt x="1625285" y="2247900"/>
                  </a:lnTo>
                  <a:lnTo>
                    <a:pt x="1625285" y="1511300"/>
                  </a:lnTo>
                  <a:close/>
                </a:path>
                <a:path w="2616834" h="2616200">
                  <a:moveTo>
                    <a:pt x="1750913" y="1511300"/>
                  </a:moveTo>
                  <a:lnTo>
                    <a:pt x="1744673" y="1511300"/>
                  </a:lnTo>
                  <a:lnTo>
                    <a:pt x="1744673" y="2247900"/>
                  </a:lnTo>
                  <a:lnTo>
                    <a:pt x="1750913" y="2247900"/>
                  </a:lnTo>
                  <a:lnTo>
                    <a:pt x="1750913" y="1511300"/>
                  </a:lnTo>
                  <a:close/>
                </a:path>
                <a:path w="2616834" h="2616200">
                  <a:moveTo>
                    <a:pt x="1876525" y="1511300"/>
                  </a:moveTo>
                  <a:lnTo>
                    <a:pt x="1870293" y="1511300"/>
                  </a:lnTo>
                  <a:lnTo>
                    <a:pt x="1870293" y="2247900"/>
                  </a:lnTo>
                  <a:lnTo>
                    <a:pt x="1876525" y="2247900"/>
                  </a:lnTo>
                  <a:lnTo>
                    <a:pt x="1876525" y="1511300"/>
                  </a:lnTo>
                  <a:close/>
                </a:path>
                <a:path w="2616834" h="2616200">
                  <a:moveTo>
                    <a:pt x="2002137" y="1511300"/>
                  </a:moveTo>
                  <a:lnTo>
                    <a:pt x="1995905" y="1511300"/>
                  </a:lnTo>
                  <a:lnTo>
                    <a:pt x="1995905" y="2247900"/>
                  </a:lnTo>
                  <a:lnTo>
                    <a:pt x="2002137" y="2247900"/>
                  </a:lnTo>
                  <a:lnTo>
                    <a:pt x="2002137" y="1511300"/>
                  </a:lnTo>
                  <a:close/>
                </a:path>
                <a:path w="2616834" h="2616200">
                  <a:moveTo>
                    <a:pt x="2127757" y="1511300"/>
                  </a:moveTo>
                  <a:lnTo>
                    <a:pt x="2121516" y="1511300"/>
                  </a:lnTo>
                  <a:lnTo>
                    <a:pt x="2121516" y="2247900"/>
                  </a:lnTo>
                  <a:lnTo>
                    <a:pt x="2127757" y="2247900"/>
                  </a:lnTo>
                  <a:lnTo>
                    <a:pt x="2127757" y="1511300"/>
                  </a:lnTo>
                  <a:close/>
                </a:path>
                <a:path w="2616834" h="2616200">
                  <a:moveTo>
                    <a:pt x="2253377" y="1511300"/>
                  </a:moveTo>
                  <a:lnTo>
                    <a:pt x="2247145" y="1511300"/>
                  </a:lnTo>
                  <a:lnTo>
                    <a:pt x="2247145" y="2247900"/>
                  </a:lnTo>
                  <a:lnTo>
                    <a:pt x="2253377" y="2247900"/>
                  </a:lnTo>
                  <a:lnTo>
                    <a:pt x="2253377" y="1511300"/>
                  </a:lnTo>
                  <a:close/>
                </a:path>
                <a:path w="2616834" h="2616200">
                  <a:moveTo>
                    <a:pt x="2378988" y="1511300"/>
                  </a:moveTo>
                  <a:lnTo>
                    <a:pt x="2372756" y="1511300"/>
                  </a:lnTo>
                  <a:lnTo>
                    <a:pt x="2372756" y="2247900"/>
                  </a:lnTo>
                  <a:lnTo>
                    <a:pt x="2378988" y="2247900"/>
                  </a:lnTo>
                  <a:lnTo>
                    <a:pt x="2378988" y="1511300"/>
                  </a:lnTo>
                  <a:close/>
                </a:path>
                <a:path w="2616834" h="2616200">
                  <a:moveTo>
                    <a:pt x="2504608" y="1511300"/>
                  </a:moveTo>
                  <a:lnTo>
                    <a:pt x="2498368" y="1511300"/>
                  </a:lnTo>
                  <a:lnTo>
                    <a:pt x="2498368" y="2247900"/>
                  </a:lnTo>
                  <a:lnTo>
                    <a:pt x="2504608" y="2247900"/>
                  </a:lnTo>
                  <a:lnTo>
                    <a:pt x="2504608" y="1511300"/>
                  </a:lnTo>
                  <a:close/>
                </a:path>
                <a:path w="2616834" h="2616200">
                  <a:moveTo>
                    <a:pt x="2616246" y="1498600"/>
                  </a:moveTo>
                  <a:lnTo>
                    <a:pt x="0" y="1498600"/>
                  </a:lnTo>
                  <a:lnTo>
                    <a:pt x="1391" y="1511300"/>
                  </a:lnTo>
                  <a:lnTo>
                    <a:pt x="2614855" y="1511300"/>
                  </a:lnTo>
                  <a:lnTo>
                    <a:pt x="2616246" y="1498600"/>
                  </a:lnTo>
                  <a:close/>
                </a:path>
                <a:path w="2616834" h="2616200">
                  <a:moveTo>
                    <a:pt x="117878" y="1384300"/>
                  </a:moveTo>
                  <a:lnTo>
                    <a:pt x="111637" y="1384300"/>
                  </a:lnTo>
                  <a:lnTo>
                    <a:pt x="111637" y="1498600"/>
                  </a:lnTo>
                  <a:lnTo>
                    <a:pt x="117878" y="1498600"/>
                  </a:lnTo>
                  <a:lnTo>
                    <a:pt x="117878" y="1384300"/>
                  </a:lnTo>
                  <a:close/>
                </a:path>
                <a:path w="2616834" h="2616200">
                  <a:moveTo>
                    <a:pt x="243490" y="1384300"/>
                  </a:moveTo>
                  <a:lnTo>
                    <a:pt x="237257" y="1384300"/>
                  </a:lnTo>
                  <a:lnTo>
                    <a:pt x="237257" y="1498600"/>
                  </a:lnTo>
                  <a:lnTo>
                    <a:pt x="243490" y="1498600"/>
                  </a:lnTo>
                  <a:lnTo>
                    <a:pt x="243490" y="1384300"/>
                  </a:lnTo>
                  <a:close/>
                </a:path>
                <a:path w="2616834" h="2616200">
                  <a:moveTo>
                    <a:pt x="369118" y="1384300"/>
                  </a:moveTo>
                  <a:lnTo>
                    <a:pt x="362878" y="1384300"/>
                  </a:lnTo>
                  <a:lnTo>
                    <a:pt x="362878" y="1498600"/>
                  </a:lnTo>
                  <a:lnTo>
                    <a:pt x="369118" y="1498600"/>
                  </a:lnTo>
                  <a:lnTo>
                    <a:pt x="369118" y="1384300"/>
                  </a:lnTo>
                  <a:close/>
                </a:path>
                <a:path w="2616834" h="2616200">
                  <a:moveTo>
                    <a:pt x="494730" y="1384300"/>
                  </a:moveTo>
                  <a:lnTo>
                    <a:pt x="488498" y="1384300"/>
                  </a:lnTo>
                  <a:lnTo>
                    <a:pt x="488498" y="1498600"/>
                  </a:lnTo>
                  <a:lnTo>
                    <a:pt x="494730" y="1498600"/>
                  </a:lnTo>
                  <a:lnTo>
                    <a:pt x="494730" y="1384300"/>
                  </a:lnTo>
                  <a:close/>
                </a:path>
                <a:path w="2616834" h="2616200">
                  <a:moveTo>
                    <a:pt x="620341" y="1384300"/>
                  </a:moveTo>
                  <a:lnTo>
                    <a:pt x="614109" y="1384300"/>
                  </a:lnTo>
                  <a:lnTo>
                    <a:pt x="614109" y="1498600"/>
                  </a:lnTo>
                  <a:lnTo>
                    <a:pt x="620341" y="1498600"/>
                  </a:lnTo>
                  <a:lnTo>
                    <a:pt x="620341" y="1384300"/>
                  </a:lnTo>
                  <a:close/>
                </a:path>
                <a:path w="2616834" h="2616200">
                  <a:moveTo>
                    <a:pt x="745961" y="1384300"/>
                  </a:moveTo>
                  <a:lnTo>
                    <a:pt x="739721" y="1384300"/>
                  </a:lnTo>
                  <a:lnTo>
                    <a:pt x="739721" y="1498600"/>
                  </a:lnTo>
                  <a:lnTo>
                    <a:pt x="745961" y="1498600"/>
                  </a:lnTo>
                  <a:lnTo>
                    <a:pt x="745961" y="1384300"/>
                  </a:lnTo>
                  <a:close/>
                </a:path>
                <a:path w="2616834" h="2616200">
                  <a:moveTo>
                    <a:pt x="871590" y="1384300"/>
                  </a:moveTo>
                  <a:lnTo>
                    <a:pt x="865349" y="1384300"/>
                  </a:lnTo>
                  <a:lnTo>
                    <a:pt x="865349" y="1498600"/>
                  </a:lnTo>
                  <a:lnTo>
                    <a:pt x="871590" y="1498600"/>
                  </a:lnTo>
                  <a:lnTo>
                    <a:pt x="871590" y="1384300"/>
                  </a:lnTo>
                  <a:close/>
                </a:path>
                <a:path w="2616834" h="2616200">
                  <a:moveTo>
                    <a:pt x="997201" y="1384300"/>
                  </a:moveTo>
                  <a:lnTo>
                    <a:pt x="990969" y="1384300"/>
                  </a:lnTo>
                  <a:lnTo>
                    <a:pt x="990969" y="1498600"/>
                  </a:lnTo>
                  <a:lnTo>
                    <a:pt x="997201" y="1498600"/>
                  </a:lnTo>
                  <a:lnTo>
                    <a:pt x="997201" y="1384300"/>
                  </a:lnTo>
                  <a:close/>
                </a:path>
                <a:path w="2616834" h="2616200">
                  <a:moveTo>
                    <a:pt x="1122813" y="1384300"/>
                  </a:moveTo>
                  <a:lnTo>
                    <a:pt x="1116581" y="1384300"/>
                  </a:lnTo>
                  <a:lnTo>
                    <a:pt x="1116581" y="1498600"/>
                  </a:lnTo>
                  <a:lnTo>
                    <a:pt x="1122813" y="1498600"/>
                  </a:lnTo>
                  <a:lnTo>
                    <a:pt x="1122813" y="1384300"/>
                  </a:lnTo>
                  <a:close/>
                </a:path>
                <a:path w="2616834" h="2616200">
                  <a:moveTo>
                    <a:pt x="1248433" y="1384300"/>
                  </a:moveTo>
                  <a:lnTo>
                    <a:pt x="1242193" y="1384300"/>
                  </a:lnTo>
                  <a:lnTo>
                    <a:pt x="1242193" y="1498600"/>
                  </a:lnTo>
                  <a:lnTo>
                    <a:pt x="1248433" y="1498600"/>
                  </a:lnTo>
                  <a:lnTo>
                    <a:pt x="1248433" y="1384300"/>
                  </a:lnTo>
                  <a:close/>
                </a:path>
                <a:path w="2616834" h="2616200">
                  <a:moveTo>
                    <a:pt x="1374053" y="1384300"/>
                  </a:moveTo>
                  <a:lnTo>
                    <a:pt x="1367821" y="1384300"/>
                  </a:lnTo>
                  <a:lnTo>
                    <a:pt x="1367821" y="1498600"/>
                  </a:lnTo>
                  <a:lnTo>
                    <a:pt x="1374053" y="1498600"/>
                  </a:lnTo>
                  <a:lnTo>
                    <a:pt x="1374053" y="1384300"/>
                  </a:lnTo>
                  <a:close/>
                </a:path>
                <a:path w="2616834" h="2616200">
                  <a:moveTo>
                    <a:pt x="1499673" y="1384300"/>
                  </a:moveTo>
                  <a:lnTo>
                    <a:pt x="1493433" y="1384300"/>
                  </a:lnTo>
                  <a:lnTo>
                    <a:pt x="1493433" y="1498600"/>
                  </a:lnTo>
                  <a:lnTo>
                    <a:pt x="1499673" y="1498600"/>
                  </a:lnTo>
                  <a:lnTo>
                    <a:pt x="1499673" y="1384300"/>
                  </a:lnTo>
                  <a:close/>
                </a:path>
                <a:path w="2616834" h="2616200">
                  <a:moveTo>
                    <a:pt x="1625285" y="1384300"/>
                  </a:moveTo>
                  <a:lnTo>
                    <a:pt x="1619053" y="1384300"/>
                  </a:lnTo>
                  <a:lnTo>
                    <a:pt x="1619053" y="1498600"/>
                  </a:lnTo>
                  <a:lnTo>
                    <a:pt x="1625285" y="1498600"/>
                  </a:lnTo>
                  <a:lnTo>
                    <a:pt x="1625285" y="1384300"/>
                  </a:lnTo>
                  <a:close/>
                </a:path>
                <a:path w="2616834" h="2616200">
                  <a:moveTo>
                    <a:pt x="1750913" y="1384300"/>
                  </a:moveTo>
                  <a:lnTo>
                    <a:pt x="1744673" y="1384300"/>
                  </a:lnTo>
                  <a:lnTo>
                    <a:pt x="1744673" y="1498600"/>
                  </a:lnTo>
                  <a:lnTo>
                    <a:pt x="1750913" y="1498600"/>
                  </a:lnTo>
                  <a:lnTo>
                    <a:pt x="1750913" y="1384300"/>
                  </a:lnTo>
                  <a:close/>
                </a:path>
                <a:path w="2616834" h="2616200">
                  <a:moveTo>
                    <a:pt x="1876525" y="1384300"/>
                  </a:moveTo>
                  <a:lnTo>
                    <a:pt x="1870293" y="1384300"/>
                  </a:lnTo>
                  <a:lnTo>
                    <a:pt x="1870293" y="1498600"/>
                  </a:lnTo>
                  <a:lnTo>
                    <a:pt x="1876525" y="1498600"/>
                  </a:lnTo>
                  <a:lnTo>
                    <a:pt x="1876525" y="1384300"/>
                  </a:lnTo>
                  <a:close/>
                </a:path>
                <a:path w="2616834" h="2616200">
                  <a:moveTo>
                    <a:pt x="2002137" y="1384300"/>
                  </a:moveTo>
                  <a:lnTo>
                    <a:pt x="1995905" y="1384300"/>
                  </a:lnTo>
                  <a:lnTo>
                    <a:pt x="1995905" y="1498600"/>
                  </a:lnTo>
                  <a:lnTo>
                    <a:pt x="2002137" y="1498600"/>
                  </a:lnTo>
                  <a:lnTo>
                    <a:pt x="2002137" y="1384300"/>
                  </a:lnTo>
                  <a:close/>
                </a:path>
                <a:path w="2616834" h="2616200">
                  <a:moveTo>
                    <a:pt x="2127757" y="1384300"/>
                  </a:moveTo>
                  <a:lnTo>
                    <a:pt x="2121516" y="1384300"/>
                  </a:lnTo>
                  <a:lnTo>
                    <a:pt x="2121516" y="1498600"/>
                  </a:lnTo>
                  <a:lnTo>
                    <a:pt x="2127757" y="1498600"/>
                  </a:lnTo>
                  <a:lnTo>
                    <a:pt x="2127757" y="1384300"/>
                  </a:lnTo>
                  <a:close/>
                </a:path>
                <a:path w="2616834" h="2616200">
                  <a:moveTo>
                    <a:pt x="2253377" y="1384300"/>
                  </a:moveTo>
                  <a:lnTo>
                    <a:pt x="2247145" y="1384300"/>
                  </a:lnTo>
                  <a:lnTo>
                    <a:pt x="2247145" y="1498600"/>
                  </a:lnTo>
                  <a:lnTo>
                    <a:pt x="2253377" y="1498600"/>
                  </a:lnTo>
                  <a:lnTo>
                    <a:pt x="2253377" y="1384300"/>
                  </a:lnTo>
                  <a:close/>
                </a:path>
                <a:path w="2616834" h="2616200">
                  <a:moveTo>
                    <a:pt x="2378988" y="1384300"/>
                  </a:moveTo>
                  <a:lnTo>
                    <a:pt x="2372756" y="1384300"/>
                  </a:lnTo>
                  <a:lnTo>
                    <a:pt x="2372756" y="1498600"/>
                  </a:lnTo>
                  <a:lnTo>
                    <a:pt x="2378988" y="1498600"/>
                  </a:lnTo>
                  <a:lnTo>
                    <a:pt x="2378988" y="1384300"/>
                  </a:lnTo>
                  <a:close/>
                </a:path>
                <a:path w="2616834" h="2616200">
                  <a:moveTo>
                    <a:pt x="2504608" y="1384300"/>
                  </a:moveTo>
                  <a:lnTo>
                    <a:pt x="2498368" y="1384300"/>
                  </a:lnTo>
                  <a:lnTo>
                    <a:pt x="2498368" y="1498600"/>
                  </a:lnTo>
                  <a:lnTo>
                    <a:pt x="2504608" y="1498600"/>
                  </a:lnTo>
                  <a:lnTo>
                    <a:pt x="2504608" y="1384300"/>
                  </a:lnTo>
                  <a:close/>
                </a:path>
                <a:path w="2616834" h="2616200">
                  <a:moveTo>
                    <a:pt x="2616246" y="1371600"/>
                  </a:moveTo>
                  <a:lnTo>
                    <a:pt x="0" y="1371600"/>
                  </a:lnTo>
                  <a:lnTo>
                    <a:pt x="0" y="1384300"/>
                  </a:lnTo>
                  <a:lnTo>
                    <a:pt x="2616246" y="1384300"/>
                  </a:lnTo>
                  <a:lnTo>
                    <a:pt x="2616246" y="1371600"/>
                  </a:lnTo>
                  <a:close/>
                </a:path>
                <a:path w="2616834" h="2616200">
                  <a:moveTo>
                    <a:pt x="117878" y="1257300"/>
                  </a:moveTo>
                  <a:lnTo>
                    <a:pt x="111637" y="1257300"/>
                  </a:lnTo>
                  <a:lnTo>
                    <a:pt x="111637" y="1371600"/>
                  </a:lnTo>
                  <a:lnTo>
                    <a:pt x="117878" y="1371600"/>
                  </a:lnTo>
                  <a:lnTo>
                    <a:pt x="117878" y="1257300"/>
                  </a:lnTo>
                  <a:close/>
                </a:path>
                <a:path w="2616834" h="2616200">
                  <a:moveTo>
                    <a:pt x="243490" y="1257300"/>
                  </a:moveTo>
                  <a:lnTo>
                    <a:pt x="237257" y="1257300"/>
                  </a:lnTo>
                  <a:lnTo>
                    <a:pt x="237257" y="1371600"/>
                  </a:lnTo>
                  <a:lnTo>
                    <a:pt x="243490" y="1371600"/>
                  </a:lnTo>
                  <a:lnTo>
                    <a:pt x="243490" y="1257300"/>
                  </a:lnTo>
                  <a:close/>
                </a:path>
                <a:path w="2616834" h="2616200">
                  <a:moveTo>
                    <a:pt x="369118" y="1257300"/>
                  </a:moveTo>
                  <a:lnTo>
                    <a:pt x="362878" y="1257300"/>
                  </a:lnTo>
                  <a:lnTo>
                    <a:pt x="362878" y="1371600"/>
                  </a:lnTo>
                  <a:lnTo>
                    <a:pt x="369118" y="1371600"/>
                  </a:lnTo>
                  <a:lnTo>
                    <a:pt x="369118" y="1257300"/>
                  </a:lnTo>
                  <a:close/>
                </a:path>
                <a:path w="2616834" h="2616200">
                  <a:moveTo>
                    <a:pt x="494730" y="1257300"/>
                  </a:moveTo>
                  <a:lnTo>
                    <a:pt x="488498" y="1257300"/>
                  </a:lnTo>
                  <a:lnTo>
                    <a:pt x="488498" y="1371600"/>
                  </a:lnTo>
                  <a:lnTo>
                    <a:pt x="494730" y="1371600"/>
                  </a:lnTo>
                  <a:lnTo>
                    <a:pt x="494730" y="1257300"/>
                  </a:lnTo>
                  <a:close/>
                </a:path>
                <a:path w="2616834" h="2616200">
                  <a:moveTo>
                    <a:pt x="620341" y="1257300"/>
                  </a:moveTo>
                  <a:lnTo>
                    <a:pt x="614109" y="1257300"/>
                  </a:lnTo>
                  <a:lnTo>
                    <a:pt x="614109" y="1371600"/>
                  </a:lnTo>
                  <a:lnTo>
                    <a:pt x="620341" y="1371600"/>
                  </a:lnTo>
                  <a:lnTo>
                    <a:pt x="620341" y="1257300"/>
                  </a:lnTo>
                  <a:close/>
                </a:path>
                <a:path w="2616834" h="2616200">
                  <a:moveTo>
                    <a:pt x="745961" y="1257300"/>
                  </a:moveTo>
                  <a:lnTo>
                    <a:pt x="739721" y="1257300"/>
                  </a:lnTo>
                  <a:lnTo>
                    <a:pt x="739721" y="1371600"/>
                  </a:lnTo>
                  <a:lnTo>
                    <a:pt x="745961" y="1371600"/>
                  </a:lnTo>
                  <a:lnTo>
                    <a:pt x="745961" y="1257300"/>
                  </a:lnTo>
                  <a:close/>
                </a:path>
                <a:path w="2616834" h="2616200">
                  <a:moveTo>
                    <a:pt x="871590" y="1257300"/>
                  </a:moveTo>
                  <a:lnTo>
                    <a:pt x="865349" y="1257300"/>
                  </a:lnTo>
                  <a:lnTo>
                    <a:pt x="865349" y="1371600"/>
                  </a:lnTo>
                  <a:lnTo>
                    <a:pt x="871590" y="1371600"/>
                  </a:lnTo>
                  <a:lnTo>
                    <a:pt x="871590" y="1257300"/>
                  </a:lnTo>
                  <a:close/>
                </a:path>
                <a:path w="2616834" h="2616200">
                  <a:moveTo>
                    <a:pt x="997201" y="1257300"/>
                  </a:moveTo>
                  <a:lnTo>
                    <a:pt x="990969" y="1257300"/>
                  </a:lnTo>
                  <a:lnTo>
                    <a:pt x="990969" y="1371600"/>
                  </a:lnTo>
                  <a:lnTo>
                    <a:pt x="997201" y="1371600"/>
                  </a:lnTo>
                  <a:lnTo>
                    <a:pt x="997201" y="1257300"/>
                  </a:lnTo>
                  <a:close/>
                </a:path>
                <a:path w="2616834" h="2616200">
                  <a:moveTo>
                    <a:pt x="1122813" y="1257300"/>
                  </a:moveTo>
                  <a:lnTo>
                    <a:pt x="1116581" y="1257300"/>
                  </a:lnTo>
                  <a:lnTo>
                    <a:pt x="1116581" y="1371600"/>
                  </a:lnTo>
                  <a:lnTo>
                    <a:pt x="1122813" y="1371600"/>
                  </a:lnTo>
                  <a:lnTo>
                    <a:pt x="1122813" y="1257300"/>
                  </a:lnTo>
                  <a:close/>
                </a:path>
                <a:path w="2616834" h="2616200">
                  <a:moveTo>
                    <a:pt x="1248433" y="1257300"/>
                  </a:moveTo>
                  <a:lnTo>
                    <a:pt x="1242193" y="1257300"/>
                  </a:lnTo>
                  <a:lnTo>
                    <a:pt x="1242193" y="1371600"/>
                  </a:lnTo>
                  <a:lnTo>
                    <a:pt x="1248433" y="1371600"/>
                  </a:lnTo>
                  <a:lnTo>
                    <a:pt x="1248433" y="1257300"/>
                  </a:lnTo>
                  <a:close/>
                </a:path>
                <a:path w="2616834" h="2616200">
                  <a:moveTo>
                    <a:pt x="1374053" y="1257300"/>
                  </a:moveTo>
                  <a:lnTo>
                    <a:pt x="1367821" y="1257300"/>
                  </a:lnTo>
                  <a:lnTo>
                    <a:pt x="1367821" y="1371600"/>
                  </a:lnTo>
                  <a:lnTo>
                    <a:pt x="1374053" y="1371600"/>
                  </a:lnTo>
                  <a:lnTo>
                    <a:pt x="1374053" y="1257300"/>
                  </a:lnTo>
                  <a:close/>
                </a:path>
                <a:path w="2616834" h="2616200">
                  <a:moveTo>
                    <a:pt x="1499673" y="1257300"/>
                  </a:moveTo>
                  <a:lnTo>
                    <a:pt x="1493433" y="1257300"/>
                  </a:lnTo>
                  <a:lnTo>
                    <a:pt x="1493433" y="1371600"/>
                  </a:lnTo>
                  <a:lnTo>
                    <a:pt x="1499673" y="1371600"/>
                  </a:lnTo>
                  <a:lnTo>
                    <a:pt x="1499673" y="1257300"/>
                  </a:lnTo>
                  <a:close/>
                </a:path>
                <a:path w="2616834" h="2616200">
                  <a:moveTo>
                    <a:pt x="1625285" y="1257300"/>
                  </a:moveTo>
                  <a:lnTo>
                    <a:pt x="1619053" y="1257300"/>
                  </a:lnTo>
                  <a:lnTo>
                    <a:pt x="1619053" y="1371600"/>
                  </a:lnTo>
                  <a:lnTo>
                    <a:pt x="1625285" y="1371600"/>
                  </a:lnTo>
                  <a:lnTo>
                    <a:pt x="1625285" y="1257300"/>
                  </a:lnTo>
                  <a:close/>
                </a:path>
                <a:path w="2616834" h="2616200">
                  <a:moveTo>
                    <a:pt x="1750913" y="1257300"/>
                  </a:moveTo>
                  <a:lnTo>
                    <a:pt x="1744673" y="1257300"/>
                  </a:lnTo>
                  <a:lnTo>
                    <a:pt x="1744673" y="1371600"/>
                  </a:lnTo>
                  <a:lnTo>
                    <a:pt x="1750913" y="1371600"/>
                  </a:lnTo>
                  <a:lnTo>
                    <a:pt x="1750913" y="1257300"/>
                  </a:lnTo>
                  <a:close/>
                </a:path>
                <a:path w="2616834" h="2616200">
                  <a:moveTo>
                    <a:pt x="1876525" y="1257300"/>
                  </a:moveTo>
                  <a:lnTo>
                    <a:pt x="1870293" y="1257300"/>
                  </a:lnTo>
                  <a:lnTo>
                    <a:pt x="1870293" y="1371600"/>
                  </a:lnTo>
                  <a:lnTo>
                    <a:pt x="1876525" y="1371600"/>
                  </a:lnTo>
                  <a:lnTo>
                    <a:pt x="1876525" y="1257300"/>
                  </a:lnTo>
                  <a:close/>
                </a:path>
                <a:path w="2616834" h="2616200">
                  <a:moveTo>
                    <a:pt x="2002137" y="1257300"/>
                  </a:moveTo>
                  <a:lnTo>
                    <a:pt x="1995905" y="1257300"/>
                  </a:lnTo>
                  <a:lnTo>
                    <a:pt x="1995905" y="1371600"/>
                  </a:lnTo>
                  <a:lnTo>
                    <a:pt x="2002137" y="1371600"/>
                  </a:lnTo>
                  <a:lnTo>
                    <a:pt x="2002137" y="1257300"/>
                  </a:lnTo>
                  <a:close/>
                </a:path>
                <a:path w="2616834" h="2616200">
                  <a:moveTo>
                    <a:pt x="2127757" y="1257300"/>
                  </a:moveTo>
                  <a:lnTo>
                    <a:pt x="2121516" y="1257300"/>
                  </a:lnTo>
                  <a:lnTo>
                    <a:pt x="2121516" y="1371600"/>
                  </a:lnTo>
                  <a:lnTo>
                    <a:pt x="2127757" y="1371600"/>
                  </a:lnTo>
                  <a:lnTo>
                    <a:pt x="2127757" y="1257300"/>
                  </a:lnTo>
                  <a:close/>
                </a:path>
                <a:path w="2616834" h="2616200">
                  <a:moveTo>
                    <a:pt x="2253377" y="1257300"/>
                  </a:moveTo>
                  <a:lnTo>
                    <a:pt x="2247145" y="1257300"/>
                  </a:lnTo>
                  <a:lnTo>
                    <a:pt x="2247145" y="1371600"/>
                  </a:lnTo>
                  <a:lnTo>
                    <a:pt x="2253377" y="1371600"/>
                  </a:lnTo>
                  <a:lnTo>
                    <a:pt x="2253377" y="1257300"/>
                  </a:lnTo>
                  <a:close/>
                </a:path>
                <a:path w="2616834" h="2616200">
                  <a:moveTo>
                    <a:pt x="2378988" y="1257300"/>
                  </a:moveTo>
                  <a:lnTo>
                    <a:pt x="2372756" y="1257300"/>
                  </a:lnTo>
                  <a:lnTo>
                    <a:pt x="2372756" y="1371600"/>
                  </a:lnTo>
                  <a:lnTo>
                    <a:pt x="2378988" y="1371600"/>
                  </a:lnTo>
                  <a:lnTo>
                    <a:pt x="2378988" y="1257300"/>
                  </a:lnTo>
                  <a:close/>
                </a:path>
                <a:path w="2616834" h="2616200">
                  <a:moveTo>
                    <a:pt x="2504608" y="1257300"/>
                  </a:moveTo>
                  <a:lnTo>
                    <a:pt x="2498368" y="1257300"/>
                  </a:lnTo>
                  <a:lnTo>
                    <a:pt x="2498368" y="1371600"/>
                  </a:lnTo>
                  <a:lnTo>
                    <a:pt x="2504608" y="1371600"/>
                  </a:lnTo>
                  <a:lnTo>
                    <a:pt x="2504608" y="1257300"/>
                  </a:lnTo>
                  <a:close/>
                </a:path>
                <a:path w="2616834" h="2616200">
                  <a:moveTo>
                    <a:pt x="2616246" y="1244600"/>
                  </a:moveTo>
                  <a:lnTo>
                    <a:pt x="0" y="1244600"/>
                  </a:lnTo>
                  <a:lnTo>
                    <a:pt x="0" y="1257300"/>
                  </a:lnTo>
                  <a:lnTo>
                    <a:pt x="2616246" y="1257300"/>
                  </a:lnTo>
                  <a:lnTo>
                    <a:pt x="2616246" y="1244600"/>
                  </a:lnTo>
                  <a:close/>
                </a:path>
                <a:path w="2616834" h="2616200">
                  <a:moveTo>
                    <a:pt x="117878" y="1130300"/>
                  </a:moveTo>
                  <a:lnTo>
                    <a:pt x="111637" y="1130300"/>
                  </a:lnTo>
                  <a:lnTo>
                    <a:pt x="111637" y="1244600"/>
                  </a:lnTo>
                  <a:lnTo>
                    <a:pt x="117878" y="1244600"/>
                  </a:lnTo>
                  <a:lnTo>
                    <a:pt x="117878" y="1130300"/>
                  </a:lnTo>
                  <a:close/>
                </a:path>
                <a:path w="2616834" h="2616200">
                  <a:moveTo>
                    <a:pt x="243490" y="1130300"/>
                  </a:moveTo>
                  <a:lnTo>
                    <a:pt x="237257" y="1130300"/>
                  </a:lnTo>
                  <a:lnTo>
                    <a:pt x="237257" y="1244600"/>
                  </a:lnTo>
                  <a:lnTo>
                    <a:pt x="243490" y="1244600"/>
                  </a:lnTo>
                  <a:lnTo>
                    <a:pt x="243490" y="1130300"/>
                  </a:lnTo>
                  <a:close/>
                </a:path>
                <a:path w="2616834" h="2616200">
                  <a:moveTo>
                    <a:pt x="369118" y="1130300"/>
                  </a:moveTo>
                  <a:lnTo>
                    <a:pt x="362878" y="1130300"/>
                  </a:lnTo>
                  <a:lnTo>
                    <a:pt x="362878" y="1244600"/>
                  </a:lnTo>
                  <a:lnTo>
                    <a:pt x="369118" y="1244600"/>
                  </a:lnTo>
                  <a:lnTo>
                    <a:pt x="369118" y="1130300"/>
                  </a:lnTo>
                  <a:close/>
                </a:path>
                <a:path w="2616834" h="2616200">
                  <a:moveTo>
                    <a:pt x="494730" y="1130300"/>
                  </a:moveTo>
                  <a:lnTo>
                    <a:pt x="488498" y="1130300"/>
                  </a:lnTo>
                  <a:lnTo>
                    <a:pt x="488498" y="1244600"/>
                  </a:lnTo>
                  <a:lnTo>
                    <a:pt x="494730" y="1244600"/>
                  </a:lnTo>
                  <a:lnTo>
                    <a:pt x="494730" y="1130300"/>
                  </a:lnTo>
                  <a:close/>
                </a:path>
                <a:path w="2616834" h="2616200">
                  <a:moveTo>
                    <a:pt x="620341" y="1130300"/>
                  </a:moveTo>
                  <a:lnTo>
                    <a:pt x="614109" y="1130300"/>
                  </a:lnTo>
                  <a:lnTo>
                    <a:pt x="614109" y="1244600"/>
                  </a:lnTo>
                  <a:lnTo>
                    <a:pt x="620341" y="1244600"/>
                  </a:lnTo>
                  <a:lnTo>
                    <a:pt x="620341" y="1130300"/>
                  </a:lnTo>
                  <a:close/>
                </a:path>
                <a:path w="2616834" h="2616200">
                  <a:moveTo>
                    <a:pt x="745961" y="1130300"/>
                  </a:moveTo>
                  <a:lnTo>
                    <a:pt x="739721" y="1130300"/>
                  </a:lnTo>
                  <a:lnTo>
                    <a:pt x="739721" y="1244600"/>
                  </a:lnTo>
                  <a:lnTo>
                    <a:pt x="745961" y="1244600"/>
                  </a:lnTo>
                  <a:lnTo>
                    <a:pt x="745961" y="1130300"/>
                  </a:lnTo>
                  <a:close/>
                </a:path>
                <a:path w="2616834" h="2616200">
                  <a:moveTo>
                    <a:pt x="871590" y="1130300"/>
                  </a:moveTo>
                  <a:lnTo>
                    <a:pt x="865349" y="1130300"/>
                  </a:lnTo>
                  <a:lnTo>
                    <a:pt x="865349" y="1244600"/>
                  </a:lnTo>
                  <a:lnTo>
                    <a:pt x="871590" y="1244600"/>
                  </a:lnTo>
                  <a:lnTo>
                    <a:pt x="871590" y="1130300"/>
                  </a:lnTo>
                  <a:close/>
                </a:path>
                <a:path w="2616834" h="2616200">
                  <a:moveTo>
                    <a:pt x="997201" y="1130300"/>
                  </a:moveTo>
                  <a:lnTo>
                    <a:pt x="990969" y="1130300"/>
                  </a:lnTo>
                  <a:lnTo>
                    <a:pt x="990969" y="1244600"/>
                  </a:lnTo>
                  <a:lnTo>
                    <a:pt x="997201" y="1244600"/>
                  </a:lnTo>
                  <a:lnTo>
                    <a:pt x="997201" y="1130300"/>
                  </a:lnTo>
                  <a:close/>
                </a:path>
                <a:path w="2616834" h="2616200">
                  <a:moveTo>
                    <a:pt x="1122813" y="1130300"/>
                  </a:moveTo>
                  <a:lnTo>
                    <a:pt x="1116581" y="1130300"/>
                  </a:lnTo>
                  <a:lnTo>
                    <a:pt x="1116581" y="1244600"/>
                  </a:lnTo>
                  <a:lnTo>
                    <a:pt x="1122813" y="1244600"/>
                  </a:lnTo>
                  <a:lnTo>
                    <a:pt x="1122813" y="1130300"/>
                  </a:lnTo>
                  <a:close/>
                </a:path>
                <a:path w="2616834" h="2616200">
                  <a:moveTo>
                    <a:pt x="1248433" y="1130300"/>
                  </a:moveTo>
                  <a:lnTo>
                    <a:pt x="1242193" y="1130300"/>
                  </a:lnTo>
                  <a:lnTo>
                    <a:pt x="1242193" y="1244600"/>
                  </a:lnTo>
                  <a:lnTo>
                    <a:pt x="1248433" y="1244600"/>
                  </a:lnTo>
                  <a:lnTo>
                    <a:pt x="1248433" y="1130300"/>
                  </a:lnTo>
                  <a:close/>
                </a:path>
                <a:path w="2616834" h="2616200">
                  <a:moveTo>
                    <a:pt x="1374053" y="1130300"/>
                  </a:moveTo>
                  <a:lnTo>
                    <a:pt x="1367821" y="1130300"/>
                  </a:lnTo>
                  <a:lnTo>
                    <a:pt x="1367821" y="1244600"/>
                  </a:lnTo>
                  <a:lnTo>
                    <a:pt x="1374053" y="1244600"/>
                  </a:lnTo>
                  <a:lnTo>
                    <a:pt x="1374053" y="1130300"/>
                  </a:lnTo>
                  <a:close/>
                </a:path>
                <a:path w="2616834" h="2616200">
                  <a:moveTo>
                    <a:pt x="1499673" y="1130300"/>
                  </a:moveTo>
                  <a:lnTo>
                    <a:pt x="1493433" y="1130300"/>
                  </a:lnTo>
                  <a:lnTo>
                    <a:pt x="1493433" y="1244600"/>
                  </a:lnTo>
                  <a:lnTo>
                    <a:pt x="1499673" y="1244600"/>
                  </a:lnTo>
                  <a:lnTo>
                    <a:pt x="1499673" y="1130300"/>
                  </a:lnTo>
                  <a:close/>
                </a:path>
                <a:path w="2616834" h="2616200">
                  <a:moveTo>
                    <a:pt x="1625285" y="1130300"/>
                  </a:moveTo>
                  <a:lnTo>
                    <a:pt x="1619053" y="1130300"/>
                  </a:lnTo>
                  <a:lnTo>
                    <a:pt x="1619053" y="1244600"/>
                  </a:lnTo>
                  <a:lnTo>
                    <a:pt x="1625285" y="1244600"/>
                  </a:lnTo>
                  <a:lnTo>
                    <a:pt x="1625285" y="1130300"/>
                  </a:lnTo>
                  <a:close/>
                </a:path>
                <a:path w="2616834" h="2616200">
                  <a:moveTo>
                    <a:pt x="1750913" y="1130300"/>
                  </a:moveTo>
                  <a:lnTo>
                    <a:pt x="1744673" y="1130300"/>
                  </a:lnTo>
                  <a:lnTo>
                    <a:pt x="1744673" y="1244600"/>
                  </a:lnTo>
                  <a:lnTo>
                    <a:pt x="1750913" y="1244600"/>
                  </a:lnTo>
                  <a:lnTo>
                    <a:pt x="1750913" y="1130300"/>
                  </a:lnTo>
                  <a:close/>
                </a:path>
                <a:path w="2616834" h="2616200">
                  <a:moveTo>
                    <a:pt x="1876525" y="1130300"/>
                  </a:moveTo>
                  <a:lnTo>
                    <a:pt x="1870293" y="1130300"/>
                  </a:lnTo>
                  <a:lnTo>
                    <a:pt x="1870293" y="1244600"/>
                  </a:lnTo>
                  <a:lnTo>
                    <a:pt x="1876525" y="1244600"/>
                  </a:lnTo>
                  <a:lnTo>
                    <a:pt x="1876525" y="1130300"/>
                  </a:lnTo>
                  <a:close/>
                </a:path>
                <a:path w="2616834" h="2616200">
                  <a:moveTo>
                    <a:pt x="2002137" y="1130300"/>
                  </a:moveTo>
                  <a:lnTo>
                    <a:pt x="1995905" y="1130300"/>
                  </a:lnTo>
                  <a:lnTo>
                    <a:pt x="1995905" y="1244600"/>
                  </a:lnTo>
                  <a:lnTo>
                    <a:pt x="2002137" y="1244600"/>
                  </a:lnTo>
                  <a:lnTo>
                    <a:pt x="2002137" y="1130300"/>
                  </a:lnTo>
                  <a:close/>
                </a:path>
                <a:path w="2616834" h="2616200">
                  <a:moveTo>
                    <a:pt x="2127757" y="1130300"/>
                  </a:moveTo>
                  <a:lnTo>
                    <a:pt x="2121516" y="1130300"/>
                  </a:lnTo>
                  <a:lnTo>
                    <a:pt x="2121516" y="1244600"/>
                  </a:lnTo>
                  <a:lnTo>
                    <a:pt x="2127757" y="1244600"/>
                  </a:lnTo>
                  <a:lnTo>
                    <a:pt x="2127757" y="1130300"/>
                  </a:lnTo>
                  <a:close/>
                </a:path>
                <a:path w="2616834" h="2616200">
                  <a:moveTo>
                    <a:pt x="2253377" y="1130300"/>
                  </a:moveTo>
                  <a:lnTo>
                    <a:pt x="2247145" y="1130300"/>
                  </a:lnTo>
                  <a:lnTo>
                    <a:pt x="2247145" y="1244600"/>
                  </a:lnTo>
                  <a:lnTo>
                    <a:pt x="2253377" y="1244600"/>
                  </a:lnTo>
                  <a:lnTo>
                    <a:pt x="2253377" y="1130300"/>
                  </a:lnTo>
                  <a:close/>
                </a:path>
                <a:path w="2616834" h="2616200">
                  <a:moveTo>
                    <a:pt x="2378988" y="1130300"/>
                  </a:moveTo>
                  <a:lnTo>
                    <a:pt x="2372756" y="1130300"/>
                  </a:lnTo>
                  <a:lnTo>
                    <a:pt x="2372756" y="1244600"/>
                  </a:lnTo>
                  <a:lnTo>
                    <a:pt x="2378988" y="1244600"/>
                  </a:lnTo>
                  <a:lnTo>
                    <a:pt x="2378988" y="1130300"/>
                  </a:lnTo>
                  <a:close/>
                </a:path>
                <a:path w="2616834" h="2616200">
                  <a:moveTo>
                    <a:pt x="2504608" y="1130300"/>
                  </a:moveTo>
                  <a:lnTo>
                    <a:pt x="2498368" y="1130300"/>
                  </a:lnTo>
                  <a:lnTo>
                    <a:pt x="2498368" y="1244600"/>
                  </a:lnTo>
                  <a:lnTo>
                    <a:pt x="2504608" y="1244600"/>
                  </a:lnTo>
                  <a:lnTo>
                    <a:pt x="2504608" y="1130300"/>
                  </a:lnTo>
                  <a:close/>
                </a:path>
                <a:path w="2616834" h="2616200">
                  <a:moveTo>
                    <a:pt x="2614855" y="1117600"/>
                  </a:moveTo>
                  <a:lnTo>
                    <a:pt x="1391" y="1117600"/>
                  </a:lnTo>
                  <a:lnTo>
                    <a:pt x="0" y="1130300"/>
                  </a:lnTo>
                  <a:lnTo>
                    <a:pt x="2616246" y="1130300"/>
                  </a:lnTo>
                  <a:lnTo>
                    <a:pt x="2614855" y="1117600"/>
                  </a:lnTo>
                  <a:close/>
                </a:path>
                <a:path w="2616834" h="2616200">
                  <a:moveTo>
                    <a:pt x="117878" y="381000"/>
                  </a:moveTo>
                  <a:lnTo>
                    <a:pt x="111637" y="381000"/>
                  </a:lnTo>
                  <a:lnTo>
                    <a:pt x="111637" y="1117600"/>
                  </a:lnTo>
                  <a:lnTo>
                    <a:pt x="117878" y="1117600"/>
                  </a:lnTo>
                  <a:lnTo>
                    <a:pt x="117878" y="381000"/>
                  </a:lnTo>
                  <a:close/>
                </a:path>
                <a:path w="2616834" h="2616200">
                  <a:moveTo>
                    <a:pt x="243490" y="381000"/>
                  </a:moveTo>
                  <a:lnTo>
                    <a:pt x="237257" y="381000"/>
                  </a:lnTo>
                  <a:lnTo>
                    <a:pt x="237257" y="1117600"/>
                  </a:lnTo>
                  <a:lnTo>
                    <a:pt x="243490" y="1117600"/>
                  </a:lnTo>
                  <a:lnTo>
                    <a:pt x="243490" y="381000"/>
                  </a:lnTo>
                  <a:close/>
                </a:path>
                <a:path w="2616834" h="2616200">
                  <a:moveTo>
                    <a:pt x="369118" y="381000"/>
                  </a:moveTo>
                  <a:lnTo>
                    <a:pt x="362878" y="381000"/>
                  </a:lnTo>
                  <a:lnTo>
                    <a:pt x="362878" y="1117600"/>
                  </a:lnTo>
                  <a:lnTo>
                    <a:pt x="369118" y="1117600"/>
                  </a:lnTo>
                  <a:lnTo>
                    <a:pt x="369118" y="381000"/>
                  </a:lnTo>
                  <a:close/>
                </a:path>
                <a:path w="2616834" h="2616200">
                  <a:moveTo>
                    <a:pt x="494730" y="381000"/>
                  </a:moveTo>
                  <a:lnTo>
                    <a:pt x="488498" y="381000"/>
                  </a:lnTo>
                  <a:lnTo>
                    <a:pt x="488498" y="1117600"/>
                  </a:lnTo>
                  <a:lnTo>
                    <a:pt x="494730" y="1117600"/>
                  </a:lnTo>
                  <a:lnTo>
                    <a:pt x="494730" y="381000"/>
                  </a:lnTo>
                  <a:close/>
                </a:path>
                <a:path w="2616834" h="2616200">
                  <a:moveTo>
                    <a:pt x="620341" y="381000"/>
                  </a:moveTo>
                  <a:lnTo>
                    <a:pt x="614109" y="381000"/>
                  </a:lnTo>
                  <a:lnTo>
                    <a:pt x="614109" y="1117600"/>
                  </a:lnTo>
                  <a:lnTo>
                    <a:pt x="620341" y="1117600"/>
                  </a:lnTo>
                  <a:lnTo>
                    <a:pt x="620341" y="381000"/>
                  </a:lnTo>
                  <a:close/>
                </a:path>
                <a:path w="2616834" h="2616200">
                  <a:moveTo>
                    <a:pt x="745961" y="381000"/>
                  </a:moveTo>
                  <a:lnTo>
                    <a:pt x="739721" y="381000"/>
                  </a:lnTo>
                  <a:lnTo>
                    <a:pt x="739721" y="1117600"/>
                  </a:lnTo>
                  <a:lnTo>
                    <a:pt x="745961" y="1117600"/>
                  </a:lnTo>
                  <a:lnTo>
                    <a:pt x="745961" y="381000"/>
                  </a:lnTo>
                  <a:close/>
                </a:path>
                <a:path w="2616834" h="2616200">
                  <a:moveTo>
                    <a:pt x="871590" y="381000"/>
                  </a:moveTo>
                  <a:lnTo>
                    <a:pt x="865349" y="381000"/>
                  </a:lnTo>
                  <a:lnTo>
                    <a:pt x="865349" y="1117600"/>
                  </a:lnTo>
                  <a:lnTo>
                    <a:pt x="871590" y="1117600"/>
                  </a:lnTo>
                  <a:lnTo>
                    <a:pt x="871590" y="381000"/>
                  </a:lnTo>
                  <a:close/>
                </a:path>
                <a:path w="2616834" h="2616200">
                  <a:moveTo>
                    <a:pt x="997201" y="381000"/>
                  </a:moveTo>
                  <a:lnTo>
                    <a:pt x="990969" y="381000"/>
                  </a:lnTo>
                  <a:lnTo>
                    <a:pt x="990969" y="1117600"/>
                  </a:lnTo>
                  <a:lnTo>
                    <a:pt x="997201" y="1117600"/>
                  </a:lnTo>
                  <a:lnTo>
                    <a:pt x="997201" y="381000"/>
                  </a:lnTo>
                  <a:close/>
                </a:path>
                <a:path w="2616834" h="2616200">
                  <a:moveTo>
                    <a:pt x="1122813" y="381000"/>
                  </a:moveTo>
                  <a:lnTo>
                    <a:pt x="1116581" y="381000"/>
                  </a:lnTo>
                  <a:lnTo>
                    <a:pt x="1116581" y="1117600"/>
                  </a:lnTo>
                  <a:lnTo>
                    <a:pt x="1122813" y="1117600"/>
                  </a:lnTo>
                  <a:lnTo>
                    <a:pt x="1122813" y="381000"/>
                  </a:lnTo>
                  <a:close/>
                </a:path>
                <a:path w="2616834" h="2616200">
                  <a:moveTo>
                    <a:pt x="1248433" y="381000"/>
                  </a:moveTo>
                  <a:lnTo>
                    <a:pt x="1242193" y="381000"/>
                  </a:lnTo>
                  <a:lnTo>
                    <a:pt x="1242193" y="1117600"/>
                  </a:lnTo>
                  <a:lnTo>
                    <a:pt x="1248433" y="1117600"/>
                  </a:lnTo>
                  <a:lnTo>
                    <a:pt x="1248433" y="381000"/>
                  </a:lnTo>
                  <a:close/>
                </a:path>
                <a:path w="2616834" h="2616200">
                  <a:moveTo>
                    <a:pt x="1374053" y="381000"/>
                  </a:moveTo>
                  <a:lnTo>
                    <a:pt x="1367821" y="381000"/>
                  </a:lnTo>
                  <a:lnTo>
                    <a:pt x="1367821" y="1117600"/>
                  </a:lnTo>
                  <a:lnTo>
                    <a:pt x="1374053" y="1117600"/>
                  </a:lnTo>
                  <a:lnTo>
                    <a:pt x="1374053" y="381000"/>
                  </a:lnTo>
                  <a:close/>
                </a:path>
                <a:path w="2616834" h="2616200">
                  <a:moveTo>
                    <a:pt x="1499673" y="381000"/>
                  </a:moveTo>
                  <a:lnTo>
                    <a:pt x="1493433" y="381000"/>
                  </a:lnTo>
                  <a:lnTo>
                    <a:pt x="1493433" y="1117600"/>
                  </a:lnTo>
                  <a:lnTo>
                    <a:pt x="1499673" y="1117600"/>
                  </a:lnTo>
                  <a:lnTo>
                    <a:pt x="1499673" y="381000"/>
                  </a:lnTo>
                  <a:close/>
                </a:path>
                <a:path w="2616834" h="2616200">
                  <a:moveTo>
                    <a:pt x="1625285" y="381000"/>
                  </a:moveTo>
                  <a:lnTo>
                    <a:pt x="1619053" y="381000"/>
                  </a:lnTo>
                  <a:lnTo>
                    <a:pt x="1619053" y="1117600"/>
                  </a:lnTo>
                  <a:lnTo>
                    <a:pt x="1625285" y="1117600"/>
                  </a:lnTo>
                  <a:lnTo>
                    <a:pt x="1625285" y="381000"/>
                  </a:lnTo>
                  <a:close/>
                </a:path>
                <a:path w="2616834" h="2616200">
                  <a:moveTo>
                    <a:pt x="1750905" y="381000"/>
                  </a:moveTo>
                  <a:lnTo>
                    <a:pt x="1744673" y="381000"/>
                  </a:lnTo>
                  <a:lnTo>
                    <a:pt x="1744673" y="1117600"/>
                  </a:lnTo>
                  <a:lnTo>
                    <a:pt x="1750913" y="1117600"/>
                  </a:lnTo>
                  <a:lnTo>
                    <a:pt x="1750905" y="381000"/>
                  </a:lnTo>
                  <a:close/>
                </a:path>
                <a:path w="2616834" h="2616200">
                  <a:moveTo>
                    <a:pt x="1876525" y="381000"/>
                  </a:moveTo>
                  <a:lnTo>
                    <a:pt x="1870284" y="381000"/>
                  </a:lnTo>
                  <a:lnTo>
                    <a:pt x="1870293" y="1117600"/>
                  </a:lnTo>
                  <a:lnTo>
                    <a:pt x="1876525" y="1117600"/>
                  </a:lnTo>
                  <a:lnTo>
                    <a:pt x="1876525" y="381000"/>
                  </a:lnTo>
                  <a:close/>
                </a:path>
                <a:path w="2616834" h="2616200">
                  <a:moveTo>
                    <a:pt x="2002137" y="381000"/>
                  </a:moveTo>
                  <a:lnTo>
                    <a:pt x="1995905" y="381000"/>
                  </a:lnTo>
                  <a:lnTo>
                    <a:pt x="1995905" y="1117600"/>
                  </a:lnTo>
                  <a:lnTo>
                    <a:pt x="2002137" y="1117600"/>
                  </a:lnTo>
                  <a:lnTo>
                    <a:pt x="2002137" y="381000"/>
                  </a:lnTo>
                  <a:close/>
                </a:path>
                <a:path w="2616834" h="2616200">
                  <a:moveTo>
                    <a:pt x="2127757" y="381000"/>
                  </a:moveTo>
                  <a:lnTo>
                    <a:pt x="2121516" y="381000"/>
                  </a:lnTo>
                  <a:lnTo>
                    <a:pt x="2121516" y="1117600"/>
                  </a:lnTo>
                  <a:lnTo>
                    <a:pt x="2127757" y="1117600"/>
                  </a:lnTo>
                  <a:lnTo>
                    <a:pt x="2127757" y="381000"/>
                  </a:lnTo>
                  <a:close/>
                </a:path>
                <a:path w="2616834" h="2616200">
                  <a:moveTo>
                    <a:pt x="2253377" y="381000"/>
                  </a:moveTo>
                  <a:lnTo>
                    <a:pt x="2247145" y="381000"/>
                  </a:lnTo>
                  <a:lnTo>
                    <a:pt x="2247145" y="1117600"/>
                  </a:lnTo>
                  <a:lnTo>
                    <a:pt x="2253377" y="1117600"/>
                  </a:lnTo>
                  <a:lnTo>
                    <a:pt x="2253377" y="381000"/>
                  </a:lnTo>
                  <a:close/>
                </a:path>
                <a:path w="2616834" h="2616200">
                  <a:moveTo>
                    <a:pt x="2378988" y="381000"/>
                  </a:moveTo>
                  <a:lnTo>
                    <a:pt x="2372756" y="381000"/>
                  </a:lnTo>
                  <a:lnTo>
                    <a:pt x="2372756" y="1117600"/>
                  </a:lnTo>
                  <a:lnTo>
                    <a:pt x="2378988" y="1117600"/>
                  </a:lnTo>
                  <a:lnTo>
                    <a:pt x="2378988" y="381000"/>
                  </a:lnTo>
                  <a:close/>
                </a:path>
                <a:path w="2616834" h="2616200">
                  <a:moveTo>
                    <a:pt x="2504608" y="381000"/>
                  </a:moveTo>
                  <a:lnTo>
                    <a:pt x="2498368" y="381000"/>
                  </a:lnTo>
                  <a:lnTo>
                    <a:pt x="2498368" y="1117600"/>
                  </a:lnTo>
                  <a:lnTo>
                    <a:pt x="2504608" y="1117600"/>
                  </a:lnTo>
                  <a:lnTo>
                    <a:pt x="2504608" y="381000"/>
                  </a:lnTo>
                  <a:close/>
                </a:path>
                <a:path w="2616834" h="2616200">
                  <a:moveTo>
                    <a:pt x="2616246" y="368300"/>
                  </a:moveTo>
                  <a:lnTo>
                    <a:pt x="0" y="368300"/>
                  </a:lnTo>
                  <a:lnTo>
                    <a:pt x="1391" y="381000"/>
                  </a:lnTo>
                  <a:lnTo>
                    <a:pt x="2614855" y="381000"/>
                  </a:lnTo>
                  <a:lnTo>
                    <a:pt x="2616246" y="368300"/>
                  </a:lnTo>
                  <a:close/>
                </a:path>
                <a:path w="2616834" h="2616200">
                  <a:moveTo>
                    <a:pt x="117878" y="254000"/>
                  </a:moveTo>
                  <a:lnTo>
                    <a:pt x="111637" y="254000"/>
                  </a:lnTo>
                  <a:lnTo>
                    <a:pt x="111637" y="368300"/>
                  </a:lnTo>
                  <a:lnTo>
                    <a:pt x="117878" y="368300"/>
                  </a:lnTo>
                  <a:lnTo>
                    <a:pt x="117878" y="254000"/>
                  </a:lnTo>
                  <a:close/>
                </a:path>
                <a:path w="2616834" h="2616200">
                  <a:moveTo>
                    <a:pt x="243490" y="254000"/>
                  </a:moveTo>
                  <a:lnTo>
                    <a:pt x="237257" y="254000"/>
                  </a:lnTo>
                  <a:lnTo>
                    <a:pt x="237257" y="368300"/>
                  </a:lnTo>
                  <a:lnTo>
                    <a:pt x="243490" y="368300"/>
                  </a:lnTo>
                  <a:lnTo>
                    <a:pt x="243490" y="254000"/>
                  </a:lnTo>
                  <a:close/>
                </a:path>
                <a:path w="2616834" h="2616200">
                  <a:moveTo>
                    <a:pt x="369118" y="254000"/>
                  </a:moveTo>
                  <a:lnTo>
                    <a:pt x="362878" y="254000"/>
                  </a:lnTo>
                  <a:lnTo>
                    <a:pt x="362878" y="368300"/>
                  </a:lnTo>
                  <a:lnTo>
                    <a:pt x="369118" y="368300"/>
                  </a:lnTo>
                  <a:lnTo>
                    <a:pt x="369118" y="254000"/>
                  </a:lnTo>
                  <a:close/>
                </a:path>
                <a:path w="2616834" h="2616200">
                  <a:moveTo>
                    <a:pt x="494730" y="254000"/>
                  </a:moveTo>
                  <a:lnTo>
                    <a:pt x="488498" y="254000"/>
                  </a:lnTo>
                  <a:lnTo>
                    <a:pt x="488498" y="368300"/>
                  </a:lnTo>
                  <a:lnTo>
                    <a:pt x="494730" y="368300"/>
                  </a:lnTo>
                  <a:lnTo>
                    <a:pt x="494730" y="254000"/>
                  </a:lnTo>
                  <a:close/>
                </a:path>
                <a:path w="2616834" h="2616200">
                  <a:moveTo>
                    <a:pt x="620341" y="254000"/>
                  </a:moveTo>
                  <a:lnTo>
                    <a:pt x="614109" y="254000"/>
                  </a:lnTo>
                  <a:lnTo>
                    <a:pt x="614109" y="368300"/>
                  </a:lnTo>
                  <a:lnTo>
                    <a:pt x="620341" y="368300"/>
                  </a:lnTo>
                  <a:lnTo>
                    <a:pt x="620341" y="254000"/>
                  </a:lnTo>
                  <a:close/>
                </a:path>
                <a:path w="2616834" h="2616200">
                  <a:moveTo>
                    <a:pt x="745961" y="254000"/>
                  </a:moveTo>
                  <a:lnTo>
                    <a:pt x="739721" y="254000"/>
                  </a:lnTo>
                  <a:lnTo>
                    <a:pt x="739721" y="368300"/>
                  </a:lnTo>
                  <a:lnTo>
                    <a:pt x="745961" y="368300"/>
                  </a:lnTo>
                  <a:lnTo>
                    <a:pt x="745961" y="254000"/>
                  </a:lnTo>
                  <a:close/>
                </a:path>
                <a:path w="2616834" h="2616200">
                  <a:moveTo>
                    <a:pt x="871590" y="254000"/>
                  </a:moveTo>
                  <a:lnTo>
                    <a:pt x="865349" y="254000"/>
                  </a:lnTo>
                  <a:lnTo>
                    <a:pt x="865349" y="368300"/>
                  </a:lnTo>
                  <a:lnTo>
                    <a:pt x="871590" y="368300"/>
                  </a:lnTo>
                  <a:lnTo>
                    <a:pt x="871590" y="254000"/>
                  </a:lnTo>
                  <a:close/>
                </a:path>
                <a:path w="2616834" h="2616200">
                  <a:moveTo>
                    <a:pt x="997201" y="254000"/>
                  </a:moveTo>
                  <a:lnTo>
                    <a:pt x="990969" y="254000"/>
                  </a:lnTo>
                  <a:lnTo>
                    <a:pt x="990969" y="368300"/>
                  </a:lnTo>
                  <a:lnTo>
                    <a:pt x="997201" y="368300"/>
                  </a:lnTo>
                  <a:lnTo>
                    <a:pt x="997201" y="254000"/>
                  </a:lnTo>
                  <a:close/>
                </a:path>
                <a:path w="2616834" h="2616200">
                  <a:moveTo>
                    <a:pt x="1122813" y="254000"/>
                  </a:moveTo>
                  <a:lnTo>
                    <a:pt x="1116581" y="254000"/>
                  </a:lnTo>
                  <a:lnTo>
                    <a:pt x="1116581" y="368300"/>
                  </a:lnTo>
                  <a:lnTo>
                    <a:pt x="1122813" y="368300"/>
                  </a:lnTo>
                  <a:lnTo>
                    <a:pt x="1122813" y="254000"/>
                  </a:lnTo>
                  <a:close/>
                </a:path>
                <a:path w="2616834" h="2616200">
                  <a:moveTo>
                    <a:pt x="1248433" y="254000"/>
                  </a:moveTo>
                  <a:lnTo>
                    <a:pt x="1242193" y="254000"/>
                  </a:lnTo>
                  <a:lnTo>
                    <a:pt x="1242193" y="368300"/>
                  </a:lnTo>
                  <a:lnTo>
                    <a:pt x="1248433" y="368300"/>
                  </a:lnTo>
                  <a:lnTo>
                    <a:pt x="1248433" y="254000"/>
                  </a:lnTo>
                  <a:close/>
                </a:path>
                <a:path w="2616834" h="2616200">
                  <a:moveTo>
                    <a:pt x="1374053" y="254000"/>
                  </a:moveTo>
                  <a:lnTo>
                    <a:pt x="1367821" y="254000"/>
                  </a:lnTo>
                  <a:lnTo>
                    <a:pt x="1367821" y="368300"/>
                  </a:lnTo>
                  <a:lnTo>
                    <a:pt x="1374053" y="368300"/>
                  </a:lnTo>
                  <a:lnTo>
                    <a:pt x="1374053" y="254000"/>
                  </a:lnTo>
                  <a:close/>
                </a:path>
                <a:path w="2616834" h="2616200">
                  <a:moveTo>
                    <a:pt x="1499673" y="254000"/>
                  </a:moveTo>
                  <a:lnTo>
                    <a:pt x="1493433" y="254000"/>
                  </a:lnTo>
                  <a:lnTo>
                    <a:pt x="1493433" y="368300"/>
                  </a:lnTo>
                  <a:lnTo>
                    <a:pt x="1499673" y="368300"/>
                  </a:lnTo>
                  <a:lnTo>
                    <a:pt x="1499673" y="254000"/>
                  </a:lnTo>
                  <a:close/>
                </a:path>
                <a:path w="2616834" h="2616200">
                  <a:moveTo>
                    <a:pt x="1625285" y="254000"/>
                  </a:moveTo>
                  <a:lnTo>
                    <a:pt x="1619053" y="254000"/>
                  </a:lnTo>
                  <a:lnTo>
                    <a:pt x="1619053" y="368300"/>
                  </a:lnTo>
                  <a:lnTo>
                    <a:pt x="1625285" y="368300"/>
                  </a:lnTo>
                  <a:lnTo>
                    <a:pt x="1625285" y="254000"/>
                  </a:lnTo>
                  <a:close/>
                </a:path>
                <a:path w="2616834" h="2616200">
                  <a:moveTo>
                    <a:pt x="1750905" y="254000"/>
                  </a:moveTo>
                  <a:lnTo>
                    <a:pt x="1744673" y="254000"/>
                  </a:lnTo>
                  <a:lnTo>
                    <a:pt x="1744673" y="368300"/>
                  </a:lnTo>
                  <a:lnTo>
                    <a:pt x="1750905" y="368300"/>
                  </a:lnTo>
                  <a:lnTo>
                    <a:pt x="1750905" y="254000"/>
                  </a:lnTo>
                  <a:close/>
                </a:path>
                <a:path w="2616834" h="2616200">
                  <a:moveTo>
                    <a:pt x="1876525" y="254000"/>
                  </a:moveTo>
                  <a:lnTo>
                    <a:pt x="1870284" y="254000"/>
                  </a:lnTo>
                  <a:lnTo>
                    <a:pt x="1870284" y="368300"/>
                  </a:lnTo>
                  <a:lnTo>
                    <a:pt x="1876525" y="368300"/>
                  </a:lnTo>
                  <a:lnTo>
                    <a:pt x="1876525" y="254000"/>
                  </a:lnTo>
                  <a:close/>
                </a:path>
                <a:path w="2616834" h="2616200">
                  <a:moveTo>
                    <a:pt x="2002137" y="254000"/>
                  </a:moveTo>
                  <a:lnTo>
                    <a:pt x="1995905" y="254000"/>
                  </a:lnTo>
                  <a:lnTo>
                    <a:pt x="1995905" y="368300"/>
                  </a:lnTo>
                  <a:lnTo>
                    <a:pt x="2002137" y="368300"/>
                  </a:lnTo>
                  <a:lnTo>
                    <a:pt x="2002137" y="254000"/>
                  </a:lnTo>
                  <a:close/>
                </a:path>
                <a:path w="2616834" h="2616200">
                  <a:moveTo>
                    <a:pt x="2127757" y="254000"/>
                  </a:moveTo>
                  <a:lnTo>
                    <a:pt x="2121516" y="254000"/>
                  </a:lnTo>
                  <a:lnTo>
                    <a:pt x="2121516" y="368300"/>
                  </a:lnTo>
                  <a:lnTo>
                    <a:pt x="2127757" y="368300"/>
                  </a:lnTo>
                  <a:lnTo>
                    <a:pt x="2127757" y="254000"/>
                  </a:lnTo>
                  <a:close/>
                </a:path>
                <a:path w="2616834" h="2616200">
                  <a:moveTo>
                    <a:pt x="2253377" y="254000"/>
                  </a:moveTo>
                  <a:lnTo>
                    <a:pt x="2247145" y="254000"/>
                  </a:lnTo>
                  <a:lnTo>
                    <a:pt x="2247145" y="368300"/>
                  </a:lnTo>
                  <a:lnTo>
                    <a:pt x="2253377" y="368300"/>
                  </a:lnTo>
                  <a:lnTo>
                    <a:pt x="2253377" y="254000"/>
                  </a:lnTo>
                  <a:close/>
                </a:path>
                <a:path w="2616834" h="2616200">
                  <a:moveTo>
                    <a:pt x="2378988" y="254000"/>
                  </a:moveTo>
                  <a:lnTo>
                    <a:pt x="2372756" y="254000"/>
                  </a:lnTo>
                  <a:lnTo>
                    <a:pt x="2372756" y="368300"/>
                  </a:lnTo>
                  <a:lnTo>
                    <a:pt x="2378988" y="368300"/>
                  </a:lnTo>
                  <a:lnTo>
                    <a:pt x="2378988" y="254000"/>
                  </a:lnTo>
                  <a:close/>
                </a:path>
                <a:path w="2616834" h="2616200">
                  <a:moveTo>
                    <a:pt x="2504608" y="254000"/>
                  </a:moveTo>
                  <a:lnTo>
                    <a:pt x="2498368" y="254000"/>
                  </a:lnTo>
                  <a:lnTo>
                    <a:pt x="2498368" y="368300"/>
                  </a:lnTo>
                  <a:lnTo>
                    <a:pt x="2504608" y="368300"/>
                  </a:lnTo>
                  <a:lnTo>
                    <a:pt x="2504608" y="254000"/>
                  </a:lnTo>
                  <a:close/>
                </a:path>
                <a:path w="2616834" h="2616200">
                  <a:moveTo>
                    <a:pt x="2616246" y="241300"/>
                  </a:moveTo>
                  <a:lnTo>
                    <a:pt x="0" y="241300"/>
                  </a:lnTo>
                  <a:lnTo>
                    <a:pt x="0" y="254000"/>
                  </a:lnTo>
                  <a:lnTo>
                    <a:pt x="2616246" y="254000"/>
                  </a:lnTo>
                  <a:lnTo>
                    <a:pt x="2616246" y="241300"/>
                  </a:lnTo>
                  <a:close/>
                </a:path>
                <a:path w="2616834" h="2616200">
                  <a:moveTo>
                    <a:pt x="117878" y="127000"/>
                  </a:moveTo>
                  <a:lnTo>
                    <a:pt x="111637" y="127000"/>
                  </a:lnTo>
                  <a:lnTo>
                    <a:pt x="111637" y="241300"/>
                  </a:lnTo>
                  <a:lnTo>
                    <a:pt x="117878" y="241300"/>
                  </a:lnTo>
                  <a:lnTo>
                    <a:pt x="117878" y="127000"/>
                  </a:lnTo>
                  <a:close/>
                </a:path>
                <a:path w="2616834" h="2616200">
                  <a:moveTo>
                    <a:pt x="243490" y="127000"/>
                  </a:moveTo>
                  <a:lnTo>
                    <a:pt x="237257" y="127000"/>
                  </a:lnTo>
                  <a:lnTo>
                    <a:pt x="237257" y="241300"/>
                  </a:lnTo>
                  <a:lnTo>
                    <a:pt x="243490" y="241300"/>
                  </a:lnTo>
                  <a:lnTo>
                    <a:pt x="243490" y="127000"/>
                  </a:lnTo>
                  <a:close/>
                </a:path>
                <a:path w="2616834" h="2616200">
                  <a:moveTo>
                    <a:pt x="369118" y="127000"/>
                  </a:moveTo>
                  <a:lnTo>
                    <a:pt x="362878" y="127000"/>
                  </a:lnTo>
                  <a:lnTo>
                    <a:pt x="362878" y="241300"/>
                  </a:lnTo>
                  <a:lnTo>
                    <a:pt x="369118" y="241300"/>
                  </a:lnTo>
                  <a:lnTo>
                    <a:pt x="369118" y="127000"/>
                  </a:lnTo>
                  <a:close/>
                </a:path>
                <a:path w="2616834" h="2616200">
                  <a:moveTo>
                    <a:pt x="494730" y="127000"/>
                  </a:moveTo>
                  <a:lnTo>
                    <a:pt x="488498" y="127000"/>
                  </a:lnTo>
                  <a:lnTo>
                    <a:pt x="488498" y="241300"/>
                  </a:lnTo>
                  <a:lnTo>
                    <a:pt x="494730" y="241300"/>
                  </a:lnTo>
                  <a:lnTo>
                    <a:pt x="494730" y="127000"/>
                  </a:lnTo>
                  <a:close/>
                </a:path>
                <a:path w="2616834" h="2616200">
                  <a:moveTo>
                    <a:pt x="620341" y="127000"/>
                  </a:moveTo>
                  <a:lnTo>
                    <a:pt x="614109" y="127000"/>
                  </a:lnTo>
                  <a:lnTo>
                    <a:pt x="614109" y="241300"/>
                  </a:lnTo>
                  <a:lnTo>
                    <a:pt x="620341" y="241300"/>
                  </a:lnTo>
                  <a:lnTo>
                    <a:pt x="620341" y="127000"/>
                  </a:lnTo>
                  <a:close/>
                </a:path>
                <a:path w="2616834" h="2616200">
                  <a:moveTo>
                    <a:pt x="745961" y="127000"/>
                  </a:moveTo>
                  <a:lnTo>
                    <a:pt x="739721" y="127000"/>
                  </a:lnTo>
                  <a:lnTo>
                    <a:pt x="739721" y="241300"/>
                  </a:lnTo>
                  <a:lnTo>
                    <a:pt x="745961" y="241300"/>
                  </a:lnTo>
                  <a:lnTo>
                    <a:pt x="745961" y="127000"/>
                  </a:lnTo>
                  <a:close/>
                </a:path>
                <a:path w="2616834" h="2616200">
                  <a:moveTo>
                    <a:pt x="871590" y="127000"/>
                  </a:moveTo>
                  <a:lnTo>
                    <a:pt x="865349" y="127000"/>
                  </a:lnTo>
                  <a:lnTo>
                    <a:pt x="865349" y="241300"/>
                  </a:lnTo>
                  <a:lnTo>
                    <a:pt x="871590" y="241300"/>
                  </a:lnTo>
                  <a:lnTo>
                    <a:pt x="871590" y="127000"/>
                  </a:lnTo>
                  <a:close/>
                </a:path>
                <a:path w="2616834" h="2616200">
                  <a:moveTo>
                    <a:pt x="997201" y="127000"/>
                  </a:moveTo>
                  <a:lnTo>
                    <a:pt x="990969" y="127000"/>
                  </a:lnTo>
                  <a:lnTo>
                    <a:pt x="990969" y="241300"/>
                  </a:lnTo>
                  <a:lnTo>
                    <a:pt x="997201" y="241300"/>
                  </a:lnTo>
                  <a:lnTo>
                    <a:pt x="997201" y="127000"/>
                  </a:lnTo>
                  <a:close/>
                </a:path>
                <a:path w="2616834" h="2616200">
                  <a:moveTo>
                    <a:pt x="1122813" y="127000"/>
                  </a:moveTo>
                  <a:lnTo>
                    <a:pt x="1116581" y="127000"/>
                  </a:lnTo>
                  <a:lnTo>
                    <a:pt x="1116581" y="241300"/>
                  </a:lnTo>
                  <a:lnTo>
                    <a:pt x="1122813" y="241300"/>
                  </a:lnTo>
                  <a:lnTo>
                    <a:pt x="1122813" y="127000"/>
                  </a:lnTo>
                  <a:close/>
                </a:path>
                <a:path w="2616834" h="2616200">
                  <a:moveTo>
                    <a:pt x="1248433" y="127000"/>
                  </a:moveTo>
                  <a:lnTo>
                    <a:pt x="1242193" y="127000"/>
                  </a:lnTo>
                  <a:lnTo>
                    <a:pt x="1242193" y="241300"/>
                  </a:lnTo>
                  <a:lnTo>
                    <a:pt x="1248433" y="241300"/>
                  </a:lnTo>
                  <a:lnTo>
                    <a:pt x="1248433" y="127000"/>
                  </a:lnTo>
                  <a:close/>
                </a:path>
                <a:path w="2616834" h="2616200">
                  <a:moveTo>
                    <a:pt x="1374053" y="127000"/>
                  </a:moveTo>
                  <a:lnTo>
                    <a:pt x="1367821" y="127000"/>
                  </a:lnTo>
                  <a:lnTo>
                    <a:pt x="1367821" y="241300"/>
                  </a:lnTo>
                  <a:lnTo>
                    <a:pt x="1374053" y="241300"/>
                  </a:lnTo>
                  <a:lnTo>
                    <a:pt x="1374053" y="127000"/>
                  </a:lnTo>
                  <a:close/>
                </a:path>
                <a:path w="2616834" h="2616200">
                  <a:moveTo>
                    <a:pt x="1499673" y="127000"/>
                  </a:moveTo>
                  <a:lnTo>
                    <a:pt x="1493433" y="127000"/>
                  </a:lnTo>
                  <a:lnTo>
                    <a:pt x="1493433" y="241300"/>
                  </a:lnTo>
                  <a:lnTo>
                    <a:pt x="1499673" y="241300"/>
                  </a:lnTo>
                  <a:lnTo>
                    <a:pt x="1499673" y="127000"/>
                  </a:lnTo>
                  <a:close/>
                </a:path>
                <a:path w="2616834" h="2616200">
                  <a:moveTo>
                    <a:pt x="1625285" y="127000"/>
                  </a:moveTo>
                  <a:lnTo>
                    <a:pt x="1619053" y="127000"/>
                  </a:lnTo>
                  <a:lnTo>
                    <a:pt x="1619053" y="241300"/>
                  </a:lnTo>
                  <a:lnTo>
                    <a:pt x="1625285" y="241300"/>
                  </a:lnTo>
                  <a:lnTo>
                    <a:pt x="1625285" y="127000"/>
                  </a:lnTo>
                  <a:close/>
                </a:path>
                <a:path w="2616834" h="2616200">
                  <a:moveTo>
                    <a:pt x="1750905" y="127000"/>
                  </a:moveTo>
                  <a:lnTo>
                    <a:pt x="1744673" y="127000"/>
                  </a:lnTo>
                  <a:lnTo>
                    <a:pt x="1744673" y="241300"/>
                  </a:lnTo>
                  <a:lnTo>
                    <a:pt x="1750905" y="241300"/>
                  </a:lnTo>
                  <a:lnTo>
                    <a:pt x="1750905" y="127000"/>
                  </a:lnTo>
                  <a:close/>
                </a:path>
                <a:path w="2616834" h="2616200">
                  <a:moveTo>
                    <a:pt x="1876525" y="127000"/>
                  </a:moveTo>
                  <a:lnTo>
                    <a:pt x="1870284" y="127000"/>
                  </a:lnTo>
                  <a:lnTo>
                    <a:pt x="1870284" y="241300"/>
                  </a:lnTo>
                  <a:lnTo>
                    <a:pt x="1876525" y="241300"/>
                  </a:lnTo>
                  <a:lnTo>
                    <a:pt x="1876525" y="127000"/>
                  </a:lnTo>
                  <a:close/>
                </a:path>
                <a:path w="2616834" h="2616200">
                  <a:moveTo>
                    <a:pt x="2002137" y="127000"/>
                  </a:moveTo>
                  <a:lnTo>
                    <a:pt x="1995905" y="127000"/>
                  </a:lnTo>
                  <a:lnTo>
                    <a:pt x="1995905" y="241300"/>
                  </a:lnTo>
                  <a:lnTo>
                    <a:pt x="2002137" y="241300"/>
                  </a:lnTo>
                  <a:lnTo>
                    <a:pt x="2002137" y="127000"/>
                  </a:lnTo>
                  <a:close/>
                </a:path>
                <a:path w="2616834" h="2616200">
                  <a:moveTo>
                    <a:pt x="2127757" y="127000"/>
                  </a:moveTo>
                  <a:lnTo>
                    <a:pt x="2121516" y="127000"/>
                  </a:lnTo>
                  <a:lnTo>
                    <a:pt x="2121516" y="241300"/>
                  </a:lnTo>
                  <a:lnTo>
                    <a:pt x="2127757" y="241300"/>
                  </a:lnTo>
                  <a:lnTo>
                    <a:pt x="2127757" y="127000"/>
                  </a:lnTo>
                  <a:close/>
                </a:path>
                <a:path w="2616834" h="2616200">
                  <a:moveTo>
                    <a:pt x="2253377" y="127000"/>
                  </a:moveTo>
                  <a:lnTo>
                    <a:pt x="2247145" y="127000"/>
                  </a:lnTo>
                  <a:lnTo>
                    <a:pt x="2247145" y="241300"/>
                  </a:lnTo>
                  <a:lnTo>
                    <a:pt x="2253377" y="241300"/>
                  </a:lnTo>
                  <a:lnTo>
                    <a:pt x="2253377" y="127000"/>
                  </a:lnTo>
                  <a:close/>
                </a:path>
                <a:path w="2616834" h="2616200">
                  <a:moveTo>
                    <a:pt x="2378988" y="127000"/>
                  </a:moveTo>
                  <a:lnTo>
                    <a:pt x="2372756" y="127000"/>
                  </a:lnTo>
                  <a:lnTo>
                    <a:pt x="2372756" y="241300"/>
                  </a:lnTo>
                  <a:lnTo>
                    <a:pt x="2378988" y="241300"/>
                  </a:lnTo>
                  <a:lnTo>
                    <a:pt x="2378988" y="127000"/>
                  </a:lnTo>
                  <a:close/>
                </a:path>
                <a:path w="2616834" h="2616200">
                  <a:moveTo>
                    <a:pt x="2504608" y="127000"/>
                  </a:moveTo>
                  <a:lnTo>
                    <a:pt x="2498368" y="127000"/>
                  </a:lnTo>
                  <a:lnTo>
                    <a:pt x="2498368" y="241300"/>
                  </a:lnTo>
                  <a:lnTo>
                    <a:pt x="2504608" y="241300"/>
                  </a:lnTo>
                  <a:lnTo>
                    <a:pt x="2504608" y="127000"/>
                  </a:lnTo>
                  <a:close/>
                </a:path>
                <a:path w="2616834" h="2616200">
                  <a:moveTo>
                    <a:pt x="2616246" y="114300"/>
                  </a:moveTo>
                  <a:lnTo>
                    <a:pt x="0" y="114300"/>
                  </a:lnTo>
                  <a:lnTo>
                    <a:pt x="0" y="127000"/>
                  </a:lnTo>
                  <a:lnTo>
                    <a:pt x="2616246" y="127000"/>
                  </a:lnTo>
                  <a:lnTo>
                    <a:pt x="2616246" y="114300"/>
                  </a:lnTo>
                  <a:close/>
                </a:path>
                <a:path w="2616834" h="2616200">
                  <a:moveTo>
                    <a:pt x="116486" y="0"/>
                  </a:moveTo>
                  <a:lnTo>
                    <a:pt x="113029" y="0"/>
                  </a:lnTo>
                  <a:lnTo>
                    <a:pt x="111637" y="12700"/>
                  </a:lnTo>
                  <a:lnTo>
                    <a:pt x="111637" y="114300"/>
                  </a:lnTo>
                  <a:lnTo>
                    <a:pt x="117878" y="114300"/>
                  </a:lnTo>
                  <a:lnTo>
                    <a:pt x="117878" y="12700"/>
                  </a:lnTo>
                  <a:lnTo>
                    <a:pt x="116486" y="0"/>
                  </a:lnTo>
                  <a:close/>
                </a:path>
                <a:path w="2616834" h="2616200">
                  <a:moveTo>
                    <a:pt x="242098" y="0"/>
                  </a:moveTo>
                  <a:lnTo>
                    <a:pt x="238641" y="0"/>
                  </a:lnTo>
                  <a:lnTo>
                    <a:pt x="237257" y="12700"/>
                  </a:lnTo>
                  <a:lnTo>
                    <a:pt x="237257" y="114300"/>
                  </a:lnTo>
                  <a:lnTo>
                    <a:pt x="243490" y="114300"/>
                  </a:lnTo>
                  <a:lnTo>
                    <a:pt x="243490" y="12700"/>
                  </a:lnTo>
                  <a:lnTo>
                    <a:pt x="242098" y="0"/>
                  </a:lnTo>
                  <a:close/>
                </a:path>
                <a:path w="2616834" h="2616200">
                  <a:moveTo>
                    <a:pt x="367727" y="0"/>
                  </a:moveTo>
                  <a:lnTo>
                    <a:pt x="364269" y="0"/>
                  </a:lnTo>
                  <a:lnTo>
                    <a:pt x="362878" y="12700"/>
                  </a:lnTo>
                  <a:lnTo>
                    <a:pt x="362878" y="114300"/>
                  </a:lnTo>
                  <a:lnTo>
                    <a:pt x="369118" y="114300"/>
                  </a:lnTo>
                  <a:lnTo>
                    <a:pt x="369118" y="12700"/>
                  </a:lnTo>
                  <a:lnTo>
                    <a:pt x="367727" y="0"/>
                  </a:lnTo>
                  <a:close/>
                </a:path>
                <a:path w="2616834" h="2616200">
                  <a:moveTo>
                    <a:pt x="493347" y="0"/>
                  </a:moveTo>
                  <a:lnTo>
                    <a:pt x="489889" y="0"/>
                  </a:lnTo>
                  <a:lnTo>
                    <a:pt x="488498" y="12700"/>
                  </a:lnTo>
                  <a:lnTo>
                    <a:pt x="488498" y="114300"/>
                  </a:lnTo>
                  <a:lnTo>
                    <a:pt x="494730" y="114300"/>
                  </a:lnTo>
                  <a:lnTo>
                    <a:pt x="494730" y="12700"/>
                  </a:lnTo>
                  <a:lnTo>
                    <a:pt x="493347" y="0"/>
                  </a:lnTo>
                  <a:close/>
                </a:path>
                <a:path w="2616834" h="2616200">
                  <a:moveTo>
                    <a:pt x="618958" y="0"/>
                  </a:moveTo>
                  <a:lnTo>
                    <a:pt x="615501" y="0"/>
                  </a:lnTo>
                  <a:lnTo>
                    <a:pt x="614109" y="12700"/>
                  </a:lnTo>
                  <a:lnTo>
                    <a:pt x="614109" y="114300"/>
                  </a:lnTo>
                  <a:lnTo>
                    <a:pt x="620350" y="114300"/>
                  </a:lnTo>
                  <a:lnTo>
                    <a:pt x="620350" y="12700"/>
                  </a:lnTo>
                  <a:lnTo>
                    <a:pt x="618958" y="0"/>
                  </a:lnTo>
                  <a:close/>
                </a:path>
                <a:path w="2616834" h="2616200">
                  <a:moveTo>
                    <a:pt x="744570" y="0"/>
                  </a:moveTo>
                  <a:lnTo>
                    <a:pt x="741112" y="0"/>
                  </a:lnTo>
                  <a:lnTo>
                    <a:pt x="739721" y="12700"/>
                  </a:lnTo>
                  <a:lnTo>
                    <a:pt x="739721" y="114300"/>
                  </a:lnTo>
                  <a:lnTo>
                    <a:pt x="745961" y="114300"/>
                  </a:lnTo>
                  <a:lnTo>
                    <a:pt x="745961" y="12700"/>
                  </a:lnTo>
                  <a:lnTo>
                    <a:pt x="744570" y="0"/>
                  </a:lnTo>
                  <a:close/>
                </a:path>
                <a:path w="2616834" h="2616200">
                  <a:moveTo>
                    <a:pt x="870198" y="0"/>
                  </a:moveTo>
                  <a:lnTo>
                    <a:pt x="866741" y="0"/>
                  </a:lnTo>
                  <a:lnTo>
                    <a:pt x="865349" y="12700"/>
                  </a:lnTo>
                  <a:lnTo>
                    <a:pt x="865349" y="114300"/>
                  </a:lnTo>
                  <a:lnTo>
                    <a:pt x="871590" y="114300"/>
                  </a:lnTo>
                  <a:lnTo>
                    <a:pt x="871590" y="12700"/>
                  </a:lnTo>
                  <a:lnTo>
                    <a:pt x="870198" y="0"/>
                  </a:lnTo>
                  <a:close/>
                </a:path>
                <a:path w="2616834" h="2616200">
                  <a:moveTo>
                    <a:pt x="995810" y="0"/>
                  </a:moveTo>
                  <a:lnTo>
                    <a:pt x="992352" y="0"/>
                  </a:lnTo>
                  <a:lnTo>
                    <a:pt x="990969" y="12700"/>
                  </a:lnTo>
                  <a:lnTo>
                    <a:pt x="990969" y="114300"/>
                  </a:lnTo>
                  <a:lnTo>
                    <a:pt x="997201" y="114300"/>
                  </a:lnTo>
                  <a:lnTo>
                    <a:pt x="997201" y="12700"/>
                  </a:lnTo>
                  <a:lnTo>
                    <a:pt x="995810" y="0"/>
                  </a:lnTo>
                  <a:close/>
                </a:path>
                <a:path w="2616834" h="2616200">
                  <a:moveTo>
                    <a:pt x="1121430" y="0"/>
                  </a:moveTo>
                  <a:lnTo>
                    <a:pt x="1117972" y="0"/>
                  </a:lnTo>
                  <a:lnTo>
                    <a:pt x="1116581" y="12700"/>
                  </a:lnTo>
                  <a:lnTo>
                    <a:pt x="1116581" y="114300"/>
                  </a:lnTo>
                  <a:lnTo>
                    <a:pt x="1122813" y="114300"/>
                  </a:lnTo>
                  <a:lnTo>
                    <a:pt x="1122813" y="12700"/>
                  </a:lnTo>
                  <a:lnTo>
                    <a:pt x="1121430" y="0"/>
                  </a:lnTo>
                  <a:close/>
                </a:path>
                <a:path w="2616834" h="2616200">
                  <a:moveTo>
                    <a:pt x="1247042" y="0"/>
                  </a:moveTo>
                  <a:lnTo>
                    <a:pt x="1243584" y="0"/>
                  </a:lnTo>
                  <a:lnTo>
                    <a:pt x="1242193" y="12700"/>
                  </a:lnTo>
                  <a:lnTo>
                    <a:pt x="1242193" y="114300"/>
                  </a:lnTo>
                  <a:lnTo>
                    <a:pt x="1248433" y="114300"/>
                  </a:lnTo>
                  <a:lnTo>
                    <a:pt x="1248433" y="12700"/>
                  </a:lnTo>
                  <a:lnTo>
                    <a:pt x="1247042" y="0"/>
                  </a:lnTo>
                  <a:close/>
                </a:path>
                <a:path w="2616834" h="2616200">
                  <a:moveTo>
                    <a:pt x="1372662" y="0"/>
                  </a:moveTo>
                  <a:lnTo>
                    <a:pt x="1369204" y="0"/>
                  </a:lnTo>
                  <a:lnTo>
                    <a:pt x="1367821" y="12700"/>
                  </a:lnTo>
                  <a:lnTo>
                    <a:pt x="1367821" y="114300"/>
                  </a:lnTo>
                  <a:lnTo>
                    <a:pt x="1374053" y="114300"/>
                  </a:lnTo>
                  <a:lnTo>
                    <a:pt x="1374053" y="12700"/>
                  </a:lnTo>
                  <a:lnTo>
                    <a:pt x="1372662" y="0"/>
                  </a:lnTo>
                  <a:close/>
                </a:path>
                <a:path w="2616834" h="2616200">
                  <a:moveTo>
                    <a:pt x="1498282" y="0"/>
                  </a:moveTo>
                  <a:lnTo>
                    <a:pt x="1494824" y="0"/>
                  </a:lnTo>
                  <a:lnTo>
                    <a:pt x="1493433" y="12700"/>
                  </a:lnTo>
                  <a:lnTo>
                    <a:pt x="1493433" y="114300"/>
                  </a:lnTo>
                  <a:lnTo>
                    <a:pt x="1499673" y="114300"/>
                  </a:lnTo>
                  <a:lnTo>
                    <a:pt x="1499673" y="12700"/>
                  </a:lnTo>
                  <a:lnTo>
                    <a:pt x="1498282" y="0"/>
                  </a:lnTo>
                  <a:close/>
                </a:path>
                <a:path w="2616834" h="2616200">
                  <a:moveTo>
                    <a:pt x="1623893" y="0"/>
                  </a:moveTo>
                  <a:lnTo>
                    <a:pt x="1620436" y="0"/>
                  </a:lnTo>
                  <a:lnTo>
                    <a:pt x="1619053" y="12700"/>
                  </a:lnTo>
                  <a:lnTo>
                    <a:pt x="1619053" y="114300"/>
                  </a:lnTo>
                  <a:lnTo>
                    <a:pt x="1625285" y="114300"/>
                  </a:lnTo>
                  <a:lnTo>
                    <a:pt x="1625285" y="12700"/>
                  </a:lnTo>
                  <a:lnTo>
                    <a:pt x="1623893" y="0"/>
                  </a:lnTo>
                  <a:close/>
                </a:path>
                <a:path w="2616834" h="2616200">
                  <a:moveTo>
                    <a:pt x="1749522" y="0"/>
                  </a:moveTo>
                  <a:lnTo>
                    <a:pt x="1746064" y="0"/>
                  </a:lnTo>
                  <a:lnTo>
                    <a:pt x="1744673" y="12700"/>
                  </a:lnTo>
                  <a:lnTo>
                    <a:pt x="1744673" y="114300"/>
                  </a:lnTo>
                  <a:lnTo>
                    <a:pt x="1750913" y="114300"/>
                  </a:lnTo>
                  <a:lnTo>
                    <a:pt x="1750913" y="12700"/>
                  </a:lnTo>
                  <a:lnTo>
                    <a:pt x="1749522" y="0"/>
                  </a:lnTo>
                  <a:close/>
                </a:path>
                <a:path w="2616834" h="2616200">
                  <a:moveTo>
                    <a:pt x="1875134" y="0"/>
                  </a:moveTo>
                  <a:lnTo>
                    <a:pt x="1871676" y="0"/>
                  </a:lnTo>
                  <a:lnTo>
                    <a:pt x="1870284" y="12700"/>
                  </a:lnTo>
                  <a:lnTo>
                    <a:pt x="1870284" y="114300"/>
                  </a:lnTo>
                  <a:lnTo>
                    <a:pt x="1876525" y="114300"/>
                  </a:lnTo>
                  <a:lnTo>
                    <a:pt x="1876525" y="12700"/>
                  </a:lnTo>
                  <a:lnTo>
                    <a:pt x="1875134" y="0"/>
                  </a:lnTo>
                  <a:close/>
                </a:path>
                <a:path w="2616834" h="2616200">
                  <a:moveTo>
                    <a:pt x="2000754" y="0"/>
                  </a:moveTo>
                  <a:lnTo>
                    <a:pt x="1997288" y="0"/>
                  </a:lnTo>
                  <a:lnTo>
                    <a:pt x="1995905" y="12700"/>
                  </a:lnTo>
                  <a:lnTo>
                    <a:pt x="1995905" y="114300"/>
                  </a:lnTo>
                  <a:lnTo>
                    <a:pt x="2002137" y="114300"/>
                  </a:lnTo>
                  <a:lnTo>
                    <a:pt x="2002137" y="12700"/>
                  </a:lnTo>
                  <a:lnTo>
                    <a:pt x="2000754" y="0"/>
                  </a:lnTo>
                  <a:close/>
                </a:path>
                <a:path w="2616834" h="2616200">
                  <a:moveTo>
                    <a:pt x="2126365" y="0"/>
                  </a:moveTo>
                  <a:lnTo>
                    <a:pt x="2122908" y="0"/>
                  </a:lnTo>
                  <a:lnTo>
                    <a:pt x="2121516" y="12700"/>
                  </a:lnTo>
                  <a:lnTo>
                    <a:pt x="2121516" y="114300"/>
                  </a:lnTo>
                  <a:lnTo>
                    <a:pt x="2127757" y="114300"/>
                  </a:lnTo>
                  <a:lnTo>
                    <a:pt x="2127757" y="12700"/>
                  </a:lnTo>
                  <a:lnTo>
                    <a:pt x="2126365" y="0"/>
                  </a:lnTo>
                  <a:close/>
                </a:path>
                <a:path w="2616834" h="2616200">
                  <a:moveTo>
                    <a:pt x="2251985" y="0"/>
                  </a:moveTo>
                  <a:lnTo>
                    <a:pt x="2248528" y="0"/>
                  </a:lnTo>
                  <a:lnTo>
                    <a:pt x="2247145" y="12700"/>
                  </a:lnTo>
                  <a:lnTo>
                    <a:pt x="2247145" y="114300"/>
                  </a:lnTo>
                  <a:lnTo>
                    <a:pt x="2253377" y="114300"/>
                  </a:lnTo>
                  <a:lnTo>
                    <a:pt x="2253377" y="12700"/>
                  </a:lnTo>
                  <a:lnTo>
                    <a:pt x="2251985" y="0"/>
                  </a:lnTo>
                  <a:close/>
                </a:path>
                <a:path w="2616834" h="2616200">
                  <a:moveTo>
                    <a:pt x="2377605" y="0"/>
                  </a:moveTo>
                  <a:lnTo>
                    <a:pt x="2374148" y="0"/>
                  </a:lnTo>
                  <a:lnTo>
                    <a:pt x="2372756" y="12700"/>
                  </a:lnTo>
                  <a:lnTo>
                    <a:pt x="2372756" y="114300"/>
                  </a:lnTo>
                  <a:lnTo>
                    <a:pt x="2378997" y="114300"/>
                  </a:lnTo>
                  <a:lnTo>
                    <a:pt x="2378997" y="12700"/>
                  </a:lnTo>
                  <a:lnTo>
                    <a:pt x="2377605" y="0"/>
                  </a:lnTo>
                  <a:close/>
                </a:path>
                <a:path w="2616834" h="2616200">
                  <a:moveTo>
                    <a:pt x="2503217" y="0"/>
                  </a:moveTo>
                  <a:lnTo>
                    <a:pt x="2499759" y="0"/>
                  </a:lnTo>
                  <a:lnTo>
                    <a:pt x="2498368" y="12700"/>
                  </a:lnTo>
                  <a:lnTo>
                    <a:pt x="2498368" y="114300"/>
                  </a:lnTo>
                  <a:lnTo>
                    <a:pt x="2504608" y="114300"/>
                  </a:lnTo>
                  <a:lnTo>
                    <a:pt x="2504608" y="12700"/>
                  </a:lnTo>
                  <a:lnTo>
                    <a:pt x="250321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424" name="object 390"/>
            <p:cNvPicPr/>
            <p:nvPr/>
          </p:nvPicPr>
          <p:blipFill>
            <a:blip r:embed="rId11"/>
            <a:stretch/>
          </p:blipFill>
          <p:spPr>
            <a:xfrm>
              <a:off x="16383960" y="20939040"/>
              <a:ext cx="4194720" cy="4186440"/>
            </a:xfrm>
            <a:prstGeom prst="rect">
              <a:avLst/>
            </a:prstGeom>
            <a:ln w="0">
              <a:noFill/>
            </a:ln>
          </p:spPr>
        </p:pic>
      </p:grpSp>
      <p:pic>
        <p:nvPicPr>
          <p:cNvPr id="425" name="object 391"/>
          <p:cNvPicPr/>
          <p:nvPr/>
        </p:nvPicPr>
        <p:blipFill>
          <a:blip r:embed="rId12"/>
          <a:stretch/>
        </p:blipFill>
        <p:spPr>
          <a:xfrm>
            <a:off x="598320" y="19416240"/>
            <a:ext cx="3115800" cy="278640"/>
          </a:xfrm>
          <a:prstGeom prst="rect">
            <a:avLst/>
          </a:prstGeom>
          <a:ln w="0">
            <a:noFill/>
          </a:ln>
        </p:spPr>
      </p:pic>
      <p:sp>
        <p:nvSpPr>
          <p:cNvPr id="426" name="object 392"/>
          <p:cNvSpPr/>
          <p:nvPr/>
        </p:nvSpPr>
        <p:spPr>
          <a:xfrm>
            <a:off x="579960" y="18885240"/>
            <a:ext cx="3218400" cy="25920"/>
          </a:xfrm>
          <a:custGeom>
            <a:avLst/>
            <a:gdLst>
              <a:gd name="textAreaLeft" fmla="*/ 0 w 3218400"/>
              <a:gd name="textAreaRight" fmla="*/ 3218760 w 3218400"/>
              <a:gd name="textAreaTop" fmla="*/ 0 h 25920"/>
              <a:gd name="textAreaBottom" fmla="*/ 26280 h 25920"/>
            </a:gdLst>
            <a:ahLst/>
            <a:cxnLst/>
            <a:rect l="textAreaLeft" t="textAreaTop" r="textAreaRight" b="textAreaBottom"/>
            <a:pathLst>
              <a:path w="2137410" h="17779">
                <a:moveTo>
                  <a:pt x="2136789" y="0"/>
                </a:moveTo>
                <a:lnTo>
                  <a:pt x="0" y="0"/>
                </a:lnTo>
                <a:lnTo>
                  <a:pt x="0" y="17245"/>
                </a:lnTo>
                <a:lnTo>
                  <a:pt x="2136789" y="17245"/>
                </a:lnTo>
                <a:lnTo>
                  <a:pt x="213678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7" name="object 393"/>
          <p:cNvSpPr/>
          <p:nvPr/>
        </p:nvSpPr>
        <p:spPr>
          <a:xfrm>
            <a:off x="579960" y="18604440"/>
            <a:ext cx="3218400" cy="25920"/>
          </a:xfrm>
          <a:custGeom>
            <a:avLst/>
            <a:gdLst>
              <a:gd name="textAreaLeft" fmla="*/ 0 w 3218400"/>
              <a:gd name="textAreaRight" fmla="*/ 3218760 w 3218400"/>
              <a:gd name="textAreaTop" fmla="*/ 0 h 25920"/>
              <a:gd name="textAreaBottom" fmla="*/ 26280 h 25920"/>
            </a:gdLst>
            <a:ahLst/>
            <a:cxnLst/>
            <a:rect l="textAreaLeft" t="textAreaTop" r="textAreaRight" b="textAreaBottom"/>
            <a:pathLst>
              <a:path w="2137410" h="17779">
                <a:moveTo>
                  <a:pt x="2136789" y="0"/>
                </a:moveTo>
                <a:lnTo>
                  <a:pt x="0" y="0"/>
                </a:lnTo>
                <a:lnTo>
                  <a:pt x="0" y="17245"/>
                </a:lnTo>
                <a:lnTo>
                  <a:pt x="2136789" y="17245"/>
                </a:lnTo>
                <a:lnTo>
                  <a:pt x="213678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8" name="object 394"/>
          <p:cNvSpPr/>
          <p:nvPr/>
        </p:nvSpPr>
        <p:spPr>
          <a:xfrm>
            <a:off x="579960" y="18324360"/>
            <a:ext cx="3218400" cy="25920"/>
          </a:xfrm>
          <a:custGeom>
            <a:avLst/>
            <a:gdLst>
              <a:gd name="textAreaLeft" fmla="*/ 0 w 3218400"/>
              <a:gd name="textAreaRight" fmla="*/ 3218760 w 3218400"/>
              <a:gd name="textAreaTop" fmla="*/ 0 h 25920"/>
              <a:gd name="textAreaBottom" fmla="*/ 26280 h 25920"/>
            </a:gdLst>
            <a:ahLst/>
            <a:cxnLst/>
            <a:rect l="textAreaLeft" t="textAreaTop" r="textAreaRight" b="textAreaBottom"/>
            <a:pathLst>
              <a:path w="2137410" h="17779">
                <a:moveTo>
                  <a:pt x="2136789" y="0"/>
                </a:moveTo>
                <a:lnTo>
                  <a:pt x="0" y="0"/>
                </a:lnTo>
                <a:lnTo>
                  <a:pt x="0" y="17245"/>
                </a:lnTo>
                <a:lnTo>
                  <a:pt x="2136789" y="17245"/>
                </a:lnTo>
                <a:lnTo>
                  <a:pt x="213678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9" name="object 395"/>
          <p:cNvSpPr/>
          <p:nvPr/>
        </p:nvSpPr>
        <p:spPr>
          <a:xfrm>
            <a:off x="579960" y="18043920"/>
            <a:ext cx="3218400" cy="25920"/>
          </a:xfrm>
          <a:custGeom>
            <a:avLst/>
            <a:gdLst>
              <a:gd name="textAreaLeft" fmla="*/ 0 w 3218400"/>
              <a:gd name="textAreaRight" fmla="*/ 3218760 w 3218400"/>
              <a:gd name="textAreaTop" fmla="*/ 0 h 25920"/>
              <a:gd name="textAreaBottom" fmla="*/ 26280 h 25920"/>
            </a:gdLst>
            <a:ahLst/>
            <a:cxnLst/>
            <a:rect l="textAreaLeft" t="textAreaTop" r="textAreaRight" b="textAreaBottom"/>
            <a:pathLst>
              <a:path w="2137410" h="17779">
                <a:moveTo>
                  <a:pt x="2136789" y="0"/>
                </a:moveTo>
                <a:lnTo>
                  <a:pt x="0" y="0"/>
                </a:lnTo>
                <a:lnTo>
                  <a:pt x="0" y="17245"/>
                </a:lnTo>
                <a:lnTo>
                  <a:pt x="2136789" y="17245"/>
                </a:lnTo>
                <a:lnTo>
                  <a:pt x="213678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0" name="object 396"/>
          <p:cNvSpPr/>
          <p:nvPr/>
        </p:nvSpPr>
        <p:spPr>
          <a:xfrm>
            <a:off x="579960" y="17763120"/>
            <a:ext cx="3218400" cy="25920"/>
          </a:xfrm>
          <a:custGeom>
            <a:avLst/>
            <a:gdLst>
              <a:gd name="textAreaLeft" fmla="*/ 0 w 3218400"/>
              <a:gd name="textAreaRight" fmla="*/ 3218760 w 3218400"/>
              <a:gd name="textAreaTop" fmla="*/ 0 h 25920"/>
              <a:gd name="textAreaBottom" fmla="*/ 26280 h 25920"/>
            </a:gdLst>
            <a:ahLst/>
            <a:cxnLst/>
            <a:rect l="textAreaLeft" t="textAreaTop" r="textAreaRight" b="textAreaBottom"/>
            <a:pathLst>
              <a:path w="2137410" h="17779">
                <a:moveTo>
                  <a:pt x="2136789" y="0"/>
                </a:moveTo>
                <a:lnTo>
                  <a:pt x="0" y="0"/>
                </a:lnTo>
                <a:lnTo>
                  <a:pt x="0" y="17237"/>
                </a:lnTo>
                <a:lnTo>
                  <a:pt x="2136789" y="17237"/>
                </a:lnTo>
                <a:lnTo>
                  <a:pt x="213678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1" name="object 397"/>
          <p:cNvSpPr/>
          <p:nvPr/>
        </p:nvSpPr>
        <p:spPr>
          <a:xfrm>
            <a:off x="579960" y="17483040"/>
            <a:ext cx="3218400" cy="25920"/>
          </a:xfrm>
          <a:custGeom>
            <a:avLst/>
            <a:gdLst>
              <a:gd name="textAreaLeft" fmla="*/ 0 w 3218400"/>
              <a:gd name="textAreaRight" fmla="*/ 3218760 w 3218400"/>
              <a:gd name="textAreaTop" fmla="*/ 0 h 25920"/>
              <a:gd name="textAreaBottom" fmla="*/ 26280 h 25920"/>
            </a:gdLst>
            <a:ahLst/>
            <a:cxnLst/>
            <a:rect l="textAreaLeft" t="textAreaTop" r="textAreaRight" b="textAreaBottom"/>
            <a:pathLst>
              <a:path w="2137410" h="17779">
                <a:moveTo>
                  <a:pt x="2136789" y="0"/>
                </a:moveTo>
                <a:lnTo>
                  <a:pt x="0" y="0"/>
                </a:lnTo>
                <a:lnTo>
                  <a:pt x="0" y="17245"/>
                </a:lnTo>
                <a:lnTo>
                  <a:pt x="2136789" y="17245"/>
                </a:lnTo>
                <a:lnTo>
                  <a:pt x="213678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2" name="object 398"/>
          <p:cNvSpPr/>
          <p:nvPr/>
        </p:nvSpPr>
        <p:spPr>
          <a:xfrm>
            <a:off x="579960" y="17202240"/>
            <a:ext cx="3218400" cy="25920"/>
          </a:xfrm>
          <a:custGeom>
            <a:avLst/>
            <a:gdLst>
              <a:gd name="textAreaLeft" fmla="*/ 0 w 3218400"/>
              <a:gd name="textAreaRight" fmla="*/ 3218760 w 3218400"/>
              <a:gd name="textAreaTop" fmla="*/ 0 h 25920"/>
              <a:gd name="textAreaBottom" fmla="*/ 26280 h 25920"/>
            </a:gdLst>
            <a:ahLst/>
            <a:cxnLst/>
            <a:rect l="textAreaLeft" t="textAreaTop" r="textAreaRight" b="textAreaBottom"/>
            <a:pathLst>
              <a:path w="2137410" h="17779">
                <a:moveTo>
                  <a:pt x="2136789" y="0"/>
                </a:moveTo>
                <a:lnTo>
                  <a:pt x="0" y="0"/>
                </a:lnTo>
                <a:lnTo>
                  <a:pt x="0" y="17237"/>
                </a:lnTo>
                <a:lnTo>
                  <a:pt x="2136789" y="17237"/>
                </a:lnTo>
                <a:lnTo>
                  <a:pt x="213678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3" name="object 399"/>
          <p:cNvSpPr/>
          <p:nvPr/>
        </p:nvSpPr>
        <p:spPr>
          <a:xfrm>
            <a:off x="579960" y="16921800"/>
            <a:ext cx="3218400" cy="25920"/>
          </a:xfrm>
          <a:custGeom>
            <a:avLst/>
            <a:gdLst>
              <a:gd name="textAreaLeft" fmla="*/ 0 w 3218400"/>
              <a:gd name="textAreaRight" fmla="*/ 3218760 w 3218400"/>
              <a:gd name="textAreaTop" fmla="*/ 0 h 25920"/>
              <a:gd name="textAreaBottom" fmla="*/ 26280 h 25920"/>
            </a:gdLst>
            <a:ahLst/>
            <a:cxnLst/>
            <a:rect l="textAreaLeft" t="textAreaTop" r="textAreaRight" b="textAreaBottom"/>
            <a:pathLst>
              <a:path w="2137410" h="17779">
                <a:moveTo>
                  <a:pt x="2136789" y="0"/>
                </a:moveTo>
                <a:lnTo>
                  <a:pt x="0" y="0"/>
                </a:lnTo>
                <a:lnTo>
                  <a:pt x="0" y="17245"/>
                </a:lnTo>
                <a:lnTo>
                  <a:pt x="2136789" y="17245"/>
                </a:lnTo>
                <a:lnTo>
                  <a:pt x="213678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4" name="object 400"/>
          <p:cNvSpPr/>
          <p:nvPr/>
        </p:nvSpPr>
        <p:spPr>
          <a:xfrm>
            <a:off x="579960" y="16641000"/>
            <a:ext cx="3218400" cy="25920"/>
          </a:xfrm>
          <a:custGeom>
            <a:avLst/>
            <a:gdLst>
              <a:gd name="textAreaLeft" fmla="*/ 0 w 3218400"/>
              <a:gd name="textAreaRight" fmla="*/ 3218760 w 3218400"/>
              <a:gd name="textAreaTop" fmla="*/ 0 h 25920"/>
              <a:gd name="textAreaBottom" fmla="*/ 26280 h 25920"/>
            </a:gdLst>
            <a:ahLst/>
            <a:cxnLst/>
            <a:rect l="textAreaLeft" t="textAreaTop" r="textAreaRight" b="textAreaBottom"/>
            <a:pathLst>
              <a:path w="2137410" h="17779">
                <a:moveTo>
                  <a:pt x="2136789" y="0"/>
                </a:moveTo>
                <a:lnTo>
                  <a:pt x="0" y="0"/>
                </a:lnTo>
                <a:lnTo>
                  <a:pt x="0" y="17245"/>
                </a:lnTo>
                <a:lnTo>
                  <a:pt x="2136789" y="17245"/>
                </a:lnTo>
                <a:lnTo>
                  <a:pt x="213678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5" name="object 401"/>
          <p:cNvSpPr/>
          <p:nvPr/>
        </p:nvSpPr>
        <p:spPr>
          <a:xfrm>
            <a:off x="579960" y="16360920"/>
            <a:ext cx="3218400" cy="25920"/>
          </a:xfrm>
          <a:custGeom>
            <a:avLst/>
            <a:gdLst>
              <a:gd name="textAreaLeft" fmla="*/ 0 w 3218400"/>
              <a:gd name="textAreaRight" fmla="*/ 3218760 w 3218400"/>
              <a:gd name="textAreaTop" fmla="*/ 0 h 25920"/>
              <a:gd name="textAreaBottom" fmla="*/ 26280 h 25920"/>
            </a:gdLst>
            <a:ahLst/>
            <a:cxnLst/>
            <a:rect l="textAreaLeft" t="textAreaTop" r="textAreaRight" b="textAreaBottom"/>
            <a:pathLst>
              <a:path w="2137410" h="17779">
                <a:moveTo>
                  <a:pt x="2136789" y="0"/>
                </a:moveTo>
                <a:lnTo>
                  <a:pt x="0" y="0"/>
                </a:lnTo>
                <a:lnTo>
                  <a:pt x="0" y="17245"/>
                </a:lnTo>
                <a:lnTo>
                  <a:pt x="2136789" y="17245"/>
                </a:lnTo>
                <a:lnTo>
                  <a:pt x="213678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6" name="object 402"/>
          <p:cNvSpPr/>
          <p:nvPr/>
        </p:nvSpPr>
        <p:spPr>
          <a:xfrm>
            <a:off x="579960" y="16080480"/>
            <a:ext cx="3218400" cy="25920"/>
          </a:xfrm>
          <a:custGeom>
            <a:avLst/>
            <a:gdLst>
              <a:gd name="textAreaLeft" fmla="*/ 0 w 3218400"/>
              <a:gd name="textAreaRight" fmla="*/ 3218760 w 3218400"/>
              <a:gd name="textAreaTop" fmla="*/ 0 h 25920"/>
              <a:gd name="textAreaBottom" fmla="*/ 26280 h 25920"/>
            </a:gdLst>
            <a:ahLst/>
            <a:cxnLst/>
            <a:rect l="textAreaLeft" t="textAreaTop" r="textAreaRight" b="textAreaBottom"/>
            <a:pathLst>
              <a:path w="2137410" h="17779">
                <a:moveTo>
                  <a:pt x="2136789" y="0"/>
                </a:moveTo>
                <a:lnTo>
                  <a:pt x="0" y="0"/>
                </a:lnTo>
                <a:lnTo>
                  <a:pt x="0" y="17245"/>
                </a:lnTo>
                <a:lnTo>
                  <a:pt x="2136789" y="17245"/>
                </a:lnTo>
                <a:lnTo>
                  <a:pt x="213678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7" name="object 403"/>
          <p:cNvSpPr/>
          <p:nvPr/>
        </p:nvSpPr>
        <p:spPr>
          <a:xfrm>
            <a:off x="579960" y="15799680"/>
            <a:ext cx="3218400" cy="25920"/>
          </a:xfrm>
          <a:custGeom>
            <a:avLst/>
            <a:gdLst>
              <a:gd name="textAreaLeft" fmla="*/ 0 w 3218400"/>
              <a:gd name="textAreaRight" fmla="*/ 3218760 w 3218400"/>
              <a:gd name="textAreaTop" fmla="*/ 0 h 25920"/>
              <a:gd name="textAreaBottom" fmla="*/ 26280 h 25920"/>
            </a:gdLst>
            <a:ahLst/>
            <a:cxnLst/>
            <a:rect l="textAreaLeft" t="textAreaTop" r="textAreaRight" b="textAreaBottom"/>
            <a:pathLst>
              <a:path w="2137410" h="17779">
                <a:moveTo>
                  <a:pt x="2136789" y="0"/>
                </a:moveTo>
                <a:lnTo>
                  <a:pt x="0" y="0"/>
                </a:lnTo>
                <a:lnTo>
                  <a:pt x="0" y="17245"/>
                </a:lnTo>
                <a:lnTo>
                  <a:pt x="2136789" y="17245"/>
                </a:lnTo>
                <a:lnTo>
                  <a:pt x="2136789"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438" name="object 404"/>
          <p:cNvGrpSpPr/>
          <p:nvPr/>
        </p:nvGrpSpPr>
        <p:grpSpPr>
          <a:xfrm>
            <a:off x="554040" y="15750720"/>
            <a:ext cx="3244320" cy="3453480"/>
            <a:chOff x="554040" y="15750720"/>
            <a:chExt cx="3244320" cy="3453480"/>
          </a:xfrm>
        </p:grpSpPr>
        <p:sp>
          <p:nvSpPr>
            <p:cNvPr id="439" name="object 405"/>
            <p:cNvSpPr/>
            <p:nvPr/>
          </p:nvSpPr>
          <p:spPr>
            <a:xfrm>
              <a:off x="554040" y="15750720"/>
              <a:ext cx="3244320" cy="3453480"/>
            </a:xfrm>
            <a:custGeom>
              <a:avLst/>
              <a:gdLst>
                <a:gd name="textAreaLeft" fmla="*/ 0 w 3244320"/>
                <a:gd name="textAreaRight" fmla="*/ 3244680 w 3244320"/>
                <a:gd name="textAreaTop" fmla="*/ 0 h 3453480"/>
                <a:gd name="textAreaBottom" fmla="*/ 3453840 h 3453480"/>
              </a:gdLst>
              <a:ahLst/>
              <a:cxnLst/>
              <a:rect l="textAreaLeft" t="textAreaTop" r="textAreaRight" b="textAreaBottom"/>
              <a:pathLst>
                <a:path w="2154555" h="2293620">
                  <a:moveTo>
                    <a:pt x="2154034" y="2259330"/>
                  </a:moveTo>
                  <a:lnTo>
                    <a:pt x="34480" y="2259330"/>
                  </a:lnTo>
                  <a:lnTo>
                    <a:pt x="34480" y="0"/>
                  </a:lnTo>
                  <a:lnTo>
                    <a:pt x="0" y="0"/>
                  </a:lnTo>
                  <a:lnTo>
                    <a:pt x="0" y="2259330"/>
                  </a:lnTo>
                  <a:lnTo>
                    <a:pt x="0" y="2293620"/>
                  </a:lnTo>
                  <a:lnTo>
                    <a:pt x="2154034" y="2293620"/>
                  </a:lnTo>
                  <a:lnTo>
                    <a:pt x="2154034" y="225933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0" name="object 406"/>
            <p:cNvSpPr/>
            <p:nvPr/>
          </p:nvSpPr>
          <p:spPr>
            <a:xfrm>
              <a:off x="606240" y="16028280"/>
              <a:ext cx="3191760" cy="3124440"/>
            </a:xfrm>
            <a:custGeom>
              <a:avLst/>
              <a:gdLst>
                <a:gd name="textAreaLeft" fmla="*/ 0 w 3191760"/>
                <a:gd name="textAreaRight" fmla="*/ 3192120 w 3191760"/>
                <a:gd name="textAreaTop" fmla="*/ 0 h 3124440"/>
                <a:gd name="textAreaBottom" fmla="*/ 3124800 h 3124440"/>
              </a:gdLst>
              <a:ahLst/>
              <a:cxnLst/>
              <a:rect l="textAreaLeft" t="textAreaTop" r="textAreaRight" b="textAreaBottom"/>
              <a:pathLst>
                <a:path w="2119630" h="2075179">
                  <a:moveTo>
                    <a:pt x="2119551" y="0"/>
                  </a:moveTo>
                  <a:lnTo>
                    <a:pt x="1813529" y="396686"/>
                  </a:lnTo>
                  <a:lnTo>
                    <a:pt x="1292631" y="432636"/>
                  </a:lnTo>
                  <a:lnTo>
                    <a:pt x="922669" y="913916"/>
                  </a:lnTo>
                  <a:lnTo>
                    <a:pt x="571193" y="784661"/>
                  </a:lnTo>
                  <a:lnTo>
                    <a:pt x="0" y="1035792"/>
                  </a:lnTo>
                  <a:lnTo>
                    <a:pt x="0" y="2074645"/>
                  </a:lnTo>
                  <a:lnTo>
                    <a:pt x="2119551" y="2074645"/>
                  </a:lnTo>
                  <a:lnTo>
                    <a:pt x="211955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1" name="object 407"/>
            <p:cNvSpPr/>
            <p:nvPr/>
          </p:nvSpPr>
          <p:spPr>
            <a:xfrm>
              <a:off x="579960" y="16890480"/>
              <a:ext cx="3218400" cy="2261520"/>
            </a:xfrm>
            <a:custGeom>
              <a:avLst/>
              <a:gdLst>
                <a:gd name="textAreaLeft" fmla="*/ 0 w 3218400"/>
                <a:gd name="textAreaRight" fmla="*/ 3218760 w 3218400"/>
                <a:gd name="textAreaTop" fmla="*/ 0 h 2261520"/>
                <a:gd name="textAreaBottom" fmla="*/ 2261880 h 2261520"/>
              </a:gdLst>
              <a:ahLst/>
              <a:cxnLst/>
              <a:rect l="textAreaLeft" t="textAreaTop" r="textAreaRight" b="textAreaBottom"/>
              <a:pathLst>
                <a:path w="2137410" h="1502409">
                  <a:moveTo>
                    <a:pt x="2136789" y="0"/>
                  </a:moveTo>
                  <a:lnTo>
                    <a:pt x="2012872" y="307767"/>
                  </a:lnTo>
                  <a:lnTo>
                    <a:pt x="1683347" y="269480"/>
                  </a:lnTo>
                  <a:lnTo>
                    <a:pt x="1187099" y="783135"/>
                  </a:lnTo>
                  <a:lnTo>
                    <a:pt x="880605" y="574946"/>
                  </a:lnTo>
                  <a:lnTo>
                    <a:pt x="514851" y="891779"/>
                  </a:lnTo>
                  <a:lnTo>
                    <a:pt x="262751" y="581195"/>
                  </a:lnTo>
                  <a:lnTo>
                    <a:pt x="150691" y="713089"/>
                  </a:lnTo>
                  <a:lnTo>
                    <a:pt x="0" y="410584"/>
                  </a:lnTo>
                  <a:lnTo>
                    <a:pt x="17237" y="1502372"/>
                  </a:lnTo>
                  <a:lnTo>
                    <a:pt x="2136789" y="1502372"/>
                  </a:lnTo>
                  <a:lnTo>
                    <a:pt x="2136789" y="0"/>
                  </a:lnTo>
                  <a:close/>
                </a:path>
              </a:pathLst>
            </a:custGeom>
            <a:solidFill>
              <a:srgbClr val="5689A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2" name="object 408"/>
            <p:cNvSpPr/>
            <p:nvPr/>
          </p:nvSpPr>
          <p:spPr>
            <a:xfrm>
              <a:off x="601200" y="17854200"/>
              <a:ext cx="3196800" cy="1298880"/>
            </a:xfrm>
            <a:custGeom>
              <a:avLst/>
              <a:gdLst>
                <a:gd name="textAreaLeft" fmla="*/ 0 w 3196800"/>
                <a:gd name="textAreaRight" fmla="*/ 3197160 w 3196800"/>
                <a:gd name="textAreaTop" fmla="*/ 0 h 1298880"/>
                <a:gd name="textAreaBottom" fmla="*/ 1299240 h 1298880"/>
              </a:gdLst>
              <a:ahLst/>
              <a:cxnLst/>
              <a:rect l="textAreaLeft" t="textAreaTop" r="textAreaRight" b="textAreaBottom"/>
              <a:pathLst>
                <a:path w="2122805" h="862965">
                  <a:moveTo>
                    <a:pt x="2122680" y="0"/>
                  </a:moveTo>
                  <a:lnTo>
                    <a:pt x="1669238" y="270374"/>
                  </a:lnTo>
                  <a:lnTo>
                    <a:pt x="1142395" y="36810"/>
                  </a:lnTo>
                  <a:lnTo>
                    <a:pt x="550380" y="524372"/>
                  </a:lnTo>
                  <a:lnTo>
                    <a:pt x="249848" y="278867"/>
                  </a:lnTo>
                  <a:lnTo>
                    <a:pt x="0" y="491668"/>
                  </a:lnTo>
                  <a:lnTo>
                    <a:pt x="3128" y="862431"/>
                  </a:lnTo>
                  <a:lnTo>
                    <a:pt x="2122680" y="862431"/>
                  </a:lnTo>
                  <a:lnTo>
                    <a:pt x="2122680" y="0"/>
                  </a:lnTo>
                  <a:close/>
                </a:path>
              </a:pathLst>
            </a:custGeom>
            <a:solidFill>
              <a:srgbClr val="56B9D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3" name="object 409"/>
            <p:cNvSpPr/>
            <p:nvPr/>
          </p:nvSpPr>
          <p:spPr>
            <a:xfrm>
              <a:off x="606240" y="18324720"/>
              <a:ext cx="3191760" cy="828000"/>
            </a:xfrm>
            <a:custGeom>
              <a:avLst/>
              <a:gdLst>
                <a:gd name="textAreaLeft" fmla="*/ 0 w 3191760"/>
                <a:gd name="textAreaRight" fmla="*/ 3192120 w 3191760"/>
                <a:gd name="textAreaTop" fmla="*/ 0 h 828000"/>
                <a:gd name="textAreaBottom" fmla="*/ 828360 h 828000"/>
              </a:gdLst>
              <a:ahLst/>
              <a:cxnLst/>
              <a:rect l="textAreaLeft" t="textAreaTop" r="textAreaRight" b="textAreaBottom"/>
              <a:pathLst>
                <a:path w="2119630" h="549909">
                  <a:moveTo>
                    <a:pt x="1630674" y="0"/>
                  </a:moveTo>
                  <a:lnTo>
                    <a:pt x="1254218" y="244434"/>
                  </a:lnTo>
                  <a:lnTo>
                    <a:pt x="922669" y="84938"/>
                  </a:lnTo>
                  <a:lnTo>
                    <a:pt x="507177" y="389324"/>
                  </a:lnTo>
                  <a:lnTo>
                    <a:pt x="0" y="283260"/>
                  </a:lnTo>
                  <a:lnTo>
                    <a:pt x="0" y="549731"/>
                  </a:lnTo>
                  <a:lnTo>
                    <a:pt x="2119551" y="549731"/>
                  </a:lnTo>
                  <a:lnTo>
                    <a:pt x="2119551" y="289003"/>
                  </a:lnTo>
                  <a:lnTo>
                    <a:pt x="163067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4" name="object 410"/>
            <p:cNvSpPr/>
            <p:nvPr/>
          </p:nvSpPr>
          <p:spPr>
            <a:xfrm>
              <a:off x="601200" y="18397080"/>
              <a:ext cx="3196800" cy="755640"/>
            </a:xfrm>
            <a:custGeom>
              <a:avLst/>
              <a:gdLst>
                <a:gd name="textAreaLeft" fmla="*/ 0 w 3196800"/>
                <a:gd name="textAreaRight" fmla="*/ 3197160 w 3196800"/>
                <a:gd name="textAreaTop" fmla="*/ 0 h 755640"/>
                <a:gd name="textAreaBottom" fmla="*/ 756000 h 755640"/>
              </a:gdLst>
              <a:ahLst/>
              <a:cxnLst/>
              <a:rect l="textAreaLeft" t="textAreaTop" r="textAreaRight" b="textAreaBottom"/>
              <a:pathLst>
                <a:path w="2122805" h="502284">
                  <a:moveTo>
                    <a:pt x="2122680" y="0"/>
                  </a:moveTo>
                  <a:lnTo>
                    <a:pt x="1639554" y="344873"/>
                  </a:lnTo>
                  <a:lnTo>
                    <a:pt x="1327064" y="255203"/>
                  </a:lnTo>
                  <a:lnTo>
                    <a:pt x="895253" y="393718"/>
                  </a:lnTo>
                  <a:lnTo>
                    <a:pt x="386600" y="247158"/>
                  </a:lnTo>
                  <a:lnTo>
                    <a:pt x="0" y="393718"/>
                  </a:lnTo>
                  <a:lnTo>
                    <a:pt x="3128" y="502126"/>
                  </a:lnTo>
                  <a:lnTo>
                    <a:pt x="2122680" y="502126"/>
                  </a:lnTo>
                  <a:lnTo>
                    <a:pt x="2122680" y="0"/>
                  </a:lnTo>
                  <a:close/>
                </a:path>
              </a:pathLst>
            </a:custGeom>
            <a:solidFill>
              <a:srgbClr val="C7E9F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445" name="object 411"/>
            <p:cNvPicPr/>
            <p:nvPr/>
          </p:nvPicPr>
          <p:blipFill>
            <a:blip r:embed="rId13"/>
            <a:stretch/>
          </p:blipFill>
          <p:spPr>
            <a:xfrm>
              <a:off x="982800" y="15892200"/>
              <a:ext cx="387720" cy="149040"/>
            </a:xfrm>
            <a:prstGeom prst="rect">
              <a:avLst/>
            </a:prstGeom>
            <a:ln w="0">
              <a:noFill/>
            </a:ln>
          </p:spPr>
        </p:pic>
        <p:pic>
          <p:nvPicPr>
            <p:cNvPr id="446" name="object 412"/>
            <p:cNvPicPr/>
            <p:nvPr/>
          </p:nvPicPr>
          <p:blipFill>
            <a:blip r:embed="rId14"/>
            <a:stretch/>
          </p:blipFill>
          <p:spPr>
            <a:xfrm>
              <a:off x="2932560" y="15882480"/>
              <a:ext cx="393480" cy="149040"/>
            </a:xfrm>
            <a:prstGeom prst="rect">
              <a:avLst/>
            </a:prstGeom>
            <a:ln w="0">
              <a:noFill/>
            </a:ln>
          </p:spPr>
        </p:pic>
        <p:pic>
          <p:nvPicPr>
            <p:cNvPr id="447" name="object 413"/>
            <p:cNvPicPr/>
            <p:nvPr/>
          </p:nvPicPr>
          <p:blipFill>
            <a:blip r:embed="rId15"/>
            <a:stretch/>
          </p:blipFill>
          <p:spPr>
            <a:xfrm>
              <a:off x="978120" y="16191000"/>
              <a:ext cx="391320" cy="149040"/>
            </a:xfrm>
            <a:prstGeom prst="rect">
              <a:avLst/>
            </a:prstGeom>
            <a:ln w="0">
              <a:noFill/>
            </a:ln>
          </p:spPr>
        </p:pic>
        <p:pic>
          <p:nvPicPr>
            <p:cNvPr id="448" name="object 414"/>
            <p:cNvPicPr/>
            <p:nvPr/>
          </p:nvPicPr>
          <p:blipFill>
            <a:blip r:embed="rId16"/>
            <a:stretch/>
          </p:blipFill>
          <p:spPr>
            <a:xfrm>
              <a:off x="1717560" y="15858000"/>
              <a:ext cx="657720" cy="514080"/>
            </a:xfrm>
            <a:prstGeom prst="rect">
              <a:avLst/>
            </a:prstGeom>
            <a:ln w="0">
              <a:noFill/>
            </a:ln>
          </p:spPr>
        </p:pic>
        <p:pic>
          <p:nvPicPr>
            <p:cNvPr id="449" name="object 415"/>
            <p:cNvPicPr/>
            <p:nvPr/>
          </p:nvPicPr>
          <p:blipFill>
            <a:blip r:embed="rId17"/>
            <a:stretch/>
          </p:blipFill>
          <p:spPr>
            <a:xfrm>
              <a:off x="719280" y="15858000"/>
              <a:ext cx="219600" cy="219600"/>
            </a:xfrm>
            <a:prstGeom prst="rect">
              <a:avLst/>
            </a:prstGeom>
            <a:ln w="0">
              <a:noFill/>
            </a:ln>
          </p:spPr>
        </p:pic>
        <p:pic>
          <p:nvPicPr>
            <p:cNvPr id="450" name="object 416"/>
            <p:cNvPicPr/>
            <p:nvPr/>
          </p:nvPicPr>
          <p:blipFill>
            <a:blip r:embed="rId18"/>
            <a:stretch/>
          </p:blipFill>
          <p:spPr>
            <a:xfrm>
              <a:off x="2677320" y="15853320"/>
              <a:ext cx="219600" cy="219600"/>
            </a:xfrm>
            <a:prstGeom prst="rect">
              <a:avLst/>
            </a:prstGeom>
            <a:ln w="0">
              <a:noFill/>
            </a:ln>
          </p:spPr>
        </p:pic>
        <p:pic>
          <p:nvPicPr>
            <p:cNvPr id="451" name="object 417"/>
            <p:cNvPicPr/>
            <p:nvPr/>
          </p:nvPicPr>
          <p:blipFill>
            <a:blip r:embed="rId19"/>
            <a:stretch/>
          </p:blipFill>
          <p:spPr>
            <a:xfrm>
              <a:off x="714600" y="16151760"/>
              <a:ext cx="219600" cy="219600"/>
            </a:xfrm>
            <a:prstGeom prst="rect">
              <a:avLst/>
            </a:prstGeom>
            <a:ln w="0">
              <a:noFill/>
            </a:ln>
          </p:spPr>
        </p:pic>
        <p:pic>
          <p:nvPicPr>
            <p:cNvPr id="452" name="object 418"/>
            <p:cNvPicPr/>
            <p:nvPr/>
          </p:nvPicPr>
          <p:blipFill>
            <a:blip r:embed="rId20"/>
            <a:stretch/>
          </p:blipFill>
          <p:spPr>
            <a:xfrm>
              <a:off x="2226600" y="17814600"/>
              <a:ext cx="189720" cy="189720"/>
            </a:xfrm>
            <a:prstGeom prst="rect">
              <a:avLst/>
            </a:prstGeom>
            <a:ln w="0">
              <a:noFill/>
            </a:ln>
          </p:spPr>
        </p:pic>
        <p:pic>
          <p:nvPicPr>
            <p:cNvPr id="453" name="object 419"/>
            <p:cNvPicPr/>
            <p:nvPr/>
          </p:nvPicPr>
          <p:blipFill>
            <a:blip r:embed="rId21"/>
            <a:stretch/>
          </p:blipFill>
          <p:spPr>
            <a:xfrm>
              <a:off x="2966760" y="18230040"/>
              <a:ext cx="189720" cy="189720"/>
            </a:xfrm>
            <a:prstGeom prst="rect">
              <a:avLst/>
            </a:prstGeom>
            <a:ln w="0">
              <a:noFill/>
            </a:ln>
          </p:spPr>
        </p:pic>
        <p:pic>
          <p:nvPicPr>
            <p:cNvPr id="454" name="object 420"/>
            <p:cNvPicPr/>
            <p:nvPr/>
          </p:nvPicPr>
          <p:blipFill>
            <a:blip r:embed="rId22"/>
            <a:stretch/>
          </p:blipFill>
          <p:spPr>
            <a:xfrm>
              <a:off x="3025800" y="17195400"/>
              <a:ext cx="189720" cy="189720"/>
            </a:xfrm>
            <a:prstGeom prst="rect">
              <a:avLst/>
            </a:prstGeom>
            <a:ln w="0">
              <a:noFill/>
            </a:ln>
          </p:spPr>
        </p:pic>
        <p:pic>
          <p:nvPicPr>
            <p:cNvPr id="455" name="object 421"/>
            <p:cNvPicPr/>
            <p:nvPr/>
          </p:nvPicPr>
          <p:blipFill>
            <a:blip r:embed="rId23"/>
            <a:stretch/>
          </p:blipFill>
          <p:spPr>
            <a:xfrm>
              <a:off x="2474280" y="16572240"/>
              <a:ext cx="190080" cy="189720"/>
            </a:xfrm>
            <a:prstGeom prst="rect">
              <a:avLst/>
            </a:prstGeom>
            <a:ln w="0">
              <a:noFill/>
            </a:ln>
          </p:spPr>
        </p:pic>
        <p:pic>
          <p:nvPicPr>
            <p:cNvPr id="456" name="object 422"/>
            <p:cNvPicPr/>
            <p:nvPr/>
          </p:nvPicPr>
          <p:blipFill>
            <a:blip r:embed="rId24"/>
            <a:stretch/>
          </p:blipFill>
          <p:spPr>
            <a:xfrm>
              <a:off x="1385280" y="17120160"/>
              <a:ext cx="189720" cy="189720"/>
            </a:xfrm>
            <a:prstGeom prst="rect">
              <a:avLst/>
            </a:prstGeom>
            <a:ln w="0">
              <a:noFill/>
            </a:ln>
          </p:spPr>
        </p:pic>
        <p:pic>
          <p:nvPicPr>
            <p:cNvPr id="457" name="object 423"/>
            <p:cNvPicPr/>
            <p:nvPr/>
          </p:nvPicPr>
          <p:blipFill>
            <a:blip r:embed="rId25"/>
            <a:stretch/>
          </p:blipFill>
          <p:spPr>
            <a:xfrm>
              <a:off x="1829160" y="17655840"/>
              <a:ext cx="189720" cy="189720"/>
            </a:xfrm>
            <a:prstGeom prst="rect">
              <a:avLst/>
            </a:prstGeom>
            <a:ln w="0">
              <a:noFill/>
            </a:ln>
          </p:spPr>
        </p:pic>
        <p:pic>
          <p:nvPicPr>
            <p:cNvPr id="458" name="object 424"/>
            <p:cNvPicPr/>
            <p:nvPr/>
          </p:nvPicPr>
          <p:blipFill>
            <a:blip r:embed="rId26"/>
            <a:stretch/>
          </p:blipFill>
          <p:spPr>
            <a:xfrm>
              <a:off x="880560" y="17670600"/>
              <a:ext cx="189720" cy="189720"/>
            </a:xfrm>
            <a:prstGeom prst="rect">
              <a:avLst/>
            </a:prstGeom>
            <a:ln w="0">
              <a:noFill/>
            </a:ln>
          </p:spPr>
        </p:pic>
        <p:pic>
          <p:nvPicPr>
            <p:cNvPr id="459" name="object 425"/>
            <p:cNvPicPr/>
            <p:nvPr/>
          </p:nvPicPr>
          <p:blipFill>
            <a:blip r:embed="rId27"/>
            <a:stretch/>
          </p:blipFill>
          <p:spPr>
            <a:xfrm>
              <a:off x="1900440" y="18357840"/>
              <a:ext cx="189720" cy="189720"/>
            </a:xfrm>
            <a:prstGeom prst="rect">
              <a:avLst/>
            </a:prstGeom>
            <a:ln w="0">
              <a:noFill/>
            </a:ln>
          </p:spPr>
        </p:pic>
        <p:pic>
          <p:nvPicPr>
            <p:cNvPr id="460" name="object 426"/>
            <p:cNvPicPr/>
            <p:nvPr/>
          </p:nvPicPr>
          <p:blipFill>
            <a:blip r:embed="rId28"/>
            <a:stretch/>
          </p:blipFill>
          <p:spPr>
            <a:xfrm>
              <a:off x="1087920" y="18673920"/>
              <a:ext cx="190080" cy="189720"/>
            </a:xfrm>
            <a:prstGeom prst="rect">
              <a:avLst/>
            </a:prstGeom>
            <a:ln w="0">
              <a:noFill/>
            </a:ln>
          </p:spPr>
        </p:pic>
        <p:pic>
          <p:nvPicPr>
            <p:cNvPr id="461" name="object 427"/>
            <p:cNvPicPr/>
            <p:nvPr/>
          </p:nvPicPr>
          <p:blipFill>
            <a:blip r:embed="rId29"/>
            <a:stretch/>
          </p:blipFill>
          <p:spPr>
            <a:xfrm>
              <a:off x="2504880" y="18685800"/>
              <a:ext cx="189720" cy="189720"/>
            </a:xfrm>
            <a:prstGeom prst="rect">
              <a:avLst/>
            </a:prstGeom>
            <a:ln w="0">
              <a:noFill/>
            </a:ln>
          </p:spPr>
        </p:pic>
        <p:pic>
          <p:nvPicPr>
            <p:cNvPr id="462" name="object 428"/>
            <p:cNvPicPr/>
            <p:nvPr/>
          </p:nvPicPr>
          <p:blipFill>
            <a:blip r:embed="rId30"/>
            <a:stretch/>
          </p:blipFill>
          <p:spPr>
            <a:xfrm>
              <a:off x="884880" y="18195840"/>
              <a:ext cx="189720" cy="189720"/>
            </a:xfrm>
            <a:prstGeom prst="rect">
              <a:avLst/>
            </a:prstGeom>
            <a:ln w="0">
              <a:noFill/>
            </a:ln>
          </p:spPr>
        </p:pic>
      </p:grpSp>
      <p:sp>
        <p:nvSpPr>
          <p:cNvPr id="3" name="正方形/長方形 2">
            <a:extLst>
              <a:ext uri="{FF2B5EF4-FFF2-40B4-BE49-F238E27FC236}">
                <a16:creationId xmlns:a16="http://schemas.microsoft.com/office/drawing/2014/main" id="{6DDABBA1-54BB-B3E5-40AB-F13CA9A5C475}"/>
              </a:ext>
            </a:extLst>
          </p:cNvPr>
          <p:cNvSpPr/>
          <p:nvPr/>
        </p:nvSpPr>
        <p:spPr>
          <a:xfrm>
            <a:off x="1196461" y="153096"/>
            <a:ext cx="18990702" cy="162771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ja-JP" sz="4800" b="0" strike="noStrike" spc="-1">
                <a:solidFill>
                  <a:schemeClr val="bg1"/>
                </a:solidFill>
                <a:latin typeface="Arial"/>
              </a:rPr>
              <a:t>〇〇〇〇〇〇〇〇〇〇〇〇〇〇〇〇症例について</a:t>
            </a:r>
            <a:endParaRPr lang="en-US" sz="4800" b="0" strike="noStrike" spc="-1" dirty="0">
              <a:solidFill>
                <a:schemeClr val="bg1"/>
              </a:solidFill>
              <a:latin typeface="Arial"/>
            </a:endParaRPr>
          </a:p>
          <a:p>
            <a:pPr algn="ctr">
              <a:lnSpc>
                <a:spcPct val="100000"/>
              </a:lnSpc>
            </a:pPr>
            <a:r>
              <a:rPr lang="ja-JP" sz="4000" b="0" strike="noStrike" spc="-1">
                <a:solidFill>
                  <a:schemeClr val="bg1"/>
                </a:solidFill>
                <a:latin typeface="Arial"/>
              </a:rPr>
              <a:t>（〇〇身体所見等から考える〇〇〇〇の診断に向けて）</a:t>
            </a:r>
            <a:endParaRPr lang="en-US" sz="4000" b="0" strike="noStrike" spc="-1" dirty="0">
              <a:solidFill>
                <a:schemeClr val="bg1"/>
              </a:solidFill>
              <a:latin typeface="Arial"/>
            </a:endParaRPr>
          </a:p>
        </p:txBody>
      </p:sp>
      <p:sp>
        <p:nvSpPr>
          <p:cNvPr id="4" name="正方形/長方形 3">
            <a:extLst>
              <a:ext uri="{FF2B5EF4-FFF2-40B4-BE49-F238E27FC236}">
                <a16:creationId xmlns:a16="http://schemas.microsoft.com/office/drawing/2014/main" id="{0E889FE5-1184-46F2-097F-F9E584DF6E0A}"/>
              </a:ext>
            </a:extLst>
          </p:cNvPr>
          <p:cNvSpPr/>
          <p:nvPr/>
        </p:nvSpPr>
        <p:spPr>
          <a:xfrm>
            <a:off x="903241" y="1695084"/>
            <a:ext cx="19577143" cy="79037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r>
              <a:rPr lang="ja-JP" sz="3200" b="0" strike="noStrike" spc="-1">
                <a:solidFill>
                  <a:schemeClr val="bg1"/>
                </a:solidFill>
                <a:latin typeface="Arial"/>
              </a:rPr>
              <a:t>〇〇〇〇〇〇〇〇病院〇〇〇内科・〇〇〇〇〇センター</a:t>
            </a:r>
            <a:r>
              <a:rPr lang="ja-JP" altLang="en-US" sz="3200" b="0" strike="noStrike" spc="-1">
                <a:solidFill>
                  <a:schemeClr val="bg1"/>
                </a:solidFill>
                <a:latin typeface="Arial"/>
              </a:rPr>
              <a:t>　</a:t>
            </a:r>
            <a:r>
              <a:rPr lang="ja-JP" altLang="ja-JP" sz="3200" b="0" strike="noStrike" spc="-1">
                <a:solidFill>
                  <a:schemeClr val="bg1"/>
                </a:solidFill>
                <a:latin typeface="Arial"/>
              </a:rPr>
              <a:t>名前　太郎</a:t>
            </a:r>
            <a:endParaRPr lang="en-US" altLang="ja-JP" sz="3200" b="0" strike="noStrike" spc="-1" dirty="0">
              <a:solidFill>
                <a:schemeClr val="bg1"/>
              </a:solidFill>
              <a:latin typeface="Arial"/>
            </a:endParaRPr>
          </a:p>
          <a:p>
            <a:pPr algn="ctr">
              <a:lnSpc>
                <a:spcPct val="100000"/>
              </a:lnSpc>
            </a:pPr>
            <a:endParaRPr lang="en-US" sz="3200" b="0" strike="noStrike" spc="-1" dirty="0">
              <a:solidFill>
                <a:schemeClr val="bg1"/>
              </a:solidFill>
              <a:latin typeface="Arial"/>
            </a:endParaRPr>
          </a:p>
        </p:txBody>
      </p:sp>
      <p:sp>
        <p:nvSpPr>
          <p:cNvPr id="7" name="テキスト ボックス 6">
            <a:extLst>
              <a:ext uri="{FF2B5EF4-FFF2-40B4-BE49-F238E27FC236}">
                <a16:creationId xmlns:a16="http://schemas.microsoft.com/office/drawing/2014/main" id="{3C2C6F3E-EBFA-74E8-8C44-014DEE3735BE}"/>
              </a:ext>
            </a:extLst>
          </p:cNvPr>
          <p:cNvSpPr txBox="1"/>
          <p:nvPr/>
        </p:nvSpPr>
        <p:spPr>
          <a:xfrm>
            <a:off x="200025" y="3377622"/>
            <a:ext cx="10489441" cy="1972768"/>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a:t>
            </a:r>
            <a:endParaRPr lang="en-US" altLang="ja-JP" sz="2400" strike="noStrike" spc="-1" dirty="0">
              <a:solidFill>
                <a:srgbClr val="000000"/>
              </a:solidFill>
              <a:latin typeface="Arial"/>
            </a:endParaRPr>
          </a:p>
        </p:txBody>
      </p:sp>
      <p:sp>
        <p:nvSpPr>
          <p:cNvPr id="8" name="正方形/長方形 7">
            <a:extLst>
              <a:ext uri="{FF2B5EF4-FFF2-40B4-BE49-F238E27FC236}">
                <a16:creationId xmlns:a16="http://schemas.microsoft.com/office/drawing/2014/main" id="{26591498-2FA4-CABE-CD21-CD65DB10EF68}"/>
              </a:ext>
            </a:extLst>
          </p:cNvPr>
          <p:cNvSpPr/>
          <p:nvPr/>
        </p:nvSpPr>
        <p:spPr>
          <a:xfrm>
            <a:off x="137260" y="275180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spc="-1" dirty="0" err="1">
                <a:solidFill>
                  <a:schemeClr val="bg1"/>
                </a:solidFill>
                <a:latin typeface="Arial"/>
              </a:rPr>
              <a:t>はじめに</a:t>
            </a:r>
            <a:endParaRPr lang="en-US" sz="3200" b="0" strike="noStrike" spc="-1" dirty="0">
              <a:solidFill>
                <a:schemeClr val="bg1"/>
              </a:solidFill>
              <a:latin typeface="Arial"/>
            </a:endParaRPr>
          </a:p>
        </p:txBody>
      </p:sp>
      <p:sp>
        <p:nvSpPr>
          <p:cNvPr id="9" name="テキスト ボックス 8">
            <a:extLst>
              <a:ext uri="{FF2B5EF4-FFF2-40B4-BE49-F238E27FC236}">
                <a16:creationId xmlns:a16="http://schemas.microsoft.com/office/drawing/2014/main" id="{59CB7AEE-BC95-49A6-D27E-866B35758ED5}"/>
              </a:ext>
            </a:extLst>
          </p:cNvPr>
          <p:cNvSpPr txBox="1"/>
          <p:nvPr/>
        </p:nvSpPr>
        <p:spPr>
          <a:xfrm>
            <a:off x="10858500" y="3377622"/>
            <a:ext cx="10489441" cy="1972768"/>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a:t>
            </a:r>
            <a:endParaRPr lang="en-US" altLang="ja-JP" sz="2400" strike="noStrike" spc="-1" dirty="0">
              <a:solidFill>
                <a:srgbClr val="000000"/>
              </a:solidFill>
              <a:latin typeface="Arial"/>
            </a:endParaRPr>
          </a:p>
        </p:txBody>
      </p:sp>
      <p:sp>
        <p:nvSpPr>
          <p:cNvPr id="10" name="正方形/長方形 9">
            <a:extLst>
              <a:ext uri="{FF2B5EF4-FFF2-40B4-BE49-F238E27FC236}">
                <a16:creationId xmlns:a16="http://schemas.microsoft.com/office/drawing/2014/main" id="{08288929-CFF4-D3EB-188F-CFAA40A7E38D}"/>
              </a:ext>
            </a:extLst>
          </p:cNvPr>
          <p:cNvSpPr/>
          <p:nvPr/>
        </p:nvSpPr>
        <p:spPr>
          <a:xfrm>
            <a:off x="10795735" y="275180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spc="-1" dirty="0" err="1">
                <a:solidFill>
                  <a:schemeClr val="bg1"/>
                </a:solidFill>
                <a:latin typeface="Arial"/>
              </a:rPr>
              <a:t>背景</a:t>
            </a:r>
            <a:endParaRPr lang="en-US" sz="3200" b="0" strike="noStrike" spc="-1" dirty="0">
              <a:solidFill>
                <a:schemeClr val="bg1"/>
              </a:solidFill>
              <a:latin typeface="Arial"/>
            </a:endParaRPr>
          </a:p>
        </p:txBody>
      </p:sp>
      <p:sp>
        <p:nvSpPr>
          <p:cNvPr id="11" name="テキスト ボックス 10">
            <a:extLst>
              <a:ext uri="{FF2B5EF4-FFF2-40B4-BE49-F238E27FC236}">
                <a16:creationId xmlns:a16="http://schemas.microsoft.com/office/drawing/2014/main" id="{270540FF-1F3B-98B3-DAE1-09EA56E55866}"/>
              </a:ext>
            </a:extLst>
          </p:cNvPr>
          <p:cNvSpPr txBox="1"/>
          <p:nvPr/>
        </p:nvSpPr>
        <p:spPr>
          <a:xfrm>
            <a:off x="200025" y="6120822"/>
            <a:ext cx="10489441" cy="1972768"/>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a:t>
            </a:r>
            <a:endParaRPr lang="en-US" altLang="ja-JP" sz="2400" strike="noStrike" spc="-1" dirty="0">
              <a:solidFill>
                <a:srgbClr val="000000"/>
              </a:solidFill>
              <a:latin typeface="Arial"/>
            </a:endParaRPr>
          </a:p>
        </p:txBody>
      </p:sp>
      <p:sp>
        <p:nvSpPr>
          <p:cNvPr id="12" name="正方形/長方形 11">
            <a:extLst>
              <a:ext uri="{FF2B5EF4-FFF2-40B4-BE49-F238E27FC236}">
                <a16:creationId xmlns:a16="http://schemas.microsoft.com/office/drawing/2014/main" id="{ADBB1E77-8B6E-F3AA-3151-2D08235AF193}"/>
              </a:ext>
            </a:extLst>
          </p:cNvPr>
          <p:cNvSpPr/>
          <p:nvPr/>
        </p:nvSpPr>
        <p:spPr>
          <a:xfrm>
            <a:off x="137260" y="5409278"/>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spc="-1" dirty="0">
                <a:solidFill>
                  <a:schemeClr val="bg1"/>
                </a:solidFill>
                <a:latin typeface="Arial"/>
              </a:rPr>
              <a:t>症例1</a:t>
            </a:r>
            <a:endParaRPr lang="en-US" sz="3200" b="0" strike="noStrike" spc="-1" dirty="0">
              <a:solidFill>
                <a:schemeClr val="bg1"/>
              </a:solidFill>
              <a:latin typeface="Arial"/>
            </a:endParaRPr>
          </a:p>
        </p:txBody>
      </p:sp>
      <p:sp>
        <p:nvSpPr>
          <p:cNvPr id="13" name="テキスト ボックス 12">
            <a:extLst>
              <a:ext uri="{FF2B5EF4-FFF2-40B4-BE49-F238E27FC236}">
                <a16:creationId xmlns:a16="http://schemas.microsoft.com/office/drawing/2014/main" id="{CAAD9E44-2DF2-8C6F-900C-60846C3C6477}"/>
              </a:ext>
            </a:extLst>
          </p:cNvPr>
          <p:cNvSpPr txBox="1"/>
          <p:nvPr/>
        </p:nvSpPr>
        <p:spPr>
          <a:xfrm>
            <a:off x="10858500" y="6120822"/>
            <a:ext cx="10489441" cy="1972768"/>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a:t>
            </a:r>
            <a:endParaRPr lang="en-US" altLang="ja-JP" sz="2400" strike="noStrike" spc="-1" dirty="0">
              <a:solidFill>
                <a:srgbClr val="000000"/>
              </a:solidFill>
              <a:latin typeface="Arial"/>
            </a:endParaRPr>
          </a:p>
        </p:txBody>
      </p:sp>
      <p:sp>
        <p:nvSpPr>
          <p:cNvPr id="14" name="正方形/長方形 13">
            <a:extLst>
              <a:ext uri="{FF2B5EF4-FFF2-40B4-BE49-F238E27FC236}">
                <a16:creationId xmlns:a16="http://schemas.microsoft.com/office/drawing/2014/main" id="{AC5CD254-4AF5-8230-522D-03C9A7E1BF37}"/>
              </a:ext>
            </a:extLst>
          </p:cNvPr>
          <p:cNvSpPr/>
          <p:nvPr/>
        </p:nvSpPr>
        <p:spPr>
          <a:xfrm>
            <a:off x="10795735" y="5409278"/>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spc="-1" dirty="0">
                <a:solidFill>
                  <a:schemeClr val="bg1"/>
                </a:solidFill>
                <a:latin typeface="Arial"/>
              </a:rPr>
              <a:t>症例2</a:t>
            </a:r>
            <a:endParaRPr lang="en-US" sz="3200" b="0" strike="noStrike" spc="-1" dirty="0">
              <a:solidFill>
                <a:schemeClr val="bg1"/>
              </a:solidFill>
              <a:latin typeface="Arial"/>
            </a:endParaRPr>
          </a:p>
        </p:txBody>
      </p:sp>
      <p:sp>
        <p:nvSpPr>
          <p:cNvPr id="15" name="正方形/長方形 14">
            <a:extLst>
              <a:ext uri="{FF2B5EF4-FFF2-40B4-BE49-F238E27FC236}">
                <a16:creationId xmlns:a16="http://schemas.microsoft.com/office/drawing/2014/main" id="{2160A5D4-968F-A78B-4015-E50EEB53E33B}"/>
              </a:ext>
            </a:extLst>
          </p:cNvPr>
          <p:cNvSpPr/>
          <p:nvPr/>
        </p:nvSpPr>
        <p:spPr>
          <a:xfrm>
            <a:off x="137260" y="823820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spc="-1" dirty="0">
                <a:solidFill>
                  <a:schemeClr val="bg1"/>
                </a:solidFill>
                <a:latin typeface="Arial"/>
              </a:rPr>
              <a:t>症例1画像</a:t>
            </a:r>
            <a:endParaRPr lang="en-US" sz="3200" b="0" strike="noStrike" spc="-1" dirty="0">
              <a:solidFill>
                <a:schemeClr val="bg1"/>
              </a:solidFill>
              <a:latin typeface="Arial"/>
            </a:endParaRPr>
          </a:p>
        </p:txBody>
      </p:sp>
      <p:sp>
        <p:nvSpPr>
          <p:cNvPr id="16" name="正方形/長方形 15">
            <a:extLst>
              <a:ext uri="{FF2B5EF4-FFF2-40B4-BE49-F238E27FC236}">
                <a16:creationId xmlns:a16="http://schemas.microsoft.com/office/drawing/2014/main" id="{547B20AC-AA35-7EC3-C778-AF5F2ECBDA02}"/>
              </a:ext>
            </a:extLst>
          </p:cNvPr>
          <p:cNvSpPr/>
          <p:nvPr/>
        </p:nvSpPr>
        <p:spPr>
          <a:xfrm>
            <a:off x="10795735" y="823820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spc="-1" dirty="0">
                <a:solidFill>
                  <a:schemeClr val="bg1"/>
                </a:solidFill>
                <a:latin typeface="Arial"/>
              </a:rPr>
              <a:t>症例2画像</a:t>
            </a:r>
            <a:endParaRPr lang="en-US" sz="3200" b="0" strike="noStrike" spc="-1" dirty="0">
              <a:solidFill>
                <a:schemeClr val="bg1"/>
              </a:solidFill>
              <a:latin typeface="Arial"/>
            </a:endParaRPr>
          </a:p>
        </p:txBody>
      </p:sp>
      <p:sp>
        <p:nvSpPr>
          <p:cNvPr id="17" name="正方形/長方形 16">
            <a:extLst>
              <a:ext uri="{FF2B5EF4-FFF2-40B4-BE49-F238E27FC236}">
                <a16:creationId xmlns:a16="http://schemas.microsoft.com/office/drawing/2014/main" id="{B63EA4C8-85EC-C4E5-0003-6B705912AB76}"/>
              </a:ext>
            </a:extLst>
          </p:cNvPr>
          <p:cNvSpPr/>
          <p:nvPr/>
        </p:nvSpPr>
        <p:spPr>
          <a:xfrm>
            <a:off x="137260" y="14839028"/>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spc="-1" dirty="0" err="1">
                <a:solidFill>
                  <a:schemeClr val="bg1"/>
                </a:solidFill>
                <a:latin typeface="Arial"/>
              </a:rPr>
              <a:t>経過</a:t>
            </a:r>
            <a:endParaRPr lang="en-US" sz="3200" b="0" strike="noStrike" spc="-1" dirty="0">
              <a:solidFill>
                <a:schemeClr val="bg1"/>
              </a:solidFill>
              <a:latin typeface="Arial"/>
            </a:endParaRPr>
          </a:p>
        </p:txBody>
      </p:sp>
      <p:sp>
        <p:nvSpPr>
          <p:cNvPr id="18" name="正方形/長方形 17">
            <a:extLst>
              <a:ext uri="{FF2B5EF4-FFF2-40B4-BE49-F238E27FC236}">
                <a16:creationId xmlns:a16="http://schemas.microsoft.com/office/drawing/2014/main" id="{091CE1DD-E13A-2A9E-0351-61E378DA32E7}"/>
              </a:ext>
            </a:extLst>
          </p:cNvPr>
          <p:cNvSpPr/>
          <p:nvPr/>
        </p:nvSpPr>
        <p:spPr>
          <a:xfrm>
            <a:off x="137260" y="1995395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spc="-1" dirty="0">
                <a:solidFill>
                  <a:schemeClr val="bg1"/>
                </a:solidFill>
                <a:latin typeface="Arial"/>
              </a:rPr>
              <a:t>結果1</a:t>
            </a:r>
            <a:endParaRPr lang="en-US" sz="3200" b="0" strike="noStrike" spc="-1" dirty="0">
              <a:solidFill>
                <a:schemeClr val="bg1"/>
              </a:solidFill>
              <a:latin typeface="Arial"/>
            </a:endParaRPr>
          </a:p>
        </p:txBody>
      </p:sp>
      <p:sp>
        <p:nvSpPr>
          <p:cNvPr id="19" name="正方形/長方形 18">
            <a:extLst>
              <a:ext uri="{FF2B5EF4-FFF2-40B4-BE49-F238E27FC236}">
                <a16:creationId xmlns:a16="http://schemas.microsoft.com/office/drawing/2014/main" id="{C4DC257C-F558-DC99-1F78-535FC4A8D41E}"/>
              </a:ext>
            </a:extLst>
          </p:cNvPr>
          <p:cNvSpPr/>
          <p:nvPr/>
        </p:nvSpPr>
        <p:spPr>
          <a:xfrm>
            <a:off x="10795735" y="1995395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spc="-1" dirty="0">
                <a:solidFill>
                  <a:schemeClr val="bg1"/>
                </a:solidFill>
                <a:latin typeface="Arial"/>
              </a:rPr>
              <a:t>結果2</a:t>
            </a:r>
            <a:endParaRPr lang="en-US" sz="3200" b="0" strike="noStrike" spc="-1" dirty="0">
              <a:solidFill>
                <a:schemeClr val="bg1"/>
              </a:solidFill>
              <a:latin typeface="Arial"/>
            </a:endParaRPr>
          </a:p>
        </p:txBody>
      </p:sp>
      <p:sp>
        <p:nvSpPr>
          <p:cNvPr id="20" name="正方形/長方形 19">
            <a:extLst>
              <a:ext uri="{FF2B5EF4-FFF2-40B4-BE49-F238E27FC236}">
                <a16:creationId xmlns:a16="http://schemas.microsoft.com/office/drawing/2014/main" id="{D498A5DC-B747-2AEC-6FD4-95D928465546}"/>
              </a:ext>
            </a:extLst>
          </p:cNvPr>
          <p:cNvSpPr/>
          <p:nvPr/>
        </p:nvSpPr>
        <p:spPr>
          <a:xfrm>
            <a:off x="137260" y="26840528"/>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3200" spc="-1" dirty="0" err="1">
                <a:solidFill>
                  <a:schemeClr val="bg1"/>
                </a:solidFill>
                <a:latin typeface="Arial"/>
              </a:rPr>
              <a:t>考察</a:t>
            </a:r>
            <a:endParaRPr lang="en-US" sz="3200" b="0" strike="noStrike" spc="-1" dirty="0">
              <a:solidFill>
                <a:schemeClr val="bg1"/>
              </a:solidFill>
              <a:latin typeface="Arial"/>
            </a:endParaRPr>
          </a:p>
        </p:txBody>
      </p:sp>
      <p:sp>
        <p:nvSpPr>
          <p:cNvPr id="21" name="テキスト ボックス 20">
            <a:extLst>
              <a:ext uri="{FF2B5EF4-FFF2-40B4-BE49-F238E27FC236}">
                <a16:creationId xmlns:a16="http://schemas.microsoft.com/office/drawing/2014/main" id="{A3746CC4-3487-D530-B2D3-149BB6308A60}"/>
              </a:ext>
            </a:extLst>
          </p:cNvPr>
          <p:cNvSpPr txBox="1"/>
          <p:nvPr/>
        </p:nvSpPr>
        <p:spPr>
          <a:xfrm>
            <a:off x="4100039" y="15607722"/>
            <a:ext cx="17145245" cy="4255278"/>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a:t>
            </a:r>
            <a:endParaRPr lang="en-US" altLang="ja-JP" sz="2400" strike="noStrike" spc="-1" dirty="0">
              <a:solidFill>
                <a:srgbClr val="000000"/>
              </a:solidFill>
              <a:latin typeface="Arial"/>
            </a:endParaRPr>
          </a:p>
        </p:txBody>
      </p:sp>
      <p:sp>
        <p:nvSpPr>
          <p:cNvPr id="22" name="テキスト ボックス 21">
            <a:extLst>
              <a:ext uri="{FF2B5EF4-FFF2-40B4-BE49-F238E27FC236}">
                <a16:creationId xmlns:a16="http://schemas.microsoft.com/office/drawing/2014/main" id="{D12E3797-CFF3-98D2-89B8-051799FDFEDE}"/>
              </a:ext>
            </a:extLst>
          </p:cNvPr>
          <p:cNvSpPr txBox="1"/>
          <p:nvPr/>
        </p:nvSpPr>
        <p:spPr>
          <a:xfrm>
            <a:off x="200025" y="25523247"/>
            <a:ext cx="10489441" cy="1303233"/>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a:t>
            </a:r>
            <a:endParaRPr lang="en-US" altLang="ja-JP" sz="2400" strike="noStrike" spc="-1" dirty="0">
              <a:solidFill>
                <a:srgbClr val="000000"/>
              </a:solidFill>
              <a:latin typeface="Arial"/>
            </a:endParaRPr>
          </a:p>
        </p:txBody>
      </p:sp>
      <p:sp>
        <p:nvSpPr>
          <p:cNvPr id="23" name="テキスト ボックス 22">
            <a:extLst>
              <a:ext uri="{FF2B5EF4-FFF2-40B4-BE49-F238E27FC236}">
                <a16:creationId xmlns:a16="http://schemas.microsoft.com/office/drawing/2014/main" id="{F941A0A3-CC3C-C12B-7C45-B48F0C7D26B2}"/>
              </a:ext>
            </a:extLst>
          </p:cNvPr>
          <p:cNvSpPr txBox="1"/>
          <p:nvPr/>
        </p:nvSpPr>
        <p:spPr>
          <a:xfrm>
            <a:off x="10858500" y="25523247"/>
            <a:ext cx="10489441" cy="1303233"/>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a:t>
            </a:r>
            <a:endParaRPr lang="en-US" altLang="ja-JP" sz="2400" strike="noStrike" spc="-1" dirty="0">
              <a:solidFill>
                <a:srgbClr val="000000"/>
              </a:solidFill>
              <a:latin typeface="Arial"/>
            </a:endParaRPr>
          </a:p>
        </p:txBody>
      </p:sp>
      <p:sp>
        <p:nvSpPr>
          <p:cNvPr id="24" name="テキスト ボックス 23">
            <a:extLst>
              <a:ext uri="{FF2B5EF4-FFF2-40B4-BE49-F238E27FC236}">
                <a16:creationId xmlns:a16="http://schemas.microsoft.com/office/drawing/2014/main" id="{794FF03B-A7C7-80B4-D94D-C8397B4D0FA0}"/>
              </a:ext>
            </a:extLst>
          </p:cNvPr>
          <p:cNvSpPr txBox="1"/>
          <p:nvPr/>
        </p:nvSpPr>
        <p:spPr>
          <a:xfrm>
            <a:off x="200025" y="27523496"/>
            <a:ext cx="21045259" cy="2686221"/>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2400" strike="noStrike" spc="-1" dirty="0">
              <a:solidFill>
                <a:srgbClr val="000000"/>
              </a:solidFill>
              <a:latin typeface="Arial"/>
            </a:endParaRPr>
          </a:p>
        </p:txBody>
      </p:sp>
      <p:grpSp>
        <p:nvGrpSpPr>
          <p:cNvPr id="2" name="グループ化 1">
            <a:extLst>
              <a:ext uri="{FF2B5EF4-FFF2-40B4-BE49-F238E27FC236}">
                <a16:creationId xmlns:a16="http://schemas.microsoft.com/office/drawing/2014/main" id="{B2CCC5B6-3D86-0AE6-54ED-6917AF555BA9}"/>
              </a:ext>
            </a:extLst>
          </p:cNvPr>
          <p:cNvGrpSpPr/>
          <p:nvPr/>
        </p:nvGrpSpPr>
        <p:grpSpPr>
          <a:xfrm>
            <a:off x="22142672" y="11110441"/>
            <a:ext cx="14401600" cy="9837662"/>
            <a:chOff x="22142672" y="11110441"/>
            <a:chExt cx="14401600" cy="9837662"/>
          </a:xfrm>
        </p:grpSpPr>
        <p:sp>
          <p:nvSpPr>
            <p:cNvPr id="5" name="テキスト ボックス 4">
              <a:extLst>
                <a:ext uri="{FF2B5EF4-FFF2-40B4-BE49-F238E27FC236}">
                  <a16:creationId xmlns:a16="http://schemas.microsoft.com/office/drawing/2014/main" id="{9CF9B3B7-AE22-7277-D9CB-EEAB3DA61405}"/>
                </a:ext>
              </a:extLst>
            </p:cNvPr>
            <p:cNvSpPr txBox="1"/>
            <p:nvPr/>
          </p:nvSpPr>
          <p:spPr>
            <a:xfrm>
              <a:off x="22142672" y="11110441"/>
              <a:ext cx="11520000" cy="1077218"/>
            </a:xfrm>
            <a:prstGeom prst="rect">
              <a:avLst/>
            </a:prstGeom>
            <a:noFill/>
          </p:spPr>
          <p:txBody>
            <a:bodyPr wrap="square" lIns="0" tIns="0" rIns="0" bIns="0" rtlCol="0">
              <a:spAutoFit/>
            </a:bodyPr>
            <a:lstStyle/>
            <a:p>
              <a:pPr algn="ctr"/>
              <a:r>
                <a:rPr lang="en-US" altLang="ja-JP" sz="7000" b="1" dirty="0">
                  <a:latin typeface="ＭＳ ゴシック" pitchFamily="49" charset="-128"/>
                  <a:ea typeface="ＭＳ ゴシック" pitchFamily="49" charset="-128"/>
                </a:rPr>
                <a:t>A1</a:t>
              </a:r>
            </a:p>
          </p:txBody>
        </p:sp>
        <p:sp>
          <p:nvSpPr>
            <p:cNvPr id="6" name="テキスト ボックス 5">
              <a:extLst>
                <a:ext uri="{FF2B5EF4-FFF2-40B4-BE49-F238E27FC236}">
                  <a16:creationId xmlns:a16="http://schemas.microsoft.com/office/drawing/2014/main" id="{9B8E88B0-027F-4401-2541-F580359B1BF0}"/>
                </a:ext>
              </a:extLst>
            </p:cNvPr>
            <p:cNvSpPr txBox="1"/>
            <p:nvPr/>
          </p:nvSpPr>
          <p:spPr>
            <a:xfrm>
              <a:off x="22142672" y="12636889"/>
              <a:ext cx="11520000" cy="4320000"/>
            </a:xfrm>
            <a:prstGeom prst="rect">
              <a:avLst/>
            </a:prstGeom>
            <a:noFill/>
            <a:ln>
              <a:solidFill>
                <a:srgbClr val="FF0000"/>
              </a:solidFill>
            </a:ln>
          </p:spPr>
          <p:txBody>
            <a:bodyPr wrap="square" lIns="0" tIns="540000" rIns="0" bIns="540000" rtlCol="0">
              <a:spAutoFit/>
            </a:bodyPr>
            <a:lstStyle/>
            <a:p>
              <a:pPr algn="ctr"/>
              <a:r>
                <a:rPr lang="ja-JP" altLang="en-US" sz="7000">
                  <a:latin typeface="ＭＳ ゴシック" pitchFamily="49" charset="-128"/>
                  <a:ea typeface="ＭＳ ゴシック" pitchFamily="49" charset="-128"/>
                </a:rPr>
                <a:t>ページ設定</a:t>
              </a:r>
              <a:r>
                <a:rPr lang="en-US" altLang="ja-JP" sz="7000" b="1" baseline="40000">
                  <a:latin typeface="ＭＳ ゴシック" pitchFamily="49" charset="-128"/>
                  <a:ea typeface="ＭＳ ゴシック" pitchFamily="49" charset="-128"/>
                </a:rPr>
                <a:t>※</a:t>
              </a:r>
              <a:endParaRPr lang="en-US" altLang="ja-JP" sz="7000">
                <a:latin typeface="ＭＳ ゴシック" pitchFamily="49" charset="-128"/>
                <a:ea typeface="ＭＳ ゴシック" pitchFamily="49" charset="-128"/>
              </a:endParaRPr>
            </a:p>
            <a:p>
              <a:pPr algn="ctr"/>
              <a:r>
                <a:rPr lang="ja-JP" altLang="en-US" sz="7000">
                  <a:latin typeface="ＭＳ ゴシック" pitchFamily="49" charset="-128"/>
                  <a:ea typeface="ＭＳ ゴシック" pitchFamily="49" charset="-128"/>
                </a:rPr>
                <a:t>幅　 </a:t>
              </a:r>
              <a:r>
                <a:rPr lang="en-US" altLang="ja-JP" sz="7000">
                  <a:latin typeface="ＭＳ ゴシック" pitchFamily="49" charset="-128"/>
                  <a:ea typeface="ＭＳ ゴシック" pitchFamily="49" charset="-128"/>
                </a:rPr>
                <a:t>59.4cm</a:t>
              </a:r>
            </a:p>
            <a:p>
              <a:pPr algn="ctr"/>
              <a:r>
                <a:rPr lang="ja-JP" altLang="en-US" sz="7000">
                  <a:latin typeface="ＭＳ ゴシック" pitchFamily="49" charset="-128"/>
                  <a:ea typeface="ＭＳ ゴシック" pitchFamily="49" charset="-128"/>
                </a:rPr>
                <a:t>高さ </a:t>
              </a:r>
              <a:r>
                <a:rPr lang="en-US" altLang="ja-JP" sz="7000">
                  <a:latin typeface="ＭＳ ゴシック" pitchFamily="49" charset="-128"/>
                  <a:ea typeface="ＭＳ ゴシック" pitchFamily="49" charset="-128"/>
                </a:rPr>
                <a:t>84.1cm</a:t>
              </a:r>
            </a:p>
          </p:txBody>
        </p:sp>
        <p:sp>
          <p:nvSpPr>
            <p:cNvPr id="25" name="テキスト ボックス 24">
              <a:extLst>
                <a:ext uri="{FF2B5EF4-FFF2-40B4-BE49-F238E27FC236}">
                  <a16:creationId xmlns:a16="http://schemas.microsoft.com/office/drawing/2014/main" id="{18B53D88-02AB-1BF3-989A-594C2CC63B4F}"/>
                </a:ext>
              </a:extLst>
            </p:cNvPr>
            <p:cNvSpPr txBox="1"/>
            <p:nvPr/>
          </p:nvSpPr>
          <p:spPr>
            <a:xfrm>
              <a:off x="22142672" y="17485617"/>
              <a:ext cx="14401600" cy="3462486"/>
            </a:xfrm>
            <a:prstGeom prst="rect">
              <a:avLst/>
            </a:prstGeom>
            <a:noFill/>
          </p:spPr>
          <p:txBody>
            <a:bodyPr wrap="square" lIns="0" tIns="0" rIns="0" bIns="0" rtlCol="0">
              <a:spAutoFit/>
            </a:bodyPr>
            <a:lstStyle/>
            <a:p>
              <a:r>
                <a:rPr lang="en-US" altLang="ja-JP" sz="4500" b="1" dirty="0">
                  <a:latin typeface="ＭＳ ゴシック" pitchFamily="49" charset="-128"/>
                  <a:ea typeface="ＭＳ ゴシック" pitchFamily="49" charset="-128"/>
                </a:rPr>
                <a:t>※</a:t>
              </a:r>
              <a:r>
                <a:rPr lang="en-US" altLang="ja-JP" sz="4500" dirty="0">
                  <a:latin typeface="ＭＳ ゴシック" pitchFamily="49" charset="-128"/>
                  <a:ea typeface="ＭＳ ゴシック" pitchFamily="49" charset="-128"/>
                </a:rPr>
                <a:t>PowerPoint</a:t>
              </a:r>
              <a:r>
                <a:rPr lang="ja-JP" altLang="en-US" sz="4500" dirty="0">
                  <a:latin typeface="ＭＳ ゴシック" pitchFamily="49" charset="-128"/>
                  <a:ea typeface="ＭＳ ゴシック" pitchFamily="49" charset="-128"/>
                </a:rPr>
                <a:t>のバージョンによっては数値に</a:t>
              </a:r>
              <a:endParaRPr lang="en-US" altLang="ja-JP" sz="4500" dirty="0">
                <a:latin typeface="ＭＳ ゴシック" pitchFamily="49" charset="-128"/>
                <a:ea typeface="ＭＳ ゴシック" pitchFamily="49" charset="-128"/>
              </a:endParaRPr>
            </a:p>
            <a:p>
              <a:r>
                <a:rPr lang="ja-JP" altLang="en-US" sz="4500" dirty="0">
                  <a:latin typeface="ＭＳ ゴシック" pitchFamily="49" charset="-128"/>
                  <a:ea typeface="ＭＳ ゴシック" pitchFamily="49" charset="-128"/>
                </a:rPr>
                <a:t>　若干誤差が生じている場合がありますが、</a:t>
              </a:r>
              <a:endParaRPr lang="en-US" altLang="ja-JP" sz="4500" dirty="0">
                <a:latin typeface="ＭＳ ゴシック" pitchFamily="49" charset="-128"/>
                <a:ea typeface="ＭＳ ゴシック" pitchFamily="49" charset="-128"/>
              </a:endParaRPr>
            </a:p>
            <a:p>
              <a:r>
                <a:rPr lang="ja-JP" altLang="en-US" sz="4500" dirty="0">
                  <a:latin typeface="ＭＳ ゴシック" pitchFamily="49" charset="-128"/>
                  <a:ea typeface="ＭＳ ゴシック" pitchFamily="49" charset="-128"/>
                </a:rPr>
                <a:t>　そのまま作成いただいて問題ございません。</a:t>
              </a:r>
              <a:endParaRPr lang="en-US" altLang="ja-JP" sz="4500" dirty="0">
                <a:latin typeface="ＭＳ ゴシック" pitchFamily="49" charset="-128"/>
                <a:ea typeface="ＭＳ ゴシック" pitchFamily="49" charset="-128"/>
              </a:endParaRPr>
            </a:p>
            <a:p>
              <a:endParaRPr lang="en-US" altLang="ja-JP" sz="4500" dirty="0">
                <a:latin typeface="ＭＳ ゴシック" pitchFamily="49" charset="-128"/>
                <a:ea typeface="ＭＳ ゴシック" pitchFamily="49" charset="-128"/>
              </a:endParaRPr>
            </a:p>
            <a:p>
              <a:endParaRPr lang="en-US" altLang="ja-JP" sz="4500" dirty="0">
                <a:latin typeface="ＭＳ ゴシック" pitchFamily="49" charset="-128"/>
                <a:ea typeface="ＭＳ ゴシック" pitchFamily="49" charset="-128"/>
              </a:endParaRPr>
            </a:p>
          </p:txBody>
        </p:sp>
      </p:grpSp>
      <p:sp>
        <p:nvSpPr>
          <p:cNvPr id="26" name="正方形/長方形 25">
            <a:extLst>
              <a:ext uri="{FF2B5EF4-FFF2-40B4-BE49-F238E27FC236}">
                <a16:creationId xmlns:a16="http://schemas.microsoft.com/office/drawing/2014/main" id="{F37FA3F2-AE36-85A5-7792-A35A86C1A78D}"/>
              </a:ext>
            </a:extLst>
          </p:cNvPr>
          <p:cNvSpPr/>
          <p:nvPr/>
        </p:nvSpPr>
        <p:spPr>
          <a:xfrm>
            <a:off x="22502712" y="20612595"/>
            <a:ext cx="20738304" cy="2862322"/>
          </a:xfrm>
          <a:prstGeom prst="rect">
            <a:avLst/>
          </a:prstGeom>
        </p:spPr>
        <p:txBody>
          <a:bodyPr wrap="square">
            <a:spAutoFit/>
          </a:bodyPr>
          <a:lstStyle/>
          <a:p>
            <a:r>
              <a:rPr lang="en-US" altLang="ja-JP" sz="4500" u="sng" dirty="0">
                <a:latin typeface="ＭＳ ゴシック" pitchFamily="49" charset="-128"/>
                <a:ea typeface="ＭＳ ゴシック" pitchFamily="49" charset="-128"/>
              </a:rPr>
              <a:t>※</a:t>
            </a:r>
            <a:r>
              <a:rPr lang="ja-JP" altLang="en-US" sz="4500" u="sng">
                <a:latin typeface="ＭＳ ゴシック" pitchFamily="49" charset="-128"/>
                <a:ea typeface="ＭＳ ゴシック" pitchFamily="49" charset="-128"/>
              </a:rPr>
              <a:t>ご入稿時は、必ず</a:t>
            </a:r>
            <a:r>
              <a:rPr lang="en-US" altLang="ja-JP" sz="4500" u="sng" dirty="0">
                <a:solidFill>
                  <a:srgbClr val="FF0000"/>
                </a:solidFill>
                <a:latin typeface="ＭＳ ゴシック" pitchFamily="49" charset="-128"/>
                <a:ea typeface="ＭＳ ゴシック" pitchFamily="49" charset="-128"/>
              </a:rPr>
              <a:t>PDF</a:t>
            </a:r>
            <a:r>
              <a:rPr lang="ja-JP" altLang="en-US" sz="4500" u="sng">
                <a:latin typeface="ＭＳ ゴシック" pitchFamily="49" charset="-128"/>
                <a:ea typeface="ＭＳ ゴシック" pitchFamily="49" charset="-128"/>
              </a:rPr>
              <a:t>ファイルにてご入稿ください。</a:t>
            </a:r>
            <a:endParaRPr lang="en-US" altLang="ja-JP" sz="4500" u="sng" dirty="0">
              <a:latin typeface="ＭＳ ゴシック" pitchFamily="49" charset="-128"/>
              <a:ea typeface="ＭＳ ゴシック" pitchFamily="49" charset="-128"/>
            </a:endParaRPr>
          </a:p>
          <a:p>
            <a:r>
              <a:rPr lang="ja-JP" altLang="en-US" sz="4500" u="sng">
                <a:latin typeface="ＭＳ ゴシック" pitchFamily="49" charset="-128"/>
                <a:ea typeface="ＭＳ ゴシック" pitchFamily="49" charset="-128"/>
              </a:rPr>
              <a:t>（</a:t>
            </a:r>
            <a:r>
              <a:rPr lang="en-US" altLang="ja-JP" sz="4500" u="sng" dirty="0">
                <a:solidFill>
                  <a:srgbClr val="FF0000"/>
                </a:solidFill>
                <a:latin typeface="ＭＳ ゴシック" pitchFamily="49" charset="-128"/>
                <a:ea typeface="ＭＳ ゴシック" pitchFamily="49" charset="-128"/>
              </a:rPr>
              <a:t>PDF</a:t>
            </a:r>
            <a:r>
              <a:rPr lang="ja-JP" altLang="en-US" sz="4500" u="sng">
                <a:latin typeface="ＭＳ ゴシック" pitchFamily="49" charset="-128"/>
                <a:ea typeface="ＭＳ ゴシック" pitchFamily="49" charset="-128"/>
              </a:rPr>
              <a:t>が印刷データになります）</a:t>
            </a:r>
            <a:endParaRPr lang="en-US" altLang="ja-JP" sz="4500" u="sng" dirty="0">
              <a:latin typeface="ＭＳ ゴシック" pitchFamily="49" charset="-128"/>
              <a:ea typeface="ＭＳ ゴシック" pitchFamily="49" charset="-128"/>
            </a:endParaRPr>
          </a:p>
          <a:p>
            <a:r>
              <a:rPr lang="en-US" altLang="ja-JP" sz="4500" u="sng" dirty="0">
                <a:latin typeface="ＭＳ ゴシック" pitchFamily="49" charset="-128"/>
                <a:ea typeface="ＭＳ ゴシック" pitchFamily="49" charset="-128"/>
              </a:rPr>
              <a:t>※</a:t>
            </a:r>
            <a:r>
              <a:rPr lang="en-US" altLang="ja-JP" sz="4500" u="sng" dirty="0">
                <a:solidFill>
                  <a:srgbClr val="FF0000"/>
                </a:solidFill>
                <a:latin typeface="ＭＳ ゴシック" pitchFamily="49" charset="-128"/>
                <a:ea typeface="ＭＳ ゴシック" pitchFamily="49" charset="-128"/>
              </a:rPr>
              <a:t>PDF</a:t>
            </a:r>
            <a:r>
              <a:rPr lang="ja-JP" altLang="en-US" sz="4500" u="sng">
                <a:latin typeface="ＭＳ ゴシック" pitchFamily="49" charset="-128"/>
                <a:ea typeface="ＭＳ ゴシック" pitchFamily="49" charset="-128"/>
              </a:rPr>
              <a:t>入稿の際、変換時に文字化け等がないか必ずお客様でご確認いただき、</a:t>
            </a:r>
            <a:endParaRPr lang="en-US" altLang="ja-JP" sz="4500" u="sng" dirty="0">
              <a:latin typeface="ＭＳ ゴシック" pitchFamily="49" charset="-128"/>
              <a:ea typeface="ＭＳ ゴシック" pitchFamily="49" charset="-128"/>
            </a:endParaRPr>
          </a:p>
          <a:p>
            <a:r>
              <a:rPr lang="ja-JP" altLang="en-US" sz="4500" u="sng">
                <a:latin typeface="ＭＳ ゴシック" pitchFamily="49" charset="-128"/>
                <a:ea typeface="ＭＳ ゴシック" pitchFamily="49" charset="-128"/>
              </a:rPr>
              <a:t>ご入稿ください。</a:t>
            </a:r>
            <a:endParaRPr lang="ja-JP" altLang="en-US" sz="4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TotalTime>
  <Words>963</Words>
  <Application>Microsoft Macintosh PowerPoint</Application>
  <PresentationFormat>ユーザー設定</PresentationFormat>
  <Paragraphs>32</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5</vt:i4>
      </vt:variant>
      <vt:variant>
        <vt:lpstr>スライド タイトル</vt:lpstr>
      </vt:variant>
      <vt:variant>
        <vt:i4>1</vt:i4>
      </vt:variant>
    </vt:vector>
  </HeadingPairs>
  <TitlesOfParts>
    <vt:vector size="12" baseType="lpstr">
      <vt:lpstr>ＭＳ ゴシック</vt:lpstr>
      <vt:lpstr>Noto Serif JP</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A1_ver3</dc:title>
  <dc:subject/>
  <dc:creator/>
  <dc:description/>
  <cp:lastModifiedBy>tokyo</cp:lastModifiedBy>
  <cp:revision>3</cp:revision>
  <dcterms:created xsi:type="dcterms:W3CDTF">2024-08-29T09:15:15Z</dcterms:created>
  <dcterms:modified xsi:type="dcterms:W3CDTF">2024-09-06T02:46:47Z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CreatorVersion">
    <vt:lpwstr>21.0.0</vt:lpwstr>
  </property>
  <property fmtid="{D5CDD505-2E9C-101B-9397-08002B2CF9AE}" pid="5" name="LastSaved">
    <vt:filetime>2024-08-29T00:00:00Z</vt:filetime>
  </property>
  <property fmtid="{D5CDD505-2E9C-101B-9397-08002B2CF9AE}" pid="6" name="PresentationFormat">
    <vt:lpwstr>On-screen Show (4:3)</vt:lpwstr>
  </property>
  <property fmtid="{D5CDD505-2E9C-101B-9397-08002B2CF9AE}" pid="7" name="Producer">
    <vt:lpwstr>Adobe PDF library 17.00</vt:lpwstr>
  </property>
</Properties>
</file>