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5653663"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663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3C5058DB-6FE4-497A-A403-C9D19D58CFAA}"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9671C84A-6749-4D97-92CF-0FA4E69F8766}"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B4491D78-ED83-4A86-A521-C5D1E14EC47C}"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4C8A3787-1BEB-4A67-88A0-601A657E5FA3}"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583FA821-ECBA-4895-96B9-D2BD1CDA5982}"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673720" y="15624000"/>
            <a:ext cx="3030516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DA4D53BD-27C5-4407-BD11-AE19CFDC709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783080" y="11591640"/>
            <a:ext cx="3208824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B2CE41E7-FE8C-409B-9A09-F181C87F2F2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783080" y="11591640"/>
            <a:ext cx="155084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8361800" y="11591640"/>
            <a:ext cx="155084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6ABE860-871F-41B9-BBEE-AEED67F8101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E2217AE7-F718-4E98-B6F1-D96D2554DC62}"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0BF2F21-7AB4-4A32-99B1-02314861A92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0" y="22589"/>
            <a:ext cx="35648640" cy="50400000"/>
            <a:chOff x="360" y="0"/>
            <a:chExt cx="35648640" cy="50400000"/>
          </a:xfrm>
        </p:grpSpPr>
        <p:sp>
          <p:nvSpPr>
            <p:cNvPr id="37" name="object 3"/>
            <p:cNvSpPr/>
            <p:nvPr/>
          </p:nvSpPr>
          <p:spPr>
            <a:xfrm>
              <a:off x="360" y="4239000"/>
              <a:ext cx="35648640" cy="46161000"/>
            </a:xfrm>
            <a:custGeom>
              <a:avLst/>
              <a:gdLst>
                <a:gd name="textAreaLeft" fmla="*/ 0 w 35648640"/>
                <a:gd name="textAreaRight" fmla="*/ 35649000 w 35648640"/>
                <a:gd name="textAreaTop" fmla="*/ 0 h 46161000"/>
                <a:gd name="textAreaBottom" fmla="*/ 46161360 h 46161000"/>
              </a:gdLst>
              <a:ahLst/>
              <a:cxnLst/>
              <a:rect l="textAreaLeft" t="textAreaTop" r="textAreaRight" b="textAreaBottom"/>
              <a:pathLst>
                <a:path w="14222094" h="18413730">
                  <a:moveTo>
                    <a:pt x="0" y="18413275"/>
                  </a:moveTo>
                  <a:lnTo>
                    <a:pt x="14222011" y="18413275"/>
                  </a:lnTo>
                  <a:lnTo>
                    <a:pt x="14222011" y="0"/>
                  </a:lnTo>
                  <a:lnTo>
                    <a:pt x="0" y="0"/>
                  </a:lnTo>
                  <a:lnTo>
                    <a:pt x="0" y="18413275"/>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594000" y="8369640"/>
              <a:ext cx="34461360" cy="36543240"/>
            </a:xfrm>
            <a:custGeom>
              <a:avLst/>
              <a:gdLst>
                <a:gd name="textAreaLeft" fmla="*/ 0 w 34461360"/>
                <a:gd name="textAreaRight" fmla="*/ 34461720 w 34461360"/>
                <a:gd name="textAreaTop" fmla="*/ 0 h 36543240"/>
                <a:gd name="textAreaBottom" fmla="*/ 36543600 h 36543240"/>
              </a:gdLst>
              <a:ahLst/>
              <a:cxnLst/>
              <a:rect l="textAreaLeft" t="textAreaTop" r="textAreaRight" b="textAreaBottom"/>
              <a:pathLst>
                <a:path w="13748385" h="14577060">
                  <a:moveTo>
                    <a:pt x="13747941" y="10430637"/>
                  </a:moveTo>
                  <a:lnTo>
                    <a:pt x="0" y="10430637"/>
                  </a:lnTo>
                  <a:lnTo>
                    <a:pt x="0" y="14576451"/>
                  </a:lnTo>
                  <a:lnTo>
                    <a:pt x="13747941" y="14576451"/>
                  </a:lnTo>
                  <a:lnTo>
                    <a:pt x="13747941" y="10430637"/>
                  </a:lnTo>
                  <a:close/>
                </a:path>
                <a:path w="13748385" h="14577060">
                  <a:moveTo>
                    <a:pt x="13747941" y="2211552"/>
                  </a:moveTo>
                  <a:lnTo>
                    <a:pt x="0" y="2211552"/>
                  </a:lnTo>
                  <a:lnTo>
                    <a:pt x="0" y="8532381"/>
                  </a:lnTo>
                  <a:lnTo>
                    <a:pt x="13747941" y="8532381"/>
                  </a:lnTo>
                  <a:lnTo>
                    <a:pt x="13747941" y="2211552"/>
                  </a:lnTo>
                  <a:close/>
                </a:path>
                <a:path w="13748385" h="14577060">
                  <a:moveTo>
                    <a:pt x="13747941" y="0"/>
                  </a:moveTo>
                  <a:lnTo>
                    <a:pt x="0" y="0"/>
                  </a:lnTo>
                  <a:lnTo>
                    <a:pt x="0" y="316052"/>
                  </a:lnTo>
                  <a:lnTo>
                    <a:pt x="13747941" y="316052"/>
                  </a:lnTo>
                  <a:lnTo>
                    <a:pt x="13747941"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594000" y="4457520"/>
              <a:ext cx="34461360" cy="1167840"/>
            </a:xfrm>
            <a:custGeom>
              <a:avLst/>
              <a:gdLst>
                <a:gd name="textAreaLeft" fmla="*/ 0 w 34461360"/>
                <a:gd name="textAreaRight" fmla="*/ 34461720 w 34461360"/>
                <a:gd name="textAreaTop" fmla="*/ 0 h 1167840"/>
                <a:gd name="textAreaBottom" fmla="*/ 1168200 h 1167840"/>
              </a:gdLst>
              <a:ahLst/>
              <a:cxnLst/>
              <a:rect l="textAreaLeft" t="textAreaTop" r="textAreaRight" b="textAreaBottom"/>
              <a:pathLst>
                <a:path w="13748385" h="466089">
                  <a:moveTo>
                    <a:pt x="13747924" y="0"/>
                  </a:moveTo>
                  <a:lnTo>
                    <a:pt x="0" y="0"/>
                  </a:lnTo>
                  <a:lnTo>
                    <a:pt x="0" y="465684"/>
                  </a:lnTo>
                  <a:lnTo>
                    <a:pt x="13747924" y="465684"/>
                  </a:lnTo>
                  <a:lnTo>
                    <a:pt x="137479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object 6"/>
            <p:cNvSpPr/>
            <p:nvPr/>
          </p:nvSpPr>
          <p:spPr>
            <a:xfrm>
              <a:off x="594000" y="5625360"/>
              <a:ext cx="34461360" cy="2743560"/>
            </a:xfrm>
            <a:custGeom>
              <a:avLst/>
              <a:gdLst>
                <a:gd name="textAreaLeft" fmla="*/ 0 w 34461360"/>
                <a:gd name="textAreaRight" fmla="*/ 34461720 w 34461360"/>
                <a:gd name="textAreaTop" fmla="*/ 0 h 2743560"/>
                <a:gd name="textAreaBottom" fmla="*/ 2743920 h 2743560"/>
              </a:gdLst>
              <a:ahLst/>
              <a:cxnLst/>
              <a:rect l="textAreaLeft" t="textAreaTop" r="textAreaRight" b="textAreaBottom"/>
              <a:pathLst>
                <a:path w="13748385" h="1094739">
                  <a:moveTo>
                    <a:pt x="13747924" y="0"/>
                  </a:moveTo>
                  <a:lnTo>
                    <a:pt x="0" y="0"/>
                  </a:lnTo>
                  <a:lnTo>
                    <a:pt x="0" y="1094735"/>
                  </a:lnTo>
                  <a:lnTo>
                    <a:pt x="13747924" y="1094735"/>
                  </a:lnTo>
                  <a:lnTo>
                    <a:pt x="137479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 name="object 7"/>
            <p:cNvSpPr/>
            <p:nvPr/>
          </p:nvSpPr>
          <p:spPr>
            <a:xfrm>
              <a:off x="792360" y="5823000"/>
              <a:ext cx="34065360" cy="2349000"/>
            </a:xfrm>
            <a:custGeom>
              <a:avLst/>
              <a:gdLst>
                <a:gd name="textAreaLeft" fmla="*/ 0 w 34065360"/>
                <a:gd name="textAreaRight" fmla="*/ 34065720 w 34065360"/>
                <a:gd name="textAreaTop" fmla="*/ 0 h 2349000"/>
                <a:gd name="textAreaBottom" fmla="*/ 2349360 h 2349000"/>
              </a:gdLst>
              <a:ahLst/>
              <a:cxnLst/>
              <a:rect l="textAreaLeft" t="textAreaTop" r="textAreaRight" b="textAreaBottom"/>
              <a:pathLst>
                <a:path w="13590269" h="937260">
                  <a:moveTo>
                    <a:pt x="13589906" y="0"/>
                  </a:moveTo>
                  <a:lnTo>
                    <a:pt x="0" y="0"/>
                  </a:lnTo>
                  <a:lnTo>
                    <a:pt x="0" y="936717"/>
                  </a:lnTo>
                  <a:lnTo>
                    <a:pt x="13589906" y="936717"/>
                  </a:lnTo>
                  <a:lnTo>
                    <a:pt x="1358990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594000" y="9161280"/>
              <a:ext cx="34461360" cy="1167840"/>
            </a:xfrm>
            <a:custGeom>
              <a:avLst/>
              <a:gdLst>
                <a:gd name="textAreaLeft" fmla="*/ 0 w 34461360"/>
                <a:gd name="textAreaRight" fmla="*/ 34461720 w 34461360"/>
                <a:gd name="textAreaTop" fmla="*/ 0 h 1167840"/>
                <a:gd name="textAreaBottom" fmla="*/ 1168200 h 1167840"/>
              </a:gdLst>
              <a:ahLst/>
              <a:cxnLst/>
              <a:rect l="textAreaLeft" t="textAreaTop" r="textAreaRight" b="textAreaBottom"/>
              <a:pathLst>
                <a:path w="13748385" h="466089">
                  <a:moveTo>
                    <a:pt x="13747924" y="0"/>
                  </a:moveTo>
                  <a:lnTo>
                    <a:pt x="0" y="0"/>
                  </a:lnTo>
                  <a:lnTo>
                    <a:pt x="0" y="465684"/>
                  </a:lnTo>
                  <a:lnTo>
                    <a:pt x="13747924" y="465684"/>
                  </a:lnTo>
                  <a:lnTo>
                    <a:pt x="137479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594000" y="10329120"/>
              <a:ext cx="34461360" cy="3583800"/>
            </a:xfrm>
            <a:custGeom>
              <a:avLst/>
              <a:gdLst>
                <a:gd name="textAreaLeft" fmla="*/ 0 w 34461360"/>
                <a:gd name="textAreaRight" fmla="*/ 34461720 w 34461360"/>
                <a:gd name="textAreaTop" fmla="*/ 0 h 3583800"/>
                <a:gd name="textAreaBottom" fmla="*/ 3584160 h 3583800"/>
              </a:gdLst>
              <a:ahLst/>
              <a:cxnLst/>
              <a:rect l="textAreaLeft" t="textAreaTop" r="textAreaRight" b="textAreaBottom"/>
              <a:pathLst>
                <a:path w="13748385" h="1430020">
                  <a:moveTo>
                    <a:pt x="13747924" y="0"/>
                  </a:moveTo>
                  <a:lnTo>
                    <a:pt x="0" y="0"/>
                  </a:lnTo>
                  <a:lnTo>
                    <a:pt x="0" y="1429821"/>
                  </a:lnTo>
                  <a:lnTo>
                    <a:pt x="13747924" y="1429821"/>
                  </a:lnTo>
                  <a:lnTo>
                    <a:pt x="137479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10"/>
            <p:cNvSpPr/>
            <p:nvPr/>
          </p:nvSpPr>
          <p:spPr>
            <a:xfrm>
              <a:off x="792360" y="10526760"/>
              <a:ext cx="34065360" cy="3187440"/>
            </a:xfrm>
            <a:custGeom>
              <a:avLst/>
              <a:gdLst>
                <a:gd name="textAreaLeft" fmla="*/ 0 w 34065360"/>
                <a:gd name="textAreaRight" fmla="*/ 34065720 w 34065360"/>
                <a:gd name="textAreaTop" fmla="*/ 0 h 3187440"/>
                <a:gd name="textAreaBottom" fmla="*/ 3187800 h 3187440"/>
              </a:gdLst>
              <a:ahLst/>
              <a:cxnLst/>
              <a:rect l="textAreaLeft" t="textAreaTop" r="textAreaRight" b="textAreaBottom"/>
              <a:pathLst>
                <a:path w="13590269" h="1271904">
                  <a:moveTo>
                    <a:pt x="13589906" y="0"/>
                  </a:moveTo>
                  <a:lnTo>
                    <a:pt x="0" y="0"/>
                  </a:lnTo>
                  <a:lnTo>
                    <a:pt x="0" y="1271798"/>
                  </a:lnTo>
                  <a:lnTo>
                    <a:pt x="13589906" y="1271798"/>
                  </a:lnTo>
                  <a:lnTo>
                    <a:pt x="1358990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594000" y="1462680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20" h="466089">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594000" y="15793560"/>
              <a:ext cx="17112960" cy="3762720"/>
            </a:xfrm>
            <a:custGeom>
              <a:avLst/>
              <a:gdLst>
                <a:gd name="textAreaLeft" fmla="*/ 0 w 17112960"/>
                <a:gd name="textAreaRight" fmla="*/ 17113320 w 17112960"/>
                <a:gd name="textAreaTop" fmla="*/ 0 h 3762720"/>
                <a:gd name="textAreaBottom" fmla="*/ 3763080 h 3762720"/>
              </a:gdLst>
              <a:ahLst/>
              <a:cxnLst/>
              <a:rect l="textAreaLeft" t="textAreaTop" r="textAreaRight" b="textAreaBottom"/>
              <a:pathLst>
                <a:path w="6827520" h="1501140">
                  <a:moveTo>
                    <a:pt x="6827304" y="0"/>
                  </a:moveTo>
                  <a:lnTo>
                    <a:pt x="0" y="0"/>
                  </a:lnTo>
                  <a:lnTo>
                    <a:pt x="0" y="1500690"/>
                  </a:lnTo>
                  <a:lnTo>
                    <a:pt x="6827304" y="1500690"/>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3"/>
            <p:cNvSpPr/>
            <p:nvPr/>
          </p:nvSpPr>
          <p:spPr>
            <a:xfrm>
              <a:off x="792360" y="15992280"/>
              <a:ext cx="16716960" cy="3366360"/>
            </a:xfrm>
            <a:custGeom>
              <a:avLst/>
              <a:gdLst>
                <a:gd name="textAreaLeft" fmla="*/ 0 w 16716960"/>
                <a:gd name="textAreaRight" fmla="*/ 16717320 w 16716960"/>
                <a:gd name="textAreaTop" fmla="*/ 0 h 3366360"/>
                <a:gd name="textAreaBottom" fmla="*/ 3366720 h 3366360"/>
              </a:gdLst>
              <a:ahLst/>
              <a:cxnLst/>
              <a:rect l="textAreaLeft" t="textAreaTop" r="textAreaRight" b="textAreaBottom"/>
              <a:pathLst>
                <a:path w="6669405" h="1343025">
                  <a:moveTo>
                    <a:pt x="6669282" y="0"/>
                  </a:moveTo>
                  <a:lnTo>
                    <a:pt x="0" y="0"/>
                  </a:lnTo>
                  <a:lnTo>
                    <a:pt x="0" y="1342668"/>
                  </a:lnTo>
                  <a:lnTo>
                    <a:pt x="6669282" y="1342668"/>
                  </a:lnTo>
                  <a:lnTo>
                    <a:pt x="66692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17941680" y="1462680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19" h="466089">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17941680" y="15793560"/>
              <a:ext cx="17112960" cy="3762720"/>
            </a:xfrm>
            <a:custGeom>
              <a:avLst/>
              <a:gdLst>
                <a:gd name="textAreaLeft" fmla="*/ 0 w 17112960"/>
                <a:gd name="textAreaRight" fmla="*/ 17113320 w 17112960"/>
                <a:gd name="textAreaTop" fmla="*/ 0 h 3762720"/>
                <a:gd name="textAreaBottom" fmla="*/ 3763080 h 3762720"/>
              </a:gdLst>
              <a:ahLst/>
              <a:cxnLst/>
              <a:rect l="textAreaLeft" t="textAreaTop" r="textAreaRight" b="textAreaBottom"/>
              <a:pathLst>
                <a:path w="6827519" h="1501140">
                  <a:moveTo>
                    <a:pt x="6827304" y="0"/>
                  </a:moveTo>
                  <a:lnTo>
                    <a:pt x="0" y="0"/>
                  </a:lnTo>
                  <a:lnTo>
                    <a:pt x="0" y="1500690"/>
                  </a:lnTo>
                  <a:lnTo>
                    <a:pt x="6827304" y="1500690"/>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18140040" y="15992280"/>
              <a:ext cx="16716960" cy="3366360"/>
            </a:xfrm>
            <a:custGeom>
              <a:avLst/>
              <a:gdLst>
                <a:gd name="textAreaLeft" fmla="*/ 0 w 16716960"/>
                <a:gd name="textAreaRight" fmla="*/ 16717320 w 16716960"/>
                <a:gd name="textAreaTop" fmla="*/ 0 h 3366360"/>
                <a:gd name="textAreaBottom" fmla="*/ 3366720 h 3366360"/>
              </a:gdLst>
              <a:ahLst/>
              <a:cxnLst/>
              <a:rect l="textAreaLeft" t="textAreaTop" r="textAreaRight" b="textAreaBottom"/>
              <a:pathLst>
                <a:path w="6669405" h="1343025">
                  <a:moveTo>
                    <a:pt x="6669286" y="0"/>
                  </a:moveTo>
                  <a:lnTo>
                    <a:pt x="0" y="0"/>
                  </a:lnTo>
                  <a:lnTo>
                    <a:pt x="0" y="1342668"/>
                  </a:lnTo>
                  <a:lnTo>
                    <a:pt x="6669286" y="1342668"/>
                  </a:lnTo>
                  <a:lnTo>
                    <a:pt x="666928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594000" y="2034864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20" h="466090">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594000" y="21515400"/>
              <a:ext cx="17112960" cy="7451280"/>
            </a:xfrm>
            <a:custGeom>
              <a:avLst/>
              <a:gdLst>
                <a:gd name="textAreaLeft" fmla="*/ 0 w 17112960"/>
                <a:gd name="textAreaRight" fmla="*/ 17113320 w 17112960"/>
                <a:gd name="textAreaTop" fmla="*/ 0 h 7451280"/>
                <a:gd name="textAreaBottom" fmla="*/ 7451640 h 7451280"/>
              </a:gdLst>
              <a:ahLst/>
              <a:cxnLst/>
              <a:rect l="textAreaLeft" t="textAreaTop" r="textAreaRight" b="textAreaBottom"/>
              <a:pathLst>
                <a:path w="6827520" h="2972434">
                  <a:moveTo>
                    <a:pt x="6827304" y="0"/>
                  </a:moveTo>
                  <a:lnTo>
                    <a:pt x="0" y="0"/>
                  </a:lnTo>
                  <a:lnTo>
                    <a:pt x="0" y="2972233"/>
                  </a:lnTo>
                  <a:lnTo>
                    <a:pt x="6827304" y="2972233"/>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 name="object 19"/>
            <p:cNvSpPr/>
            <p:nvPr/>
          </p:nvSpPr>
          <p:spPr>
            <a:xfrm>
              <a:off x="792360" y="21714120"/>
              <a:ext cx="16716960" cy="7054920"/>
            </a:xfrm>
            <a:custGeom>
              <a:avLst/>
              <a:gdLst>
                <a:gd name="textAreaLeft" fmla="*/ 0 w 16716960"/>
                <a:gd name="textAreaRight" fmla="*/ 16717320 w 16716960"/>
                <a:gd name="textAreaTop" fmla="*/ 0 h 7054920"/>
                <a:gd name="textAreaBottom" fmla="*/ 7055280 h 7054920"/>
              </a:gdLst>
              <a:ahLst/>
              <a:cxnLst/>
              <a:rect l="textAreaLeft" t="textAreaTop" r="textAreaRight" b="textAreaBottom"/>
              <a:pathLst>
                <a:path w="6669405" h="2814320">
                  <a:moveTo>
                    <a:pt x="6669282" y="0"/>
                  </a:moveTo>
                  <a:lnTo>
                    <a:pt x="0" y="0"/>
                  </a:lnTo>
                  <a:lnTo>
                    <a:pt x="0" y="2814210"/>
                  </a:lnTo>
                  <a:lnTo>
                    <a:pt x="6669282" y="2814210"/>
                  </a:lnTo>
                  <a:lnTo>
                    <a:pt x="66692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7941680" y="2034864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19" h="466090">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17941680" y="21515400"/>
              <a:ext cx="17112960" cy="7451280"/>
            </a:xfrm>
            <a:custGeom>
              <a:avLst/>
              <a:gdLst>
                <a:gd name="textAreaLeft" fmla="*/ 0 w 17112960"/>
                <a:gd name="textAreaRight" fmla="*/ 17113320 w 17112960"/>
                <a:gd name="textAreaTop" fmla="*/ 0 h 7451280"/>
                <a:gd name="textAreaBottom" fmla="*/ 7451640 h 7451280"/>
              </a:gdLst>
              <a:ahLst/>
              <a:cxnLst/>
              <a:rect l="textAreaLeft" t="textAreaTop" r="textAreaRight" b="textAreaBottom"/>
              <a:pathLst>
                <a:path w="6827519" h="2972434">
                  <a:moveTo>
                    <a:pt x="6827304" y="0"/>
                  </a:moveTo>
                  <a:lnTo>
                    <a:pt x="0" y="0"/>
                  </a:lnTo>
                  <a:lnTo>
                    <a:pt x="0" y="2972233"/>
                  </a:lnTo>
                  <a:lnTo>
                    <a:pt x="6827304" y="2972233"/>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22"/>
            <p:cNvSpPr/>
            <p:nvPr/>
          </p:nvSpPr>
          <p:spPr>
            <a:xfrm>
              <a:off x="18140040" y="21714120"/>
              <a:ext cx="16716960" cy="7054920"/>
            </a:xfrm>
            <a:custGeom>
              <a:avLst/>
              <a:gdLst>
                <a:gd name="textAreaLeft" fmla="*/ 0 w 16716960"/>
                <a:gd name="textAreaRight" fmla="*/ 16717320 w 16716960"/>
                <a:gd name="textAreaTop" fmla="*/ 0 h 7054920"/>
                <a:gd name="textAreaBottom" fmla="*/ 7055280 h 7054920"/>
              </a:gdLst>
              <a:ahLst/>
              <a:cxnLst/>
              <a:rect l="textAreaLeft" t="textAreaTop" r="textAreaRight" b="textAreaBottom"/>
              <a:pathLst>
                <a:path w="6669405" h="2814320">
                  <a:moveTo>
                    <a:pt x="6669286" y="0"/>
                  </a:moveTo>
                  <a:lnTo>
                    <a:pt x="0" y="0"/>
                  </a:lnTo>
                  <a:lnTo>
                    <a:pt x="0" y="2814210"/>
                  </a:lnTo>
                  <a:lnTo>
                    <a:pt x="6669286" y="2814210"/>
                  </a:lnTo>
                  <a:lnTo>
                    <a:pt x="666928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594000" y="29759760"/>
              <a:ext cx="34461360" cy="1167840"/>
            </a:xfrm>
            <a:custGeom>
              <a:avLst/>
              <a:gdLst>
                <a:gd name="textAreaLeft" fmla="*/ 0 w 34461360"/>
                <a:gd name="textAreaRight" fmla="*/ 34461720 w 34461360"/>
                <a:gd name="textAreaTop" fmla="*/ 0 h 1167840"/>
                <a:gd name="textAreaBottom" fmla="*/ 1168200 h 1167840"/>
              </a:gdLst>
              <a:ahLst/>
              <a:cxnLst/>
              <a:rect l="textAreaLeft" t="textAreaTop" r="textAreaRight" b="textAreaBottom"/>
              <a:pathLst>
                <a:path w="13748385" h="466090">
                  <a:moveTo>
                    <a:pt x="13747924" y="0"/>
                  </a:moveTo>
                  <a:lnTo>
                    <a:pt x="0" y="0"/>
                  </a:lnTo>
                  <a:lnTo>
                    <a:pt x="0" y="465684"/>
                  </a:lnTo>
                  <a:lnTo>
                    <a:pt x="13747924" y="465684"/>
                  </a:lnTo>
                  <a:lnTo>
                    <a:pt x="137479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object 24"/>
            <p:cNvSpPr/>
            <p:nvPr/>
          </p:nvSpPr>
          <p:spPr>
            <a:xfrm>
              <a:off x="594000" y="30926880"/>
              <a:ext cx="34461360" cy="3591720"/>
            </a:xfrm>
            <a:custGeom>
              <a:avLst/>
              <a:gdLst>
                <a:gd name="textAreaLeft" fmla="*/ 0 w 34461360"/>
                <a:gd name="textAreaRight" fmla="*/ 34461720 w 34461360"/>
                <a:gd name="textAreaTop" fmla="*/ 0 h 3591720"/>
                <a:gd name="textAreaBottom" fmla="*/ 3592080 h 3591720"/>
              </a:gdLst>
              <a:ahLst/>
              <a:cxnLst/>
              <a:rect l="textAreaLeft" t="textAreaTop" r="textAreaRight" b="textAreaBottom"/>
              <a:pathLst>
                <a:path w="13748385" h="1433194">
                  <a:moveTo>
                    <a:pt x="13747924" y="0"/>
                  </a:moveTo>
                  <a:lnTo>
                    <a:pt x="0" y="0"/>
                  </a:lnTo>
                  <a:lnTo>
                    <a:pt x="0" y="1432573"/>
                  </a:lnTo>
                  <a:lnTo>
                    <a:pt x="13747924" y="1432573"/>
                  </a:lnTo>
                  <a:lnTo>
                    <a:pt x="137479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9" name="object 25"/>
            <p:cNvSpPr/>
            <p:nvPr/>
          </p:nvSpPr>
          <p:spPr>
            <a:xfrm>
              <a:off x="792360" y="31125240"/>
              <a:ext cx="34065360" cy="3195720"/>
            </a:xfrm>
            <a:custGeom>
              <a:avLst/>
              <a:gdLst>
                <a:gd name="textAreaLeft" fmla="*/ 0 w 34065360"/>
                <a:gd name="textAreaRight" fmla="*/ 34065720 w 34065360"/>
                <a:gd name="textAreaTop" fmla="*/ 0 h 3195720"/>
                <a:gd name="textAreaBottom" fmla="*/ 3196080 h 3195720"/>
              </a:gdLst>
              <a:ahLst/>
              <a:cxnLst/>
              <a:rect l="textAreaLeft" t="textAreaTop" r="textAreaRight" b="textAreaBottom"/>
              <a:pathLst>
                <a:path w="13590269" h="1275080">
                  <a:moveTo>
                    <a:pt x="13589906" y="0"/>
                  </a:moveTo>
                  <a:lnTo>
                    <a:pt x="0" y="0"/>
                  </a:lnTo>
                  <a:lnTo>
                    <a:pt x="0" y="1274551"/>
                  </a:lnTo>
                  <a:lnTo>
                    <a:pt x="13589906" y="1274551"/>
                  </a:lnTo>
                  <a:lnTo>
                    <a:pt x="1358990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594000" y="44911800"/>
              <a:ext cx="34461360" cy="1167840"/>
            </a:xfrm>
            <a:custGeom>
              <a:avLst/>
              <a:gdLst>
                <a:gd name="textAreaLeft" fmla="*/ 0 w 34461360"/>
                <a:gd name="textAreaRight" fmla="*/ 34461720 w 34461360"/>
                <a:gd name="textAreaTop" fmla="*/ 0 h 1167840"/>
                <a:gd name="textAreaBottom" fmla="*/ 1168200 h 1167840"/>
              </a:gdLst>
              <a:ahLst/>
              <a:cxnLst/>
              <a:rect l="textAreaLeft" t="textAreaTop" r="textAreaRight" b="textAreaBottom"/>
              <a:pathLst>
                <a:path w="13748385" h="466090">
                  <a:moveTo>
                    <a:pt x="13747924" y="0"/>
                  </a:moveTo>
                  <a:lnTo>
                    <a:pt x="0" y="0"/>
                  </a:lnTo>
                  <a:lnTo>
                    <a:pt x="0" y="465684"/>
                  </a:lnTo>
                  <a:lnTo>
                    <a:pt x="13747924" y="465684"/>
                  </a:lnTo>
                  <a:lnTo>
                    <a:pt x="1374792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594000" y="46078920"/>
              <a:ext cx="34461360" cy="3856320"/>
            </a:xfrm>
            <a:custGeom>
              <a:avLst/>
              <a:gdLst>
                <a:gd name="textAreaLeft" fmla="*/ 0 w 34461360"/>
                <a:gd name="textAreaRight" fmla="*/ 34461720 w 34461360"/>
                <a:gd name="textAreaTop" fmla="*/ 0 h 3856320"/>
                <a:gd name="textAreaBottom" fmla="*/ 3856680 h 3856320"/>
              </a:gdLst>
              <a:ahLst/>
              <a:cxnLst/>
              <a:rect l="textAreaLeft" t="textAreaTop" r="textAreaRight" b="textAreaBottom"/>
              <a:pathLst>
                <a:path w="13748385" h="1538605">
                  <a:moveTo>
                    <a:pt x="13747924" y="0"/>
                  </a:moveTo>
                  <a:lnTo>
                    <a:pt x="0" y="0"/>
                  </a:lnTo>
                  <a:lnTo>
                    <a:pt x="0" y="1538241"/>
                  </a:lnTo>
                  <a:lnTo>
                    <a:pt x="13747924" y="1538241"/>
                  </a:lnTo>
                  <a:lnTo>
                    <a:pt x="1374792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2" name="object 28"/>
            <p:cNvSpPr/>
            <p:nvPr/>
          </p:nvSpPr>
          <p:spPr>
            <a:xfrm>
              <a:off x="792360" y="46277280"/>
              <a:ext cx="34065360" cy="3460320"/>
            </a:xfrm>
            <a:custGeom>
              <a:avLst/>
              <a:gdLst>
                <a:gd name="textAreaLeft" fmla="*/ 0 w 34065360"/>
                <a:gd name="textAreaRight" fmla="*/ 34065720 w 34065360"/>
                <a:gd name="textAreaTop" fmla="*/ 0 h 3460320"/>
                <a:gd name="textAreaBottom" fmla="*/ 3460680 h 3460320"/>
              </a:gdLst>
              <a:ahLst/>
              <a:cxnLst/>
              <a:rect l="textAreaLeft" t="textAreaTop" r="textAreaRight" b="textAreaBottom"/>
              <a:pathLst>
                <a:path w="13590269" h="1380490">
                  <a:moveTo>
                    <a:pt x="13589906" y="0"/>
                  </a:moveTo>
                  <a:lnTo>
                    <a:pt x="0" y="0"/>
                  </a:lnTo>
                  <a:lnTo>
                    <a:pt x="0" y="1380214"/>
                  </a:lnTo>
                  <a:lnTo>
                    <a:pt x="13589906" y="1380214"/>
                  </a:lnTo>
                  <a:lnTo>
                    <a:pt x="1358990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594000" y="3533364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20" h="466090">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object 30"/>
            <p:cNvSpPr/>
            <p:nvPr/>
          </p:nvSpPr>
          <p:spPr>
            <a:xfrm>
              <a:off x="594000" y="36501480"/>
              <a:ext cx="17112960" cy="7601040"/>
            </a:xfrm>
            <a:custGeom>
              <a:avLst/>
              <a:gdLst>
                <a:gd name="textAreaLeft" fmla="*/ 0 w 17112960"/>
                <a:gd name="textAreaRight" fmla="*/ 17113320 w 17112960"/>
                <a:gd name="textAreaTop" fmla="*/ 0 h 7601040"/>
                <a:gd name="textAreaBottom" fmla="*/ 7601400 h 7601040"/>
              </a:gdLst>
              <a:ahLst/>
              <a:cxnLst/>
              <a:rect l="textAreaLeft" t="textAreaTop" r="textAreaRight" b="textAreaBottom"/>
              <a:pathLst>
                <a:path w="6827520" h="3032125">
                  <a:moveTo>
                    <a:pt x="6827304" y="0"/>
                  </a:moveTo>
                  <a:lnTo>
                    <a:pt x="0" y="0"/>
                  </a:lnTo>
                  <a:lnTo>
                    <a:pt x="0" y="3032118"/>
                  </a:lnTo>
                  <a:lnTo>
                    <a:pt x="6827304" y="3032118"/>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5" name="object 31"/>
            <p:cNvSpPr/>
            <p:nvPr/>
          </p:nvSpPr>
          <p:spPr>
            <a:xfrm>
              <a:off x="792360" y="36699120"/>
              <a:ext cx="16716960" cy="7205760"/>
            </a:xfrm>
            <a:custGeom>
              <a:avLst/>
              <a:gdLst>
                <a:gd name="textAreaLeft" fmla="*/ 0 w 16716960"/>
                <a:gd name="textAreaRight" fmla="*/ 16717320 w 16716960"/>
                <a:gd name="textAreaTop" fmla="*/ 0 h 7205760"/>
                <a:gd name="textAreaBottom" fmla="*/ 7206120 h 7205760"/>
              </a:gdLst>
              <a:ahLst/>
              <a:cxnLst/>
              <a:rect l="textAreaLeft" t="textAreaTop" r="textAreaRight" b="textAreaBottom"/>
              <a:pathLst>
                <a:path w="6669405" h="2874644">
                  <a:moveTo>
                    <a:pt x="6669282" y="0"/>
                  </a:moveTo>
                  <a:lnTo>
                    <a:pt x="0" y="0"/>
                  </a:lnTo>
                  <a:lnTo>
                    <a:pt x="0" y="2874095"/>
                  </a:lnTo>
                  <a:lnTo>
                    <a:pt x="6669282" y="2874095"/>
                  </a:lnTo>
                  <a:lnTo>
                    <a:pt x="66692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17941680" y="35333640"/>
              <a:ext cx="17112960" cy="1167840"/>
            </a:xfrm>
            <a:custGeom>
              <a:avLst/>
              <a:gdLst>
                <a:gd name="textAreaLeft" fmla="*/ 0 w 17112960"/>
                <a:gd name="textAreaRight" fmla="*/ 17113320 w 17112960"/>
                <a:gd name="textAreaTop" fmla="*/ 0 h 1167840"/>
                <a:gd name="textAreaBottom" fmla="*/ 1168200 h 1167840"/>
              </a:gdLst>
              <a:ahLst/>
              <a:cxnLst/>
              <a:rect l="textAreaLeft" t="textAreaTop" r="textAreaRight" b="textAreaBottom"/>
              <a:pathLst>
                <a:path w="6827519" h="466090">
                  <a:moveTo>
                    <a:pt x="6827304" y="0"/>
                  </a:moveTo>
                  <a:lnTo>
                    <a:pt x="0" y="0"/>
                  </a:lnTo>
                  <a:lnTo>
                    <a:pt x="0" y="465684"/>
                  </a:lnTo>
                  <a:lnTo>
                    <a:pt x="6827304" y="465684"/>
                  </a:lnTo>
                  <a:lnTo>
                    <a:pt x="6827304"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17941680" y="36501480"/>
              <a:ext cx="17112960" cy="7601040"/>
            </a:xfrm>
            <a:custGeom>
              <a:avLst/>
              <a:gdLst>
                <a:gd name="textAreaLeft" fmla="*/ 0 w 17112960"/>
                <a:gd name="textAreaRight" fmla="*/ 17113320 w 17112960"/>
                <a:gd name="textAreaTop" fmla="*/ 0 h 7601040"/>
                <a:gd name="textAreaBottom" fmla="*/ 7601400 h 7601040"/>
              </a:gdLst>
              <a:ahLst/>
              <a:cxnLst/>
              <a:rect l="textAreaLeft" t="textAreaTop" r="textAreaRight" b="textAreaBottom"/>
              <a:pathLst>
                <a:path w="6827519" h="3032125">
                  <a:moveTo>
                    <a:pt x="6827304" y="0"/>
                  </a:moveTo>
                  <a:lnTo>
                    <a:pt x="0" y="0"/>
                  </a:lnTo>
                  <a:lnTo>
                    <a:pt x="0" y="3032118"/>
                  </a:lnTo>
                  <a:lnTo>
                    <a:pt x="6827304" y="3032118"/>
                  </a:lnTo>
                  <a:lnTo>
                    <a:pt x="6827304"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8" name="object 34"/>
            <p:cNvSpPr/>
            <p:nvPr/>
          </p:nvSpPr>
          <p:spPr>
            <a:xfrm>
              <a:off x="18140040" y="36699120"/>
              <a:ext cx="16716960" cy="7205760"/>
            </a:xfrm>
            <a:custGeom>
              <a:avLst/>
              <a:gdLst>
                <a:gd name="textAreaLeft" fmla="*/ 0 w 16716960"/>
                <a:gd name="textAreaRight" fmla="*/ 16717320 w 16716960"/>
                <a:gd name="textAreaTop" fmla="*/ 0 h 7205760"/>
                <a:gd name="textAreaBottom" fmla="*/ 7206120 h 7205760"/>
              </a:gdLst>
              <a:ahLst/>
              <a:cxnLst/>
              <a:rect l="textAreaLeft" t="textAreaTop" r="textAreaRight" b="textAreaBottom"/>
              <a:pathLst>
                <a:path w="6669405" h="2874644">
                  <a:moveTo>
                    <a:pt x="6669286" y="0"/>
                  </a:moveTo>
                  <a:lnTo>
                    <a:pt x="0" y="0"/>
                  </a:lnTo>
                  <a:lnTo>
                    <a:pt x="0" y="2874095"/>
                  </a:lnTo>
                  <a:lnTo>
                    <a:pt x="6669286" y="2874095"/>
                  </a:lnTo>
                  <a:lnTo>
                    <a:pt x="666928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69" name="object 35"/>
            <p:cNvPicPr/>
            <p:nvPr/>
          </p:nvPicPr>
          <p:blipFill>
            <a:blip r:embed="rId2"/>
            <a:stretch/>
          </p:blipFill>
          <p:spPr>
            <a:xfrm>
              <a:off x="1103040" y="21967560"/>
              <a:ext cx="16002720" cy="5710320"/>
            </a:xfrm>
            <a:prstGeom prst="rect">
              <a:avLst/>
            </a:prstGeom>
            <a:ln w="0">
              <a:noFill/>
            </a:ln>
          </p:spPr>
        </p:pic>
        <p:pic>
          <p:nvPicPr>
            <p:cNvPr id="70" name="object 36"/>
            <p:cNvPicPr/>
            <p:nvPr/>
          </p:nvPicPr>
          <p:blipFill>
            <a:blip r:embed="rId3"/>
            <a:stretch/>
          </p:blipFill>
          <p:spPr>
            <a:xfrm>
              <a:off x="18457560" y="21967560"/>
              <a:ext cx="16003080" cy="5710320"/>
            </a:xfrm>
            <a:prstGeom prst="rect">
              <a:avLst/>
            </a:prstGeom>
            <a:ln w="0">
              <a:noFill/>
            </a:ln>
          </p:spPr>
        </p:pic>
        <p:pic>
          <p:nvPicPr>
            <p:cNvPr id="71" name="object 37"/>
            <p:cNvPicPr/>
            <p:nvPr/>
          </p:nvPicPr>
          <p:blipFill>
            <a:blip r:embed="rId4"/>
            <a:stretch/>
          </p:blipFill>
          <p:spPr>
            <a:xfrm>
              <a:off x="7227360" y="41951880"/>
              <a:ext cx="9802800" cy="408600"/>
            </a:xfrm>
            <a:prstGeom prst="rect">
              <a:avLst/>
            </a:prstGeom>
            <a:ln w="0">
              <a:noFill/>
            </a:ln>
          </p:spPr>
        </p:pic>
        <p:sp>
          <p:nvSpPr>
            <p:cNvPr id="72" name="object 38"/>
            <p:cNvSpPr/>
            <p:nvPr/>
          </p:nvSpPr>
          <p:spPr>
            <a:xfrm>
              <a:off x="7278840" y="37006200"/>
              <a:ext cx="9409320" cy="4244400"/>
            </a:xfrm>
            <a:custGeom>
              <a:avLst/>
              <a:gdLst>
                <a:gd name="textAreaLeft" fmla="*/ 0 w 9409320"/>
                <a:gd name="textAreaRight" fmla="*/ 9409680 w 9409320"/>
                <a:gd name="textAreaTop" fmla="*/ 0 h 4244400"/>
                <a:gd name="textAreaBottom" fmla="*/ 4244760 h 4244400"/>
              </a:gdLst>
              <a:ahLst/>
              <a:cxnLst/>
              <a:rect l="textAreaLeft" t="textAreaTop" r="textAreaRight" b="textAreaBottom"/>
              <a:pathLst>
                <a:path w="3754120" h="1693544">
                  <a:moveTo>
                    <a:pt x="3753523" y="1679308"/>
                  </a:moveTo>
                  <a:lnTo>
                    <a:pt x="0" y="1679308"/>
                  </a:lnTo>
                  <a:lnTo>
                    <a:pt x="0" y="1693443"/>
                  </a:lnTo>
                  <a:lnTo>
                    <a:pt x="3753523" y="1693443"/>
                  </a:lnTo>
                  <a:lnTo>
                    <a:pt x="3753523" y="1679308"/>
                  </a:lnTo>
                  <a:close/>
                </a:path>
                <a:path w="3754120" h="1693544">
                  <a:moveTo>
                    <a:pt x="3753523" y="1526641"/>
                  </a:moveTo>
                  <a:lnTo>
                    <a:pt x="0" y="1526641"/>
                  </a:lnTo>
                  <a:lnTo>
                    <a:pt x="0" y="1540776"/>
                  </a:lnTo>
                  <a:lnTo>
                    <a:pt x="3753523" y="1540776"/>
                  </a:lnTo>
                  <a:lnTo>
                    <a:pt x="3753523" y="1526641"/>
                  </a:lnTo>
                  <a:close/>
                </a:path>
                <a:path w="3754120" h="1693544">
                  <a:moveTo>
                    <a:pt x="3753523" y="1373974"/>
                  </a:moveTo>
                  <a:lnTo>
                    <a:pt x="0" y="1373974"/>
                  </a:lnTo>
                  <a:lnTo>
                    <a:pt x="0" y="1388110"/>
                  </a:lnTo>
                  <a:lnTo>
                    <a:pt x="3753523" y="1388110"/>
                  </a:lnTo>
                  <a:lnTo>
                    <a:pt x="3753523" y="1373974"/>
                  </a:lnTo>
                  <a:close/>
                </a:path>
                <a:path w="3754120" h="1693544">
                  <a:moveTo>
                    <a:pt x="3753523" y="1221320"/>
                  </a:moveTo>
                  <a:lnTo>
                    <a:pt x="0" y="1221320"/>
                  </a:lnTo>
                  <a:lnTo>
                    <a:pt x="0" y="1235456"/>
                  </a:lnTo>
                  <a:lnTo>
                    <a:pt x="3753523" y="1235456"/>
                  </a:lnTo>
                  <a:lnTo>
                    <a:pt x="3753523" y="1221320"/>
                  </a:lnTo>
                  <a:close/>
                </a:path>
                <a:path w="3754120" h="1693544">
                  <a:moveTo>
                    <a:pt x="3753523" y="1068641"/>
                  </a:moveTo>
                  <a:lnTo>
                    <a:pt x="0" y="1068641"/>
                  </a:lnTo>
                  <a:lnTo>
                    <a:pt x="0" y="1082776"/>
                  </a:lnTo>
                  <a:lnTo>
                    <a:pt x="3753523" y="1082776"/>
                  </a:lnTo>
                  <a:lnTo>
                    <a:pt x="3753523" y="1068641"/>
                  </a:lnTo>
                  <a:close/>
                </a:path>
                <a:path w="3754120" h="1693544">
                  <a:moveTo>
                    <a:pt x="3753523" y="915987"/>
                  </a:moveTo>
                  <a:lnTo>
                    <a:pt x="0" y="915987"/>
                  </a:lnTo>
                  <a:lnTo>
                    <a:pt x="0" y="930109"/>
                  </a:lnTo>
                  <a:lnTo>
                    <a:pt x="3753523" y="930109"/>
                  </a:lnTo>
                  <a:lnTo>
                    <a:pt x="3753523" y="915987"/>
                  </a:lnTo>
                  <a:close/>
                </a:path>
                <a:path w="3754120" h="1693544">
                  <a:moveTo>
                    <a:pt x="3753523" y="763333"/>
                  </a:moveTo>
                  <a:lnTo>
                    <a:pt x="0" y="763333"/>
                  </a:lnTo>
                  <a:lnTo>
                    <a:pt x="0" y="777455"/>
                  </a:lnTo>
                  <a:lnTo>
                    <a:pt x="3753523" y="777455"/>
                  </a:lnTo>
                  <a:lnTo>
                    <a:pt x="3753523" y="763333"/>
                  </a:lnTo>
                  <a:close/>
                </a:path>
                <a:path w="3754120" h="1693544">
                  <a:moveTo>
                    <a:pt x="3753523" y="610654"/>
                  </a:moveTo>
                  <a:lnTo>
                    <a:pt x="0" y="610654"/>
                  </a:lnTo>
                  <a:lnTo>
                    <a:pt x="0" y="624789"/>
                  </a:lnTo>
                  <a:lnTo>
                    <a:pt x="3753523" y="624789"/>
                  </a:lnTo>
                  <a:lnTo>
                    <a:pt x="3753523" y="610654"/>
                  </a:lnTo>
                  <a:close/>
                </a:path>
                <a:path w="3754120" h="1693544">
                  <a:moveTo>
                    <a:pt x="3753523" y="458000"/>
                  </a:moveTo>
                  <a:lnTo>
                    <a:pt x="0" y="458000"/>
                  </a:lnTo>
                  <a:lnTo>
                    <a:pt x="0" y="472135"/>
                  </a:lnTo>
                  <a:lnTo>
                    <a:pt x="3753523" y="472135"/>
                  </a:lnTo>
                  <a:lnTo>
                    <a:pt x="3753523" y="458000"/>
                  </a:lnTo>
                  <a:close/>
                </a:path>
                <a:path w="3754120" h="1693544">
                  <a:moveTo>
                    <a:pt x="3753523" y="305333"/>
                  </a:moveTo>
                  <a:lnTo>
                    <a:pt x="0" y="305333"/>
                  </a:lnTo>
                  <a:lnTo>
                    <a:pt x="0" y="319455"/>
                  </a:lnTo>
                  <a:lnTo>
                    <a:pt x="3753523" y="319455"/>
                  </a:lnTo>
                  <a:lnTo>
                    <a:pt x="3753523" y="305333"/>
                  </a:lnTo>
                  <a:close/>
                </a:path>
                <a:path w="3754120" h="1693544">
                  <a:moveTo>
                    <a:pt x="3753523" y="152666"/>
                  </a:moveTo>
                  <a:lnTo>
                    <a:pt x="0" y="152666"/>
                  </a:lnTo>
                  <a:lnTo>
                    <a:pt x="0" y="166801"/>
                  </a:lnTo>
                  <a:lnTo>
                    <a:pt x="3753523" y="166801"/>
                  </a:lnTo>
                  <a:lnTo>
                    <a:pt x="3753523" y="152666"/>
                  </a:lnTo>
                  <a:close/>
                </a:path>
                <a:path w="3754120" h="1693544">
                  <a:moveTo>
                    <a:pt x="3753523" y="0"/>
                  </a:moveTo>
                  <a:lnTo>
                    <a:pt x="0" y="0"/>
                  </a:lnTo>
                  <a:lnTo>
                    <a:pt x="0" y="14135"/>
                  </a:lnTo>
                  <a:lnTo>
                    <a:pt x="3753523" y="14135"/>
                  </a:lnTo>
                  <a:lnTo>
                    <a:pt x="3753523"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7278840" y="36940320"/>
              <a:ext cx="360000" cy="2186640"/>
            </a:xfrm>
            <a:custGeom>
              <a:avLst/>
              <a:gdLst>
                <a:gd name="textAreaLeft" fmla="*/ 0 w 360000"/>
                <a:gd name="textAreaRight" fmla="*/ 360360 w 360000"/>
                <a:gd name="textAreaTop" fmla="*/ 0 h 2186640"/>
                <a:gd name="textAreaBottom" fmla="*/ 2187000 h 2186640"/>
              </a:gdLst>
              <a:ahLst/>
              <a:cxnLst/>
              <a:rect l="textAreaLeft" t="textAreaTop" r="textAreaRight" b="textAreaBottom"/>
              <a:pathLst>
                <a:path w="144144" h="872490">
                  <a:moveTo>
                    <a:pt x="47840" y="0"/>
                  </a:moveTo>
                  <a:lnTo>
                    <a:pt x="0" y="0"/>
                  </a:lnTo>
                  <a:lnTo>
                    <a:pt x="0" y="871905"/>
                  </a:lnTo>
                  <a:lnTo>
                    <a:pt x="47840" y="871905"/>
                  </a:lnTo>
                  <a:lnTo>
                    <a:pt x="47840" y="0"/>
                  </a:lnTo>
                  <a:close/>
                </a:path>
                <a:path w="144144" h="872490">
                  <a:moveTo>
                    <a:pt x="143535" y="160426"/>
                  </a:moveTo>
                  <a:lnTo>
                    <a:pt x="95681" y="160426"/>
                  </a:lnTo>
                  <a:lnTo>
                    <a:pt x="95681" y="871905"/>
                  </a:lnTo>
                  <a:lnTo>
                    <a:pt x="143535" y="871905"/>
                  </a:lnTo>
                  <a:lnTo>
                    <a:pt x="143535" y="160426"/>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7759080" y="38208240"/>
              <a:ext cx="119880" cy="917640"/>
            </a:xfrm>
            <a:custGeom>
              <a:avLst/>
              <a:gdLst>
                <a:gd name="textAreaLeft" fmla="*/ 0 w 119880"/>
                <a:gd name="textAreaRight" fmla="*/ 120240 w 119880"/>
                <a:gd name="textAreaTop" fmla="*/ 0 h 917640"/>
                <a:gd name="textAreaBottom" fmla="*/ 918000 h 917640"/>
              </a:gdLst>
              <a:ahLst/>
              <a:cxnLst/>
              <a:rect l="textAreaLeft" t="textAreaTop" r="textAreaRight" b="textAreaBottom"/>
              <a:pathLst>
                <a:path w="48260" h="366394">
                  <a:moveTo>
                    <a:pt x="47848" y="0"/>
                  </a:moveTo>
                  <a:lnTo>
                    <a:pt x="0" y="0"/>
                  </a:lnTo>
                  <a:lnTo>
                    <a:pt x="0" y="365939"/>
                  </a:lnTo>
                  <a:lnTo>
                    <a:pt x="47848" y="365939"/>
                  </a:lnTo>
                  <a:lnTo>
                    <a:pt x="4784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7998840" y="37460160"/>
              <a:ext cx="120240" cy="1877040"/>
            </a:xfrm>
            <a:custGeom>
              <a:avLst/>
              <a:gdLst>
                <a:gd name="textAreaLeft" fmla="*/ 0 w 120240"/>
                <a:gd name="textAreaRight" fmla="*/ 120600 w 120240"/>
                <a:gd name="textAreaTop" fmla="*/ 0 h 1877040"/>
                <a:gd name="textAreaBottom" fmla="*/ 1877400 h 1877040"/>
              </a:gdLst>
              <a:ahLst/>
              <a:cxnLst/>
              <a:rect l="textAreaLeft" t="textAreaTop" r="textAreaRight" b="textAreaBottom"/>
              <a:pathLst>
                <a:path w="48260" h="749300">
                  <a:moveTo>
                    <a:pt x="47843" y="0"/>
                  </a:moveTo>
                  <a:lnTo>
                    <a:pt x="0" y="0"/>
                  </a:lnTo>
                  <a:lnTo>
                    <a:pt x="0" y="749195"/>
                  </a:lnTo>
                  <a:lnTo>
                    <a:pt x="47843" y="749195"/>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8238960" y="37824480"/>
              <a:ext cx="120240" cy="1512720"/>
            </a:xfrm>
            <a:custGeom>
              <a:avLst/>
              <a:gdLst>
                <a:gd name="textAreaLeft" fmla="*/ 0 w 120240"/>
                <a:gd name="textAreaRight" fmla="*/ 120600 w 120240"/>
                <a:gd name="textAreaTop" fmla="*/ 0 h 1512720"/>
                <a:gd name="textAreaBottom" fmla="*/ 1513080 h 1512720"/>
              </a:gdLst>
              <a:ahLst/>
              <a:cxnLst/>
              <a:rect l="textAreaLeft" t="textAreaTop" r="textAreaRight" b="textAreaBottom"/>
              <a:pathLst>
                <a:path w="48260" h="603884">
                  <a:moveTo>
                    <a:pt x="47843" y="0"/>
                  </a:moveTo>
                  <a:lnTo>
                    <a:pt x="0" y="0"/>
                  </a:lnTo>
                  <a:lnTo>
                    <a:pt x="0" y="603594"/>
                  </a:lnTo>
                  <a:lnTo>
                    <a:pt x="47843" y="603594"/>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8478000" y="37042200"/>
              <a:ext cx="120240" cy="2295720"/>
            </a:xfrm>
            <a:custGeom>
              <a:avLst/>
              <a:gdLst>
                <a:gd name="textAreaLeft" fmla="*/ 0 w 120240"/>
                <a:gd name="textAreaRight" fmla="*/ 120600 w 120240"/>
                <a:gd name="textAreaTop" fmla="*/ 0 h 2295720"/>
                <a:gd name="textAreaBottom" fmla="*/ 2296080 h 2295720"/>
              </a:gdLst>
              <a:ahLst/>
              <a:cxnLst/>
              <a:rect l="textAreaLeft" t="textAreaTop" r="textAreaRight" b="textAreaBottom"/>
              <a:pathLst>
                <a:path w="48260" h="916305">
                  <a:moveTo>
                    <a:pt x="47843" y="0"/>
                  </a:moveTo>
                  <a:lnTo>
                    <a:pt x="0" y="0"/>
                  </a:lnTo>
                  <a:lnTo>
                    <a:pt x="0" y="915981"/>
                  </a:lnTo>
                  <a:lnTo>
                    <a:pt x="47843" y="915981"/>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8718120" y="37945440"/>
              <a:ext cx="120240" cy="1391760"/>
            </a:xfrm>
            <a:custGeom>
              <a:avLst/>
              <a:gdLst>
                <a:gd name="textAreaLeft" fmla="*/ 0 w 120240"/>
                <a:gd name="textAreaRight" fmla="*/ 120600 w 120240"/>
                <a:gd name="textAreaTop" fmla="*/ 0 h 1391760"/>
                <a:gd name="textAreaBottom" fmla="*/ 1392120 h 1391760"/>
              </a:gdLst>
              <a:ahLst/>
              <a:cxnLst/>
              <a:rect l="textAreaLeft" t="textAreaTop" r="textAreaRight" b="textAreaBottom"/>
              <a:pathLst>
                <a:path w="48260" h="555625">
                  <a:moveTo>
                    <a:pt x="47843" y="0"/>
                  </a:moveTo>
                  <a:lnTo>
                    <a:pt x="0" y="0"/>
                  </a:lnTo>
                  <a:lnTo>
                    <a:pt x="0" y="555375"/>
                  </a:lnTo>
                  <a:lnTo>
                    <a:pt x="47843" y="555375"/>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8958240" y="38367720"/>
              <a:ext cx="119880" cy="970200"/>
            </a:xfrm>
            <a:custGeom>
              <a:avLst/>
              <a:gdLst>
                <a:gd name="textAreaLeft" fmla="*/ 0 w 119880"/>
                <a:gd name="textAreaRight" fmla="*/ 120240 w 119880"/>
                <a:gd name="textAreaTop" fmla="*/ 0 h 970200"/>
                <a:gd name="textAreaBottom" fmla="*/ 970560 h 970200"/>
              </a:gdLst>
              <a:ahLst/>
              <a:cxnLst/>
              <a:rect l="textAreaLeft" t="textAreaTop" r="textAreaRight" b="textAreaBottom"/>
              <a:pathLst>
                <a:path w="48260" h="387350">
                  <a:moveTo>
                    <a:pt x="47848" y="0"/>
                  </a:moveTo>
                  <a:lnTo>
                    <a:pt x="0" y="0"/>
                  </a:lnTo>
                  <a:lnTo>
                    <a:pt x="0" y="387182"/>
                  </a:lnTo>
                  <a:lnTo>
                    <a:pt x="47848" y="387182"/>
                  </a:lnTo>
                  <a:lnTo>
                    <a:pt x="4784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0" name="object 46"/>
            <p:cNvSpPr/>
            <p:nvPr/>
          </p:nvSpPr>
          <p:spPr>
            <a:xfrm>
              <a:off x="9198360" y="37460160"/>
              <a:ext cx="119880" cy="1877040"/>
            </a:xfrm>
            <a:custGeom>
              <a:avLst/>
              <a:gdLst>
                <a:gd name="textAreaLeft" fmla="*/ 0 w 119880"/>
                <a:gd name="textAreaRight" fmla="*/ 120240 w 119880"/>
                <a:gd name="textAreaTop" fmla="*/ 0 h 1877040"/>
                <a:gd name="textAreaBottom" fmla="*/ 1877400 h 1877040"/>
              </a:gdLst>
              <a:ahLst/>
              <a:cxnLst/>
              <a:rect l="textAreaLeft" t="textAreaTop" r="textAreaRight" b="textAreaBottom"/>
              <a:pathLst>
                <a:path w="48260" h="749300">
                  <a:moveTo>
                    <a:pt x="47843" y="0"/>
                  </a:moveTo>
                  <a:lnTo>
                    <a:pt x="0" y="0"/>
                  </a:lnTo>
                  <a:lnTo>
                    <a:pt x="0" y="749186"/>
                  </a:lnTo>
                  <a:lnTo>
                    <a:pt x="47843" y="749186"/>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9438120" y="38762280"/>
              <a:ext cx="360360" cy="575640"/>
            </a:xfrm>
            <a:custGeom>
              <a:avLst/>
              <a:gdLst>
                <a:gd name="textAreaLeft" fmla="*/ 0 w 360360"/>
                <a:gd name="textAreaRight" fmla="*/ 360720 w 360360"/>
                <a:gd name="textAreaTop" fmla="*/ 0 h 575640"/>
                <a:gd name="textAreaBottom" fmla="*/ 576000 h 575640"/>
              </a:gdLst>
              <a:ahLst/>
              <a:cxnLst/>
              <a:rect l="textAreaLeft" t="textAreaTop" r="textAreaRight" b="textAreaBottom"/>
              <a:pathLst>
                <a:path w="144145" h="229869">
                  <a:moveTo>
                    <a:pt x="47840" y="0"/>
                  </a:moveTo>
                  <a:lnTo>
                    <a:pt x="0" y="0"/>
                  </a:lnTo>
                  <a:lnTo>
                    <a:pt x="0" y="229692"/>
                  </a:lnTo>
                  <a:lnTo>
                    <a:pt x="47840" y="229692"/>
                  </a:lnTo>
                  <a:lnTo>
                    <a:pt x="47840" y="0"/>
                  </a:lnTo>
                  <a:close/>
                </a:path>
                <a:path w="144145" h="229869">
                  <a:moveTo>
                    <a:pt x="143535" y="84086"/>
                  </a:moveTo>
                  <a:lnTo>
                    <a:pt x="95694" y="84086"/>
                  </a:lnTo>
                  <a:lnTo>
                    <a:pt x="95694" y="229679"/>
                  </a:lnTo>
                  <a:lnTo>
                    <a:pt x="143535" y="229679"/>
                  </a:lnTo>
                  <a:lnTo>
                    <a:pt x="143535" y="84086"/>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9917640" y="38121480"/>
              <a:ext cx="119880" cy="1216440"/>
            </a:xfrm>
            <a:custGeom>
              <a:avLst/>
              <a:gdLst>
                <a:gd name="textAreaLeft" fmla="*/ 0 w 119880"/>
                <a:gd name="textAreaRight" fmla="*/ 120240 w 119880"/>
                <a:gd name="textAreaTop" fmla="*/ 0 h 1216440"/>
                <a:gd name="textAreaBottom" fmla="*/ 1216800 h 1216440"/>
              </a:gdLst>
              <a:ahLst/>
              <a:cxnLst/>
              <a:rect l="textAreaLeft" t="textAreaTop" r="textAreaRight" b="textAreaBottom"/>
              <a:pathLst>
                <a:path w="48260" h="485775">
                  <a:moveTo>
                    <a:pt x="47843" y="0"/>
                  </a:moveTo>
                  <a:lnTo>
                    <a:pt x="0" y="0"/>
                  </a:lnTo>
                  <a:lnTo>
                    <a:pt x="0" y="485378"/>
                  </a:lnTo>
                  <a:lnTo>
                    <a:pt x="47843" y="485378"/>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10157400" y="37554840"/>
              <a:ext cx="120240" cy="1783080"/>
            </a:xfrm>
            <a:custGeom>
              <a:avLst/>
              <a:gdLst>
                <a:gd name="textAreaLeft" fmla="*/ 0 w 120240"/>
                <a:gd name="textAreaRight" fmla="*/ 120600 w 120240"/>
                <a:gd name="textAreaTop" fmla="*/ 0 h 1783080"/>
                <a:gd name="textAreaBottom" fmla="*/ 1783440 h 1783080"/>
              </a:gdLst>
              <a:ahLst/>
              <a:cxnLst/>
              <a:rect l="textAreaLeft" t="textAreaTop" r="textAreaRight" b="textAreaBottom"/>
              <a:pathLst>
                <a:path w="48260" h="711834">
                  <a:moveTo>
                    <a:pt x="47843" y="0"/>
                  </a:moveTo>
                  <a:lnTo>
                    <a:pt x="0" y="0"/>
                  </a:lnTo>
                  <a:lnTo>
                    <a:pt x="0" y="711479"/>
                  </a:lnTo>
                  <a:lnTo>
                    <a:pt x="47843" y="711479"/>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10397520" y="37042200"/>
              <a:ext cx="119880" cy="2295720"/>
            </a:xfrm>
            <a:custGeom>
              <a:avLst/>
              <a:gdLst>
                <a:gd name="textAreaLeft" fmla="*/ 0 w 119880"/>
                <a:gd name="textAreaRight" fmla="*/ 120240 w 119880"/>
                <a:gd name="textAreaTop" fmla="*/ 0 h 2295720"/>
                <a:gd name="textAreaBottom" fmla="*/ 2296080 h 2295720"/>
              </a:gdLst>
              <a:ahLst/>
              <a:cxnLst/>
              <a:rect l="textAreaLeft" t="textAreaTop" r="textAreaRight" b="textAreaBottom"/>
              <a:pathLst>
                <a:path w="48260" h="916305">
                  <a:moveTo>
                    <a:pt x="47843" y="0"/>
                  </a:moveTo>
                  <a:lnTo>
                    <a:pt x="0" y="0"/>
                  </a:lnTo>
                  <a:lnTo>
                    <a:pt x="0" y="915981"/>
                  </a:lnTo>
                  <a:lnTo>
                    <a:pt x="47843" y="915981"/>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10637640" y="37917720"/>
              <a:ext cx="119880" cy="1420200"/>
            </a:xfrm>
            <a:custGeom>
              <a:avLst/>
              <a:gdLst>
                <a:gd name="textAreaLeft" fmla="*/ 0 w 119880"/>
                <a:gd name="textAreaRight" fmla="*/ 120240 w 119880"/>
                <a:gd name="textAreaTop" fmla="*/ 0 h 1420200"/>
                <a:gd name="textAreaBottom" fmla="*/ 1420560 h 1420200"/>
              </a:gdLst>
              <a:ahLst/>
              <a:cxnLst/>
              <a:rect l="textAreaLeft" t="textAreaTop" r="textAreaRight" b="textAreaBottom"/>
              <a:pathLst>
                <a:path w="48260" h="567055">
                  <a:moveTo>
                    <a:pt x="47843" y="0"/>
                  </a:moveTo>
                  <a:lnTo>
                    <a:pt x="0" y="0"/>
                  </a:lnTo>
                  <a:lnTo>
                    <a:pt x="0" y="566754"/>
                  </a:lnTo>
                  <a:lnTo>
                    <a:pt x="47843" y="566754"/>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10876680" y="38812680"/>
              <a:ext cx="119880" cy="526320"/>
            </a:xfrm>
            <a:custGeom>
              <a:avLst/>
              <a:gdLst>
                <a:gd name="textAreaLeft" fmla="*/ 0 w 119880"/>
                <a:gd name="textAreaRight" fmla="*/ 120240 w 119880"/>
                <a:gd name="textAreaTop" fmla="*/ 0 h 526320"/>
                <a:gd name="textAreaBottom" fmla="*/ 526680 h 526320"/>
              </a:gdLst>
              <a:ahLst/>
              <a:cxnLst/>
              <a:rect l="textAreaLeft" t="textAreaTop" r="textAreaRight" b="textAreaBottom"/>
              <a:pathLst>
                <a:path w="48260" h="210184">
                  <a:moveTo>
                    <a:pt x="47843" y="0"/>
                  </a:moveTo>
                  <a:lnTo>
                    <a:pt x="0" y="0"/>
                  </a:lnTo>
                  <a:lnTo>
                    <a:pt x="0" y="209680"/>
                  </a:lnTo>
                  <a:lnTo>
                    <a:pt x="47843" y="209680"/>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3"/>
            <p:cNvSpPr/>
            <p:nvPr/>
          </p:nvSpPr>
          <p:spPr>
            <a:xfrm>
              <a:off x="11116800" y="38367720"/>
              <a:ext cx="119880" cy="970200"/>
            </a:xfrm>
            <a:custGeom>
              <a:avLst/>
              <a:gdLst>
                <a:gd name="textAreaLeft" fmla="*/ 0 w 119880"/>
                <a:gd name="textAreaRight" fmla="*/ 120240 w 119880"/>
                <a:gd name="textAreaTop" fmla="*/ 0 h 970200"/>
                <a:gd name="textAreaBottom" fmla="*/ 970560 h 970200"/>
              </a:gdLst>
              <a:ahLst/>
              <a:cxnLst/>
              <a:rect l="textAreaLeft" t="textAreaTop" r="textAreaRight" b="textAreaBottom"/>
              <a:pathLst>
                <a:path w="48260" h="387350">
                  <a:moveTo>
                    <a:pt x="47843" y="0"/>
                  </a:moveTo>
                  <a:lnTo>
                    <a:pt x="0" y="0"/>
                  </a:lnTo>
                  <a:lnTo>
                    <a:pt x="0" y="387182"/>
                  </a:lnTo>
                  <a:lnTo>
                    <a:pt x="47843" y="387182"/>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11356920" y="39040200"/>
              <a:ext cx="119880" cy="298800"/>
            </a:xfrm>
            <a:custGeom>
              <a:avLst/>
              <a:gdLst>
                <a:gd name="textAreaLeft" fmla="*/ 0 w 119880"/>
                <a:gd name="textAreaRight" fmla="*/ 120240 w 119880"/>
                <a:gd name="textAreaTop" fmla="*/ 0 h 298800"/>
                <a:gd name="textAreaBottom" fmla="*/ 299160 h 298800"/>
              </a:gdLst>
              <a:ahLst/>
              <a:cxnLst/>
              <a:rect l="textAreaLeft" t="textAreaTop" r="textAreaRight" b="textAreaBottom"/>
              <a:pathLst>
                <a:path w="48260" h="119380">
                  <a:moveTo>
                    <a:pt x="47843" y="0"/>
                  </a:moveTo>
                  <a:lnTo>
                    <a:pt x="0" y="0"/>
                  </a:lnTo>
                  <a:lnTo>
                    <a:pt x="0" y="118971"/>
                  </a:lnTo>
                  <a:lnTo>
                    <a:pt x="47843" y="118971"/>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1596680" y="37842480"/>
              <a:ext cx="120240" cy="1495440"/>
            </a:xfrm>
            <a:custGeom>
              <a:avLst/>
              <a:gdLst>
                <a:gd name="textAreaLeft" fmla="*/ 0 w 120240"/>
                <a:gd name="textAreaRight" fmla="*/ 120600 w 120240"/>
                <a:gd name="textAreaTop" fmla="*/ 0 h 1495440"/>
                <a:gd name="textAreaBottom" fmla="*/ 1495800 h 1495440"/>
              </a:gdLst>
              <a:ahLst/>
              <a:cxnLst/>
              <a:rect l="textAreaLeft" t="textAreaTop" r="textAreaRight" b="textAreaBottom"/>
              <a:pathLst>
                <a:path w="48260" h="596900">
                  <a:moveTo>
                    <a:pt x="47843" y="0"/>
                  </a:moveTo>
                  <a:lnTo>
                    <a:pt x="0" y="0"/>
                  </a:lnTo>
                  <a:lnTo>
                    <a:pt x="0" y="596531"/>
                  </a:lnTo>
                  <a:lnTo>
                    <a:pt x="47843" y="596531"/>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6"/>
            <p:cNvSpPr/>
            <p:nvPr/>
          </p:nvSpPr>
          <p:spPr>
            <a:xfrm>
              <a:off x="11836800" y="37436400"/>
              <a:ext cx="120240" cy="1866600"/>
            </a:xfrm>
            <a:custGeom>
              <a:avLst/>
              <a:gdLst>
                <a:gd name="textAreaLeft" fmla="*/ 0 w 120240"/>
                <a:gd name="textAreaRight" fmla="*/ 120600 w 120240"/>
                <a:gd name="textAreaTop" fmla="*/ 0 h 1866600"/>
                <a:gd name="textAreaBottom" fmla="*/ 1866960 h 1866600"/>
              </a:gdLst>
              <a:ahLst/>
              <a:cxnLst/>
              <a:rect l="textAreaLeft" t="textAreaTop" r="textAreaRight" b="textAreaBottom"/>
              <a:pathLst>
                <a:path w="48260" h="744855">
                  <a:moveTo>
                    <a:pt x="47843" y="0"/>
                  </a:moveTo>
                  <a:lnTo>
                    <a:pt x="0" y="0"/>
                  </a:lnTo>
                  <a:lnTo>
                    <a:pt x="0" y="744456"/>
                  </a:lnTo>
                  <a:lnTo>
                    <a:pt x="47843" y="744456"/>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2075840" y="38045880"/>
              <a:ext cx="120240" cy="1256040"/>
            </a:xfrm>
            <a:custGeom>
              <a:avLst/>
              <a:gdLst>
                <a:gd name="textAreaLeft" fmla="*/ 0 w 120240"/>
                <a:gd name="textAreaRight" fmla="*/ 120600 w 120240"/>
                <a:gd name="textAreaTop" fmla="*/ 0 h 1256040"/>
                <a:gd name="textAreaBottom" fmla="*/ 1256400 h 1256040"/>
              </a:gdLst>
              <a:ahLst/>
              <a:cxnLst/>
              <a:rect l="textAreaLeft" t="textAreaTop" r="textAreaRight" b="textAreaBottom"/>
              <a:pathLst>
                <a:path w="48260" h="501650">
                  <a:moveTo>
                    <a:pt x="47843" y="0"/>
                  </a:moveTo>
                  <a:lnTo>
                    <a:pt x="0" y="0"/>
                  </a:lnTo>
                  <a:lnTo>
                    <a:pt x="0" y="501462"/>
                  </a:lnTo>
                  <a:lnTo>
                    <a:pt x="47843" y="501462"/>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2315960" y="37636920"/>
              <a:ext cx="360000" cy="1666080"/>
            </a:xfrm>
            <a:custGeom>
              <a:avLst/>
              <a:gdLst>
                <a:gd name="textAreaLeft" fmla="*/ 0 w 360000"/>
                <a:gd name="textAreaRight" fmla="*/ 360360 w 360000"/>
                <a:gd name="textAreaTop" fmla="*/ 0 h 1666080"/>
                <a:gd name="textAreaBottom" fmla="*/ 1666440 h 1666080"/>
              </a:gdLst>
              <a:ahLst/>
              <a:cxnLst/>
              <a:rect l="textAreaLeft" t="textAreaTop" r="textAreaRight" b="textAreaBottom"/>
              <a:pathLst>
                <a:path w="144145" h="664844">
                  <a:moveTo>
                    <a:pt x="47840" y="284302"/>
                  </a:moveTo>
                  <a:lnTo>
                    <a:pt x="0" y="284302"/>
                  </a:lnTo>
                  <a:lnTo>
                    <a:pt x="0" y="664375"/>
                  </a:lnTo>
                  <a:lnTo>
                    <a:pt x="47840" y="664375"/>
                  </a:lnTo>
                  <a:lnTo>
                    <a:pt x="47840" y="284302"/>
                  </a:lnTo>
                  <a:close/>
                </a:path>
                <a:path w="144145" h="664844">
                  <a:moveTo>
                    <a:pt x="143535" y="0"/>
                  </a:moveTo>
                  <a:lnTo>
                    <a:pt x="95681" y="0"/>
                  </a:lnTo>
                  <a:lnTo>
                    <a:pt x="95681" y="664375"/>
                  </a:lnTo>
                  <a:lnTo>
                    <a:pt x="143535" y="664375"/>
                  </a:lnTo>
                  <a:lnTo>
                    <a:pt x="1435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2796200" y="37006200"/>
              <a:ext cx="119880" cy="2295720"/>
            </a:xfrm>
            <a:custGeom>
              <a:avLst/>
              <a:gdLst>
                <a:gd name="textAreaLeft" fmla="*/ 0 w 119880"/>
                <a:gd name="textAreaRight" fmla="*/ 120240 w 119880"/>
                <a:gd name="textAreaTop" fmla="*/ 0 h 2295720"/>
                <a:gd name="textAreaBottom" fmla="*/ 2296080 h 2295720"/>
              </a:gdLst>
              <a:ahLst/>
              <a:cxnLst/>
              <a:rect l="textAreaLeft" t="textAreaTop" r="textAreaRight" b="textAreaBottom"/>
              <a:pathLst>
                <a:path w="48260" h="916305">
                  <a:moveTo>
                    <a:pt x="47843" y="0"/>
                  </a:moveTo>
                  <a:lnTo>
                    <a:pt x="0" y="0"/>
                  </a:lnTo>
                  <a:lnTo>
                    <a:pt x="0" y="915981"/>
                  </a:lnTo>
                  <a:lnTo>
                    <a:pt x="47843" y="915981"/>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3035960" y="37945440"/>
              <a:ext cx="120240" cy="1357560"/>
            </a:xfrm>
            <a:custGeom>
              <a:avLst/>
              <a:gdLst>
                <a:gd name="textAreaLeft" fmla="*/ 0 w 120240"/>
                <a:gd name="textAreaRight" fmla="*/ 120600 w 120240"/>
                <a:gd name="textAreaTop" fmla="*/ 0 h 1357560"/>
                <a:gd name="textAreaBottom" fmla="*/ 1357920 h 1357560"/>
              </a:gdLst>
              <a:ahLst/>
              <a:cxnLst/>
              <a:rect l="textAreaLeft" t="textAreaTop" r="textAreaRight" b="textAreaBottom"/>
              <a:pathLst>
                <a:path w="48260" h="541655">
                  <a:moveTo>
                    <a:pt x="47843" y="0"/>
                  </a:moveTo>
                  <a:lnTo>
                    <a:pt x="0" y="0"/>
                  </a:lnTo>
                  <a:lnTo>
                    <a:pt x="0" y="541239"/>
                  </a:lnTo>
                  <a:lnTo>
                    <a:pt x="47843" y="541239"/>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13275360" y="37006200"/>
              <a:ext cx="839160" cy="2295720"/>
            </a:xfrm>
            <a:custGeom>
              <a:avLst/>
              <a:gdLst>
                <a:gd name="textAreaLeft" fmla="*/ 0 w 839160"/>
                <a:gd name="textAreaRight" fmla="*/ 839520 w 839160"/>
                <a:gd name="textAreaTop" fmla="*/ 0 h 2295720"/>
                <a:gd name="textAreaBottom" fmla="*/ 2296080 h 2295720"/>
              </a:gdLst>
              <a:ahLst/>
              <a:cxnLst/>
              <a:rect l="textAreaLeft" t="textAreaTop" r="textAreaRight" b="textAreaBottom"/>
              <a:pathLst>
                <a:path w="335279" h="916305">
                  <a:moveTo>
                    <a:pt x="47840" y="91452"/>
                  </a:moveTo>
                  <a:lnTo>
                    <a:pt x="0" y="91452"/>
                  </a:lnTo>
                  <a:lnTo>
                    <a:pt x="0" y="915987"/>
                  </a:lnTo>
                  <a:lnTo>
                    <a:pt x="47840" y="915987"/>
                  </a:lnTo>
                  <a:lnTo>
                    <a:pt x="47840" y="91452"/>
                  </a:lnTo>
                  <a:close/>
                </a:path>
                <a:path w="335279" h="916305">
                  <a:moveTo>
                    <a:pt x="143535" y="0"/>
                  </a:moveTo>
                  <a:lnTo>
                    <a:pt x="95694" y="0"/>
                  </a:lnTo>
                  <a:lnTo>
                    <a:pt x="95694" y="915987"/>
                  </a:lnTo>
                  <a:lnTo>
                    <a:pt x="143535" y="915987"/>
                  </a:lnTo>
                  <a:lnTo>
                    <a:pt x="143535" y="0"/>
                  </a:lnTo>
                  <a:close/>
                </a:path>
                <a:path w="335279" h="916305">
                  <a:moveTo>
                    <a:pt x="239229" y="607898"/>
                  </a:moveTo>
                  <a:lnTo>
                    <a:pt x="191376" y="607898"/>
                  </a:lnTo>
                  <a:lnTo>
                    <a:pt x="191376" y="915987"/>
                  </a:lnTo>
                  <a:lnTo>
                    <a:pt x="239229" y="915987"/>
                  </a:lnTo>
                  <a:lnTo>
                    <a:pt x="239229" y="607898"/>
                  </a:lnTo>
                  <a:close/>
                </a:path>
                <a:path w="335279" h="916305">
                  <a:moveTo>
                    <a:pt x="334911" y="319455"/>
                  </a:moveTo>
                  <a:lnTo>
                    <a:pt x="287070" y="319455"/>
                  </a:lnTo>
                  <a:lnTo>
                    <a:pt x="287070" y="915987"/>
                  </a:lnTo>
                  <a:lnTo>
                    <a:pt x="334911" y="915987"/>
                  </a:lnTo>
                  <a:lnTo>
                    <a:pt x="334911" y="319455"/>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14235480" y="38154960"/>
              <a:ext cx="119880" cy="1148760"/>
            </a:xfrm>
            <a:custGeom>
              <a:avLst/>
              <a:gdLst>
                <a:gd name="textAreaLeft" fmla="*/ 0 w 119880"/>
                <a:gd name="textAreaRight" fmla="*/ 120240 w 119880"/>
                <a:gd name="textAreaTop" fmla="*/ 0 h 1148760"/>
                <a:gd name="textAreaBottom" fmla="*/ 1149120 h 1148760"/>
              </a:gdLst>
              <a:ahLst/>
              <a:cxnLst/>
              <a:rect l="textAreaLeft" t="textAreaTop" r="textAreaRight" b="textAreaBottom"/>
              <a:pathLst>
                <a:path w="48260" h="458469">
                  <a:moveTo>
                    <a:pt x="47843" y="0"/>
                  </a:moveTo>
                  <a:lnTo>
                    <a:pt x="0" y="0"/>
                  </a:lnTo>
                  <a:lnTo>
                    <a:pt x="0" y="457993"/>
                  </a:lnTo>
                  <a:lnTo>
                    <a:pt x="47843" y="457993"/>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14474520" y="37519560"/>
              <a:ext cx="360000" cy="1783440"/>
            </a:xfrm>
            <a:custGeom>
              <a:avLst/>
              <a:gdLst>
                <a:gd name="textAreaLeft" fmla="*/ 0 w 360000"/>
                <a:gd name="textAreaRight" fmla="*/ 360360 w 360000"/>
                <a:gd name="textAreaTop" fmla="*/ 0 h 1783440"/>
                <a:gd name="textAreaBottom" fmla="*/ 1783800 h 1783440"/>
              </a:gdLst>
              <a:ahLst/>
              <a:cxnLst/>
              <a:rect l="textAreaLeft" t="textAreaTop" r="textAreaRight" b="textAreaBottom"/>
              <a:pathLst>
                <a:path w="144145" h="711834">
                  <a:moveTo>
                    <a:pt x="47853" y="446608"/>
                  </a:moveTo>
                  <a:lnTo>
                    <a:pt x="0" y="446608"/>
                  </a:lnTo>
                  <a:lnTo>
                    <a:pt x="0" y="711479"/>
                  </a:lnTo>
                  <a:lnTo>
                    <a:pt x="47853" y="711479"/>
                  </a:lnTo>
                  <a:lnTo>
                    <a:pt x="47853" y="446608"/>
                  </a:lnTo>
                  <a:close/>
                </a:path>
                <a:path w="144145" h="711834">
                  <a:moveTo>
                    <a:pt x="143535" y="0"/>
                  </a:moveTo>
                  <a:lnTo>
                    <a:pt x="95694" y="0"/>
                  </a:lnTo>
                  <a:lnTo>
                    <a:pt x="95694" y="711479"/>
                  </a:lnTo>
                  <a:lnTo>
                    <a:pt x="143535" y="711479"/>
                  </a:lnTo>
                  <a:lnTo>
                    <a:pt x="1435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14954760" y="37006200"/>
              <a:ext cx="119880" cy="2295720"/>
            </a:xfrm>
            <a:custGeom>
              <a:avLst/>
              <a:gdLst>
                <a:gd name="textAreaLeft" fmla="*/ 0 w 119880"/>
                <a:gd name="textAreaRight" fmla="*/ 120240 w 119880"/>
                <a:gd name="textAreaTop" fmla="*/ 0 h 2295720"/>
                <a:gd name="textAreaBottom" fmla="*/ 2296080 h 2295720"/>
              </a:gdLst>
              <a:ahLst/>
              <a:cxnLst/>
              <a:rect l="textAreaLeft" t="textAreaTop" r="textAreaRight" b="textAreaBottom"/>
              <a:pathLst>
                <a:path w="48260" h="916305">
                  <a:moveTo>
                    <a:pt x="47843" y="0"/>
                  </a:moveTo>
                  <a:lnTo>
                    <a:pt x="0" y="0"/>
                  </a:lnTo>
                  <a:lnTo>
                    <a:pt x="0" y="915981"/>
                  </a:lnTo>
                  <a:lnTo>
                    <a:pt x="47843" y="915981"/>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15194520" y="37290240"/>
              <a:ext cx="120240" cy="2012760"/>
            </a:xfrm>
            <a:custGeom>
              <a:avLst/>
              <a:gdLst>
                <a:gd name="textAreaLeft" fmla="*/ 0 w 120240"/>
                <a:gd name="textAreaRight" fmla="*/ 120600 w 120240"/>
                <a:gd name="textAreaTop" fmla="*/ 0 h 2012760"/>
                <a:gd name="textAreaBottom" fmla="*/ 2013120 h 2012760"/>
              </a:gdLst>
              <a:ahLst/>
              <a:cxnLst/>
              <a:rect l="textAreaLeft" t="textAreaTop" r="textAreaRight" b="textAreaBottom"/>
              <a:pathLst>
                <a:path w="48260" h="803275">
                  <a:moveTo>
                    <a:pt x="47848" y="0"/>
                  </a:moveTo>
                  <a:lnTo>
                    <a:pt x="0" y="0"/>
                  </a:lnTo>
                  <a:lnTo>
                    <a:pt x="0" y="802675"/>
                  </a:lnTo>
                  <a:lnTo>
                    <a:pt x="47848" y="802675"/>
                  </a:lnTo>
                  <a:lnTo>
                    <a:pt x="4784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15434640" y="37846080"/>
              <a:ext cx="120240" cy="1455840"/>
            </a:xfrm>
            <a:custGeom>
              <a:avLst/>
              <a:gdLst>
                <a:gd name="textAreaLeft" fmla="*/ 0 w 120240"/>
                <a:gd name="textAreaRight" fmla="*/ 120600 w 120240"/>
                <a:gd name="textAreaTop" fmla="*/ 0 h 1455840"/>
                <a:gd name="textAreaBottom" fmla="*/ 1456200 h 1455840"/>
              </a:gdLst>
              <a:ahLst/>
              <a:cxnLst/>
              <a:rect l="textAreaLeft" t="textAreaTop" r="textAreaRight" b="textAreaBottom"/>
              <a:pathLst>
                <a:path w="48260" h="581025">
                  <a:moveTo>
                    <a:pt x="47843" y="0"/>
                  </a:moveTo>
                  <a:lnTo>
                    <a:pt x="0" y="0"/>
                  </a:lnTo>
                  <a:lnTo>
                    <a:pt x="0" y="580885"/>
                  </a:lnTo>
                  <a:lnTo>
                    <a:pt x="47843" y="580885"/>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5674760" y="38607120"/>
              <a:ext cx="119880" cy="696600"/>
            </a:xfrm>
            <a:custGeom>
              <a:avLst/>
              <a:gdLst>
                <a:gd name="textAreaLeft" fmla="*/ 0 w 119880"/>
                <a:gd name="textAreaRight" fmla="*/ 120240 w 119880"/>
                <a:gd name="textAreaTop" fmla="*/ 0 h 696600"/>
                <a:gd name="textAreaBottom" fmla="*/ 696960 h 696600"/>
              </a:gdLst>
              <a:ahLst/>
              <a:cxnLst/>
              <a:rect l="textAreaLeft" t="textAreaTop" r="textAreaRight" b="textAreaBottom"/>
              <a:pathLst>
                <a:path w="48260" h="278130">
                  <a:moveTo>
                    <a:pt x="47843" y="0"/>
                  </a:moveTo>
                  <a:lnTo>
                    <a:pt x="0" y="0"/>
                  </a:lnTo>
                  <a:lnTo>
                    <a:pt x="0" y="277685"/>
                  </a:lnTo>
                  <a:lnTo>
                    <a:pt x="47843" y="277685"/>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5913800" y="38935440"/>
              <a:ext cx="360000" cy="366480"/>
            </a:xfrm>
            <a:custGeom>
              <a:avLst/>
              <a:gdLst>
                <a:gd name="textAreaLeft" fmla="*/ 0 w 360000"/>
                <a:gd name="textAreaRight" fmla="*/ 360360 w 360000"/>
                <a:gd name="textAreaTop" fmla="*/ 0 h 366480"/>
                <a:gd name="textAreaBottom" fmla="*/ 366840 h 366480"/>
              </a:gdLst>
              <a:ahLst/>
              <a:cxnLst/>
              <a:rect l="textAreaLeft" t="textAreaTop" r="textAreaRight" b="textAreaBottom"/>
              <a:pathLst>
                <a:path w="144145" h="146684">
                  <a:moveTo>
                    <a:pt x="47840" y="0"/>
                  </a:moveTo>
                  <a:lnTo>
                    <a:pt x="0" y="0"/>
                  </a:lnTo>
                  <a:lnTo>
                    <a:pt x="0" y="146570"/>
                  </a:lnTo>
                  <a:lnTo>
                    <a:pt x="47840" y="146570"/>
                  </a:lnTo>
                  <a:lnTo>
                    <a:pt x="47840" y="0"/>
                  </a:lnTo>
                  <a:close/>
                </a:path>
                <a:path w="144145" h="146684">
                  <a:moveTo>
                    <a:pt x="143535" y="73774"/>
                  </a:moveTo>
                  <a:lnTo>
                    <a:pt x="95694" y="73774"/>
                  </a:lnTo>
                  <a:lnTo>
                    <a:pt x="95694" y="146570"/>
                  </a:lnTo>
                  <a:lnTo>
                    <a:pt x="143535" y="146570"/>
                  </a:lnTo>
                  <a:lnTo>
                    <a:pt x="143535" y="7377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6394040" y="38519640"/>
              <a:ext cx="119880" cy="782280"/>
            </a:xfrm>
            <a:custGeom>
              <a:avLst/>
              <a:gdLst>
                <a:gd name="textAreaLeft" fmla="*/ 0 w 119880"/>
                <a:gd name="textAreaRight" fmla="*/ 120240 w 119880"/>
                <a:gd name="textAreaTop" fmla="*/ 0 h 782280"/>
                <a:gd name="textAreaBottom" fmla="*/ 782640 h 782280"/>
              </a:gdLst>
              <a:ahLst/>
              <a:cxnLst/>
              <a:rect l="textAreaLeft" t="textAreaTop" r="textAreaRight" b="textAreaBottom"/>
              <a:pathLst>
                <a:path w="48259" h="312419">
                  <a:moveTo>
                    <a:pt x="47843" y="0"/>
                  </a:moveTo>
                  <a:lnTo>
                    <a:pt x="0" y="0"/>
                  </a:lnTo>
                  <a:lnTo>
                    <a:pt x="0" y="312391"/>
                  </a:lnTo>
                  <a:lnTo>
                    <a:pt x="47843" y="312391"/>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6633800" y="37772280"/>
              <a:ext cx="120240" cy="1530720"/>
            </a:xfrm>
            <a:custGeom>
              <a:avLst/>
              <a:gdLst>
                <a:gd name="textAreaLeft" fmla="*/ 0 w 120240"/>
                <a:gd name="textAreaRight" fmla="*/ 120600 w 120240"/>
                <a:gd name="textAreaTop" fmla="*/ 0 h 1530720"/>
                <a:gd name="textAreaBottom" fmla="*/ 1531080 h 1530720"/>
              </a:gdLst>
              <a:ahLst/>
              <a:cxnLst/>
              <a:rect l="textAreaLeft" t="textAreaTop" r="textAreaRight" b="textAreaBottom"/>
              <a:pathLst>
                <a:path w="48259" h="610869">
                  <a:moveTo>
                    <a:pt x="47843" y="0"/>
                  </a:moveTo>
                  <a:lnTo>
                    <a:pt x="0" y="0"/>
                  </a:lnTo>
                  <a:lnTo>
                    <a:pt x="0" y="610662"/>
                  </a:lnTo>
                  <a:lnTo>
                    <a:pt x="47843" y="610662"/>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6513920" y="39303000"/>
              <a:ext cx="119880" cy="312120"/>
            </a:xfrm>
            <a:custGeom>
              <a:avLst/>
              <a:gdLst>
                <a:gd name="textAreaLeft" fmla="*/ 0 w 119880"/>
                <a:gd name="textAreaRight" fmla="*/ 120240 w 119880"/>
                <a:gd name="textAreaTop" fmla="*/ 0 h 312120"/>
                <a:gd name="textAreaBottom" fmla="*/ 312480 h 312120"/>
              </a:gdLst>
              <a:ahLst/>
              <a:cxnLst/>
              <a:rect l="textAreaLeft" t="textAreaTop" r="textAreaRight" b="textAreaBottom"/>
              <a:pathLst>
                <a:path w="48259" h="125094">
                  <a:moveTo>
                    <a:pt x="47843" y="0"/>
                  </a:moveTo>
                  <a:lnTo>
                    <a:pt x="0" y="0"/>
                  </a:lnTo>
                  <a:lnTo>
                    <a:pt x="0" y="124723"/>
                  </a:lnTo>
                  <a:lnTo>
                    <a:pt x="47843" y="124723"/>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16034040" y="39303000"/>
              <a:ext cx="360000" cy="1877040"/>
            </a:xfrm>
            <a:custGeom>
              <a:avLst/>
              <a:gdLst>
                <a:gd name="textAreaLeft" fmla="*/ 0 w 360000"/>
                <a:gd name="textAreaRight" fmla="*/ 360360 w 360000"/>
                <a:gd name="textAreaTop" fmla="*/ 0 h 1877040"/>
                <a:gd name="textAreaBottom" fmla="*/ 1877400 h 1877040"/>
              </a:gdLst>
              <a:ahLst/>
              <a:cxnLst/>
              <a:rect l="textAreaLeft" t="textAreaTop" r="textAreaRight" b="textAreaBottom"/>
              <a:pathLst>
                <a:path w="144145" h="749300">
                  <a:moveTo>
                    <a:pt x="47853" y="0"/>
                  </a:moveTo>
                  <a:lnTo>
                    <a:pt x="0" y="0"/>
                  </a:lnTo>
                  <a:lnTo>
                    <a:pt x="0" y="749185"/>
                  </a:lnTo>
                  <a:lnTo>
                    <a:pt x="47853" y="749185"/>
                  </a:lnTo>
                  <a:lnTo>
                    <a:pt x="47853" y="0"/>
                  </a:lnTo>
                  <a:close/>
                </a:path>
                <a:path w="144145" h="749300">
                  <a:moveTo>
                    <a:pt x="143535" y="0"/>
                  </a:moveTo>
                  <a:lnTo>
                    <a:pt x="95694" y="0"/>
                  </a:lnTo>
                  <a:lnTo>
                    <a:pt x="95694" y="409613"/>
                  </a:lnTo>
                  <a:lnTo>
                    <a:pt x="143535" y="409613"/>
                  </a:lnTo>
                  <a:lnTo>
                    <a:pt x="1435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15793920" y="39303000"/>
              <a:ext cx="119880" cy="993600"/>
            </a:xfrm>
            <a:custGeom>
              <a:avLst/>
              <a:gdLst>
                <a:gd name="textAreaLeft" fmla="*/ 0 w 119880"/>
                <a:gd name="textAreaRight" fmla="*/ 120240 w 119880"/>
                <a:gd name="textAreaTop" fmla="*/ 0 h 993600"/>
                <a:gd name="textAreaBottom" fmla="*/ 993960 h 993600"/>
              </a:gdLst>
              <a:ahLst/>
              <a:cxnLst/>
              <a:rect l="textAreaLeft" t="textAreaTop" r="textAreaRight" b="textAreaBottom"/>
              <a:pathLst>
                <a:path w="48260" h="396875">
                  <a:moveTo>
                    <a:pt x="47848" y="0"/>
                  </a:moveTo>
                  <a:lnTo>
                    <a:pt x="0" y="0"/>
                  </a:lnTo>
                  <a:lnTo>
                    <a:pt x="0" y="396753"/>
                  </a:lnTo>
                  <a:lnTo>
                    <a:pt x="47848" y="396753"/>
                  </a:lnTo>
                  <a:lnTo>
                    <a:pt x="4784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5554880" y="39303000"/>
              <a:ext cx="119880" cy="1565640"/>
            </a:xfrm>
            <a:custGeom>
              <a:avLst/>
              <a:gdLst>
                <a:gd name="textAreaLeft" fmla="*/ 0 w 119880"/>
                <a:gd name="textAreaRight" fmla="*/ 120240 w 119880"/>
                <a:gd name="textAreaTop" fmla="*/ 0 h 1565640"/>
                <a:gd name="textAreaBottom" fmla="*/ 1566000 h 1565640"/>
              </a:gdLst>
              <a:ahLst/>
              <a:cxnLst/>
              <a:rect l="textAreaLeft" t="textAreaTop" r="textAreaRight" b="textAreaBottom"/>
              <a:pathLst>
                <a:path w="48260" h="624840">
                  <a:moveTo>
                    <a:pt x="47843" y="0"/>
                  </a:moveTo>
                  <a:lnTo>
                    <a:pt x="0" y="0"/>
                  </a:lnTo>
                  <a:lnTo>
                    <a:pt x="0" y="624788"/>
                  </a:lnTo>
                  <a:lnTo>
                    <a:pt x="47843" y="624788"/>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5074640" y="39303000"/>
              <a:ext cx="360000" cy="2295720"/>
            </a:xfrm>
            <a:custGeom>
              <a:avLst/>
              <a:gdLst>
                <a:gd name="textAreaLeft" fmla="*/ 0 w 360000"/>
                <a:gd name="textAreaRight" fmla="*/ 360360 w 360000"/>
                <a:gd name="textAreaTop" fmla="*/ 0 h 2295720"/>
                <a:gd name="textAreaBottom" fmla="*/ 2296080 h 2295720"/>
              </a:gdLst>
              <a:ahLst/>
              <a:cxnLst/>
              <a:rect l="textAreaLeft" t="textAreaTop" r="textAreaRight" b="textAreaBottom"/>
              <a:pathLst>
                <a:path w="144145" h="916305">
                  <a:moveTo>
                    <a:pt x="47840" y="0"/>
                  </a:moveTo>
                  <a:lnTo>
                    <a:pt x="0" y="0"/>
                  </a:lnTo>
                  <a:lnTo>
                    <a:pt x="0" y="793508"/>
                  </a:lnTo>
                  <a:lnTo>
                    <a:pt x="47840" y="793508"/>
                  </a:lnTo>
                  <a:lnTo>
                    <a:pt x="47840" y="0"/>
                  </a:lnTo>
                  <a:close/>
                </a:path>
                <a:path w="144145" h="916305">
                  <a:moveTo>
                    <a:pt x="143535" y="0"/>
                  </a:moveTo>
                  <a:lnTo>
                    <a:pt x="95694" y="0"/>
                  </a:lnTo>
                  <a:lnTo>
                    <a:pt x="95694" y="915974"/>
                  </a:lnTo>
                  <a:lnTo>
                    <a:pt x="143535" y="915974"/>
                  </a:lnTo>
                  <a:lnTo>
                    <a:pt x="1435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object 76"/>
            <p:cNvSpPr/>
            <p:nvPr/>
          </p:nvSpPr>
          <p:spPr>
            <a:xfrm>
              <a:off x="14834520" y="39303000"/>
              <a:ext cx="120240" cy="1148760"/>
            </a:xfrm>
            <a:custGeom>
              <a:avLst/>
              <a:gdLst>
                <a:gd name="textAreaLeft" fmla="*/ 0 w 120240"/>
                <a:gd name="textAreaRight" fmla="*/ 120600 w 120240"/>
                <a:gd name="textAreaTop" fmla="*/ 0 h 1148760"/>
                <a:gd name="textAreaBottom" fmla="*/ 1149120 h 1148760"/>
              </a:gdLst>
              <a:ahLst/>
              <a:cxnLst/>
              <a:rect l="textAreaLeft" t="textAreaTop" r="textAreaRight" b="textAreaBottom"/>
              <a:pathLst>
                <a:path w="48260" h="458469">
                  <a:moveTo>
                    <a:pt x="47843" y="0"/>
                  </a:moveTo>
                  <a:lnTo>
                    <a:pt x="0" y="0"/>
                  </a:lnTo>
                  <a:lnTo>
                    <a:pt x="0" y="457998"/>
                  </a:lnTo>
                  <a:lnTo>
                    <a:pt x="47843" y="457998"/>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4594400" y="39303000"/>
              <a:ext cx="120240" cy="801360"/>
            </a:xfrm>
            <a:custGeom>
              <a:avLst/>
              <a:gdLst>
                <a:gd name="textAreaLeft" fmla="*/ 0 w 120240"/>
                <a:gd name="textAreaRight" fmla="*/ 120600 w 120240"/>
                <a:gd name="textAreaTop" fmla="*/ 0 h 801360"/>
                <a:gd name="textAreaBottom" fmla="*/ 801720 h 801360"/>
              </a:gdLst>
              <a:ahLst/>
              <a:cxnLst/>
              <a:rect l="textAreaLeft" t="textAreaTop" r="textAreaRight" b="textAreaBottom"/>
              <a:pathLst>
                <a:path w="48260" h="320040">
                  <a:moveTo>
                    <a:pt x="47843" y="0"/>
                  </a:moveTo>
                  <a:lnTo>
                    <a:pt x="0" y="0"/>
                  </a:lnTo>
                  <a:lnTo>
                    <a:pt x="0" y="319474"/>
                  </a:lnTo>
                  <a:lnTo>
                    <a:pt x="47843" y="319474"/>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14355360" y="39303000"/>
              <a:ext cx="120240" cy="258840"/>
            </a:xfrm>
            <a:custGeom>
              <a:avLst/>
              <a:gdLst>
                <a:gd name="textAreaLeft" fmla="*/ 0 w 120240"/>
                <a:gd name="textAreaRight" fmla="*/ 120600 w 120240"/>
                <a:gd name="textAreaTop" fmla="*/ 0 h 258840"/>
                <a:gd name="textAreaBottom" fmla="*/ 259200 h 258840"/>
              </a:gdLst>
              <a:ahLst/>
              <a:cxnLst/>
              <a:rect l="textAreaLeft" t="textAreaTop" r="textAreaRight" b="textAreaBottom"/>
              <a:pathLst>
                <a:path w="48260" h="103505">
                  <a:moveTo>
                    <a:pt x="47843" y="0"/>
                  </a:moveTo>
                  <a:lnTo>
                    <a:pt x="0" y="0"/>
                  </a:lnTo>
                  <a:lnTo>
                    <a:pt x="0" y="103154"/>
                  </a:lnTo>
                  <a:lnTo>
                    <a:pt x="47843" y="103154"/>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4115240" y="39303000"/>
              <a:ext cx="120240" cy="1829160"/>
            </a:xfrm>
            <a:custGeom>
              <a:avLst/>
              <a:gdLst>
                <a:gd name="textAreaLeft" fmla="*/ 0 w 120240"/>
                <a:gd name="textAreaRight" fmla="*/ 120600 w 120240"/>
                <a:gd name="textAreaTop" fmla="*/ 0 h 1829160"/>
                <a:gd name="textAreaBottom" fmla="*/ 1829520 h 1829160"/>
              </a:gdLst>
              <a:ahLst/>
              <a:cxnLst/>
              <a:rect l="textAreaLeft" t="textAreaTop" r="textAreaRight" b="textAreaBottom"/>
              <a:pathLst>
                <a:path w="48260" h="730250">
                  <a:moveTo>
                    <a:pt x="47843" y="0"/>
                  </a:moveTo>
                  <a:lnTo>
                    <a:pt x="0" y="0"/>
                  </a:lnTo>
                  <a:lnTo>
                    <a:pt x="0" y="729916"/>
                  </a:lnTo>
                  <a:lnTo>
                    <a:pt x="47843" y="729916"/>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13875480" y="39303000"/>
              <a:ext cx="119880" cy="914040"/>
            </a:xfrm>
            <a:custGeom>
              <a:avLst/>
              <a:gdLst>
                <a:gd name="textAreaLeft" fmla="*/ 0 w 119880"/>
                <a:gd name="textAreaRight" fmla="*/ 120240 w 119880"/>
                <a:gd name="textAreaTop" fmla="*/ 0 h 914040"/>
                <a:gd name="textAreaBottom" fmla="*/ 914400 h 914040"/>
              </a:gdLst>
              <a:ahLst/>
              <a:cxnLst/>
              <a:rect l="textAreaLeft" t="textAreaTop" r="textAreaRight" b="textAreaBottom"/>
              <a:pathLst>
                <a:path w="48260" h="365125">
                  <a:moveTo>
                    <a:pt x="47843" y="0"/>
                  </a:moveTo>
                  <a:lnTo>
                    <a:pt x="0" y="0"/>
                  </a:lnTo>
                  <a:lnTo>
                    <a:pt x="0" y="364955"/>
                  </a:lnTo>
                  <a:lnTo>
                    <a:pt x="47843" y="364955"/>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13395240" y="39303000"/>
              <a:ext cx="360000" cy="1565640"/>
            </a:xfrm>
            <a:custGeom>
              <a:avLst/>
              <a:gdLst>
                <a:gd name="textAreaLeft" fmla="*/ 0 w 360000"/>
                <a:gd name="textAreaRight" fmla="*/ 360360 w 360000"/>
                <a:gd name="textAreaTop" fmla="*/ 0 h 1565640"/>
                <a:gd name="textAreaBottom" fmla="*/ 1566000 h 1565640"/>
              </a:gdLst>
              <a:ahLst/>
              <a:cxnLst/>
              <a:rect l="textAreaLeft" t="textAreaTop" r="textAreaRight" b="textAreaBottom"/>
              <a:pathLst>
                <a:path w="144145" h="624840">
                  <a:moveTo>
                    <a:pt x="47853" y="0"/>
                  </a:moveTo>
                  <a:lnTo>
                    <a:pt x="0" y="0"/>
                  </a:lnTo>
                  <a:lnTo>
                    <a:pt x="0" y="248704"/>
                  </a:lnTo>
                  <a:lnTo>
                    <a:pt x="47853" y="248704"/>
                  </a:lnTo>
                  <a:lnTo>
                    <a:pt x="47853" y="0"/>
                  </a:lnTo>
                  <a:close/>
                </a:path>
                <a:path w="144145" h="624840">
                  <a:moveTo>
                    <a:pt x="143535" y="0"/>
                  </a:moveTo>
                  <a:lnTo>
                    <a:pt x="95694" y="0"/>
                  </a:lnTo>
                  <a:lnTo>
                    <a:pt x="95694" y="624789"/>
                  </a:lnTo>
                  <a:lnTo>
                    <a:pt x="143535" y="624789"/>
                  </a:lnTo>
                  <a:lnTo>
                    <a:pt x="1435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3156200" y="39303000"/>
              <a:ext cx="119880" cy="2295720"/>
            </a:xfrm>
            <a:custGeom>
              <a:avLst/>
              <a:gdLst>
                <a:gd name="textAreaLeft" fmla="*/ 0 w 119880"/>
                <a:gd name="textAreaRight" fmla="*/ 120240 w 119880"/>
                <a:gd name="textAreaTop" fmla="*/ 0 h 2295720"/>
                <a:gd name="textAreaBottom" fmla="*/ 2296080 h 2295720"/>
              </a:gdLst>
              <a:ahLst/>
              <a:cxnLst/>
              <a:rect l="textAreaLeft" t="textAreaTop" r="textAreaRight" b="textAreaBottom"/>
              <a:pathLst>
                <a:path w="48260" h="916305">
                  <a:moveTo>
                    <a:pt x="47843" y="0"/>
                  </a:moveTo>
                  <a:lnTo>
                    <a:pt x="0" y="0"/>
                  </a:lnTo>
                  <a:lnTo>
                    <a:pt x="0" y="915981"/>
                  </a:lnTo>
                  <a:lnTo>
                    <a:pt x="47843" y="915981"/>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12916080" y="39303000"/>
              <a:ext cx="119880" cy="1713600"/>
            </a:xfrm>
            <a:custGeom>
              <a:avLst/>
              <a:gdLst>
                <a:gd name="textAreaLeft" fmla="*/ 0 w 119880"/>
                <a:gd name="textAreaRight" fmla="*/ 120240 w 119880"/>
                <a:gd name="textAreaTop" fmla="*/ 0 h 1713600"/>
                <a:gd name="textAreaBottom" fmla="*/ 1713960 h 1713600"/>
              </a:gdLst>
              <a:ahLst/>
              <a:cxnLst/>
              <a:rect l="textAreaLeft" t="textAreaTop" r="textAreaRight" b="textAreaBottom"/>
              <a:pathLst>
                <a:path w="48260" h="683894">
                  <a:moveTo>
                    <a:pt x="47843" y="0"/>
                  </a:moveTo>
                  <a:lnTo>
                    <a:pt x="0" y="0"/>
                  </a:lnTo>
                  <a:lnTo>
                    <a:pt x="0" y="683645"/>
                  </a:lnTo>
                  <a:lnTo>
                    <a:pt x="47843" y="683645"/>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12675960" y="39303000"/>
              <a:ext cx="120240" cy="966600"/>
            </a:xfrm>
            <a:custGeom>
              <a:avLst/>
              <a:gdLst>
                <a:gd name="textAreaLeft" fmla="*/ 0 w 120240"/>
                <a:gd name="textAreaRight" fmla="*/ 120600 w 120240"/>
                <a:gd name="textAreaTop" fmla="*/ 0 h 966600"/>
                <a:gd name="textAreaBottom" fmla="*/ 966960 h 966600"/>
              </a:gdLst>
              <a:ahLst/>
              <a:cxnLst/>
              <a:rect l="textAreaLeft" t="textAreaTop" r="textAreaRight" b="textAreaBottom"/>
              <a:pathLst>
                <a:path w="48260" h="386080">
                  <a:moveTo>
                    <a:pt x="47843" y="0"/>
                  </a:moveTo>
                  <a:lnTo>
                    <a:pt x="0" y="0"/>
                  </a:lnTo>
                  <a:lnTo>
                    <a:pt x="0" y="386057"/>
                  </a:lnTo>
                  <a:lnTo>
                    <a:pt x="47843" y="386057"/>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5"/>
            <p:cNvSpPr/>
            <p:nvPr/>
          </p:nvSpPr>
          <p:spPr>
            <a:xfrm>
              <a:off x="12196080" y="39303000"/>
              <a:ext cx="360000" cy="1776960"/>
            </a:xfrm>
            <a:custGeom>
              <a:avLst/>
              <a:gdLst>
                <a:gd name="textAreaLeft" fmla="*/ 0 w 360000"/>
                <a:gd name="textAreaRight" fmla="*/ 360360 w 360000"/>
                <a:gd name="textAreaTop" fmla="*/ 0 h 1776960"/>
                <a:gd name="textAreaBottom" fmla="*/ 1777320 h 1776960"/>
              </a:gdLst>
              <a:ahLst/>
              <a:cxnLst/>
              <a:rect l="textAreaLeft" t="textAreaTop" r="textAreaRight" b="textAreaBottom"/>
              <a:pathLst>
                <a:path w="144145" h="709294">
                  <a:moveTo>
                    <a:pt x="47853" y="0"/>
                  </a:moveTo>
                  <a:lnTo>
                    <a:pt x="0" y="0"/>
                  </a:lnTo>
                  <a:lnTo>
                    <a:pt x="0" y="497395"/>
                  </a:lnTo>
                  <a:lnTo>
                    <a:pt x="47853" y="497395"/>
                  </a:lnTo>
                  <a:lnTo>
                    <a:pt x="47853" y="0"/>
                  </a:lnTo>
                  <a:close/>
                </a:path>
                <a:path w="144145" h="709294">
                  <a:moveTo>
                    <a:pt x="143535" y="0"/>
                  </a:moveTo>
                  <a:lnTo>
                    <a:pt x="95694" y="0"/>
                  </a:lnTo>
                  <a:lnTo>
                    <a:pt x="95694" y="708710"/>
                  </a:lnTo>
                  <a:lnTo>
                    <a:pt x="143535" y="708710"/>
                  </a:lnTo>
                  <a:lnTo>
                    <a:pt x="1435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11716920" y="39303000"/>
              <a:ext cx="360000" cy="712080"/>
            </a:xfrm>
            <a:custGeom>
              <a:avLst/>
              <a:gdLst>
                <a:gd name="textAreaLeft" fmla="*/ 0 w 360000"/>
                <a:gd name="textAreaRight" fmla="*/ 360360 w 360000"/>
                <a:gd name="textAreaTop" fmla="*/ 0 h 712080"/>
                <a:gd name="textAreaBottom" fmla="*/ 712440 h 712080"/>
              </a:gdLst>
              <a:ahLst/>
              <a:cxnLst/>
              <a:rect l="textAreaLeft" t="textAreaTop" r="textAreaRight" b="textAreaBottom"/>
              <a:pathLst>
                <a:path w="144145" h="284480">
                  <a:moveTo>
                    <a:pt x="47840" y="14122"/>
                  </a:moveTo>
                  <a:lnTo>
                    <a:pt x="0" y="14122"/>
                  </a:lnTo>
                  <a:lnTo>
                    <a:pt x="0" y="138849"/>
                  </a:lnTo>
                  <a:lnTo>
                    <a:pt x="47840" y="138849"/>
                  </a:lnTo>
                  <a:lnTo>
                    <a:pt x="47840" y="14122"/>
                  </a:lnTo>
                  <a:close/>
                </a:path>
                <a:path w="144145" h="284480">
                  <a:moveTo>
                    <a:pt x="143535" y="0"/>
                  </a:moveTo>
                  <a:lnTo>
                    <a:pt x="95681" y="0"/>
                  </a:lnTo>
                  <a:lnTo>
                    <a:pt x="95681" y="284124"/>
                  </a:lnTo>
                  <a:lnTo>
                    <a:pt x="143535" y="284124"/>
                  </a:lnTo>
                  <a:lnTo>
                    <a:pt x="1435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11476800" y="39337920"/>
              <a:ext cx="119880" cy="1418760"/>
            </a:xfrm>
            <a:custGeom>
              <a:avLst/>
              <a:gdLst>
                <a:gd name="textAreaLeft" fmla="*/ 0 w 119880"/>
                <a:gd name="textAreaRight" fmla="*/ 120240 w 119880"/>
                <a:gd name="textAreaTop" fmla="*/ 0 h 1418760"/>
                <a:gd name="textAreaBottom" fmla="*/ 1419120 h 1418760"/>
              </a:gdLst>
              <a:ahLst/>
              <a:cxnLst/>
              <a:rect l="textAreaLeft" t="textAreaTop" r="textAreaRight" b="textAreaBottom"/>
              <a:pathLst>
                <a:path w="48260" h="566419">
                  <a:moveTo>
                    <a:pt x="47848" y="0"/>
                  </a:moveTo>
                  <a:lnTo>
                    <a:pt x="0" y="0"/>
                  </a:lnTo>
                  <a:lnTo>
                    <a:pt x="0" y="565833"/>
                  </a:lnTo>
                  <a:lnTo>
                    <a:pt x="47848" y="565833"/>
                  </a:lnTo>
                  <a:lnTo>
                    <a:pt x="4784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11236680" y="39337920"/>
              <a:ext cx="120240" cy="782640"/>
            </a:xfrm>
            <a:custGeom>
              <a:avLst/>
              <a:gdLst>
                <a:gd name="textAreaLeft" fmla="*/ 0 w 120240"/>
                <a:gd name="textAreaRight" fmla="*/ 120600 w 120240"/>
                <a:gd name="textAreaTop" fmla="*/ 0 h 782640"/>
                <a:gd name="textAreaBottom" fmla="*/ 783000 h 782640"/>
              </a:gdLst>
              <a:ahLst/>
              <a:cxnLst/>
              <a:rect l="textAreaLeft" t="textAreaTop" r="textAreaRight" b="textAreaBottom"/>
              <a:pathLst>
                <a:path w="48260" h="312419">
                  <a:moveTo>
                    <a:pt x="47848" y="0"/>
                  </a:moveTo>
                  <a:lnTo>
                    <a:pt x="0" y="0"/>
                  </a:lnTo>
                  <a:lnTo>
                    <a:pt x="0" y="312406"/>
                  </a:lnTo>
                  <a:lnTo>
                    <a:pt x="47848" y="312406"/>
                  </a:lnTo>
                  <a:lnTo>
                    <a:pt x="4784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10757520" y="39337920"/>
              <a:ext cx="360000" cy="1777320"/>
            </a:xfrm>
            <a:custGeom>
              <a:avLst/>
              <a:gdLst>
                <a:gd name="textAreaLeft" fmla="*/ 0 w 360000"/>
                <a:gd name="textAreaRight" fmla="*/ 360360 w 360000"/>
                <a:gd name="textAreaTop" fmla="*/ 0 h 1777320"/>
                <a:gd name="textAreaBottom" fmla="*/ 1777680 h 1777320"/>
              </a:gdLst>
              <a:ahLst/>
              <a:cxnLst/>
              <a:rect l="textAreaLeft" t="textAreaTop" r="textAreaRight" b="textAreaBottom"/>
              <a:pathLst>
                <a:path w="144145" h="709294">
                  <a:moveTo>
                    <a:pt x="47840" y="12"/>
                  </a:moveTo>
                  <a:lnTo>
                    <a:pt x="0" y="12"/>
                  </a:lnTo>
                  <a:lnTo>
                    <a:pt x="0" y="409625"/>
                  </a:lnTo>
                  <a:lnTo>
                    <a:pt x="47840" y="409625"/>
                  </a:lnTo>
                  <a:lnTo>
                    <a:pt x="47840" y="12"/>
                  </a:lnTo>
                  <a:close/>
                </a:path>
                <a:path w="144145" h="709294">
                  <a:moveTo>
                    <a:pt x="143522" y="0"/>
                  </a:moveTo>
                  <a:lnTo>
                    <a:pt x="95681" y="0"/>
                  </a:lnTo>
                  <a:lnTo>
                    <a:pt x="95681" y="708723"/>
                  </a:lnTo>
                  <a:lnTo>
                    <a:pt x="143522" y="708723"/>
                  </a:lnTo>
                  <a:lnTo>
                    <a:pt x="14352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10517400" y="39337920"/>
              <a:ext cx="120240" cy="1530720"/>
            </a:xfrm>
            <a:custGeom>
              <a:avLst/>
              <a:gdLst>
                <a:gd name="textAreaLeft" fmla="*/ 0 w 120240"/>
                <a:gd name="textAreaRight" fmla="*/ 120600 w 120240"/>
                <a:gd name="textAreaTop" fmla="*/ 0 h 1530720"/>
                <a:gd name="textAreaBottom" fmla="*/ 1531080 h 1530720"/>
              </a:gdLst>
              <a:ahLst/>
              <a:cxnLst/>
              <a:rect l="textAreaLeft" t="textAreaTop" r="textAreaRight" b="textAreaBottom"/>
              <a:pathLst>
                <a:path w="48260" h="610869">
                  <a:moveTo>
                    <a:pt x="47843" y="0"/>
                  </a:moveTo>
                  <a:lnTo>
                    <a:pt x="0" y="0"/>
                  </a:lnTo>
                  <a:lnTo>
                    <a:pt x="0" y="610652"/>
                  </a:lnTo>
                  <a:lnTo>
                    <a:pt x="47843" y="610652"/>
                  </a:lnTo>
                  <a:lnTo>
                    <a:pt x="478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0277640" y="39337920"/>
              <a:ext cx="119880" cy="2091240"/>
            </a:xfrm>
            <a:custGeom>
              <a:avLst/>
              <a:gdLst>
                <a:gd name="textAreaLeft" fmla="*/ 0 w 119880"/>
                <a:gd name="textAreaRight" fmla="*/ 120240 w 119880"/>
                <a:gd name="textAreaTop" fmla="*/ 0 h 2091240"/>
                <a:gd name="textAreaBottom" fmla="*/ 2091600 h 2091240"/>
              </a:gdLst>
              <a:ahLst/>
              <a:cxnLst/>
              <a:rect l="textAreaLeft" t="textAreaTop" r="textAreaRight" b="textAreaBottom"/>
              <a:pathLst>
                <a:path w="48260" h="834390">
                  <a:moveTo>
                    <a:pt x="47843" y="0"/>
                  </a:moveTo>
                  <a:lnTo>
                    <a:pt x="0" y="0"/>
                  </a:lnTo>
                  <a:lnTo>
                    <a:pt x="0" y="834356"/>
                  </a:lnTo>
                  <a:lnTo>
                    <a:pt x="47843" y="834356"/>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9797400" y="39337920"/>
              <a:ext cx="360000" cy="1312560"/>
            </a:xfrm>
            <a:custGeom>
              <a:avLst/>
              <a:gdLst>
                <a:gd name="textAreaLeft" fmla="*/ 0 w 360000"/>
                <a:gd name="textAreaRight" fmla="*/ 360360 w 360000"/>
                <a:gd name="textAreaTop" fmla="*/ 0 h 1312560"/>
                <a:gd name="textAreaBottom" fmla="*/ 1312920 h 1312560"/>
              </a:gdLst>
              <a:ahLst/>
              <a:cxnLst/>
              <a:rect l="textAreaLeft" t="textAreaTop" r="textAreaRight" b="textAreaBottom"/>
              <a:pathLst>
                <a:path w="144145" h="523875">
                  <a:moveTo>
                    <a:pt x="47840" y="0"/>
                  </a:moveTo>
                  <a:lnTo>
                    <a:pt x="0" y="0"/>
                  </a:lnTo>
                  <a:lnTo>
                    <a:pt x="0" y="83400"/>
                  </a:lnTo>
                  <a:lnTo>
                    <a:pt x="47840" y="83400"/>
                  </a:lnTo>
                  <a:lnTo>
                    <a:pt x="47840" y="0"/>
                  </a:lnTo>
                  <a:close/>
                </a:path>
                <a:path w="144145" h="523875">
                  <a:moveTo>
                    <a:pt x="143535" y="0"/>
                  </a:moveTo>
                  <a:lnTo>
                    <a:pt x="95681" y="0"/>
                  </a:lnTo>
                  <a:lnTo>
                    <a:pt x="95681" y="523443"/>
                  </a:lnTo>
                  <a:lnTo>
                    <a:pt x="143535" y="523443"/>
                  </a:lnTo>
                  <a:lnTo>
                    <a:pt x="1435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9558360" y="39337920"/>
              <a:ext cx="119880" cy="417960"/>
            </a:xfrm>
            <a:custGeom>
              <a:avLst/>
              <a:gdLst>
                <a:gd name="textAreaLeft" fmla="*/ 0 w 119880"/>
                <a:gd name="textAreaRight" fmla="*/ 120240 w 119880"/>
                <a:gd name="textAreaTop" fmla="*/ 0 h 417960"/>
                <a:gd name="textAreaBottom" fmla="*/ 418320 h 417960"/>
              </a:gdLst>
              <a:ahLst/>
              <a:cxnLst/>
              <a:rect l="textAreaLeft" t="textAreaTop" r="textAreaRight" b="textAreaBottom"/>
              <a:pathLst>
                <a:path w="48260" h="167005">
                  <a:moveTo>
                    <a:pt x="47843" y="0"/>
                  </a:moveTo>
                  <a:lnTo>
                    <a:pt x="0" y="0"/>
                  </a:lnTo>
                  <a:lnTo>
                    <a:pt x="0" y="166785"/>
                  </a:lnTo>
                  <a:lnTo>
                    <a:pt x="47843" y="166785"/>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9318240" y="39337920"/>
              <a:ext cx="119880" cy="974880"/>
            </a:xfrm>
            <a:custGeom>
              <a:avLst/>
              <a:gdLst>
                <a:gd name="textAreaLeft" fmla="*/ 0 w 119880"/>
                <a:gd name="textAreaRight" fmla="*/ 120240 w 119880"/>
                <a:gd name="textAreaTop" fmla="*/ 0 h 974880"/>
                <a:gd name="textAreaBottom" fmla="*/ 975240 h 974880"/>
              </a:gdLst>
              <a:ahLst/>
              <a:cxnLst/>
              <a:rect l="textAreaLeft" t="textAreaTop" r="textAreaRight" b="textAreaBottom"/>
              <a:pathLst>
                <a:path w="48260" h="389255">
                  <a:moveTo>
                    <a:pt x="47843" y="0"/>
                  </a:moveTo>
                  <a:lnTo>
                    <a:pt x="0" y="0"/>
                  </a:lnTo>
                  <a:lnTo>
                    <a:pt x="0" y="388721"/>
                  </a:lnTo>
                  <a:lnTo>
                    <a:pt x="47843" y="388721"/>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object 95"/>
            <p:cNvSpPr/>
            <p:nvPr/>
          </p:nvSpPr>
          <p:spPr>
            <a:xfrm>
              <a:off x="9078120" y="39337920"/>
              <a:ext cx="120240" cy="2160000"/>
            </a:xfrm>
            <a:custGeom>
              <a:avLst/>
              <a:gdLst>
                <a:gd name="textAreaLeft" fmla="*/ 0 w 120240"/>
                <a:gd name="textAreaRight" fmla="*/ 120600 w 120240"/>
                <a:gd name="textAreaTop" fmla="*/ 0 h 2160000"/>
                <a:gd name="textAreaBottom" fmla="*/ 2160360 h 2160000"/>
              </a:gdLst>
              <a:ahLst/>
              <a:cxnLst/>
              <a:rect l="textAreaLeft" t="textAreaTop" r="textAreaRight" b="textAreaBottom"/>
              <a:pathLst>
                <a:path w="48260" h="861694">
                  <a:moveTo>
                    <a:pt x="47843" y="0"/>
                  </a:moveTo>
                  <a:lnTo>
                    <a:pt x="0" y="0"/>
                  </a:lnTo>
                  <a:lnTo>
                    <a:pt x="0" y="861654"/>
                  </a:lnTo>
                  <a:lnTo>
                    <a:pt x="47843" y="861654"/>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8598240" y="39337920"/>
              <a:ext cx="360000" cy="1364760"/>
            </a:xfrm>
            <a:custGeom>
              <a:avLst/>
              <a:gdLst>
                <a:gd name="textAreaLeft" fmla="*/ 0 w 360000"/>
                <a:gd name="textAreaRight" fmla="*/ 360360 w 360000"/>
                <a:gd name="textAreaTop" fmla="*/ 0 h 1364760"/>
                <a:gd name="textAreaBottom" fmla="*/ 1365120 h 1364760"/>
              </a:gdLst>
              <a:ahLst/>
              <a:cxnLst/>
              <a:rect l="textAreaLeft" t="textAreaTop" r="textAreaRight" b="textAreaBottom"/>
              <a:pathLst>
                <a:path w="144145" h="544830">
                  <a:moveTo>
                    <a:pt x="47840" y="12"/>
                  </a:moveTo>
                  <a:lnTo>
                    <a:pt x="0" y="12"/>
                  </a:lnTo>
                  <a:lnTo>
                    <a:pt x="0" y="544639"/>
                  </a:lnTo>
                  <a:lnTo>
                    <a:pt x="47840" y="544639"/>
                  </a:lnTo>
                  <a:lnTo>
                    <a:pt x="47840" y="12"/>
                  </a:lnTo>
                  <a:close/>
                </a:path>
                <a:path w="144145" h="544830">
                  <a:moveTo>
                    <a:pt x="143535" y="0"/>
                  </a:moveTo>
                  <a:lnTo>
                    <a:pt x="95681" y="0"/>
                  </a:lnTo>
                  <a:lnTo>
                    <a:pt x="95681" y="249453"/>
                  </a:lnTo>
                  <a:lnTo>
                    <a:pt x="143535" y="249453"/>
                  </a:lnTo>
                  <a:lnTo>
                    <a:pt x="1435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8358120" y="39337920"/>
              <a:ext cx="119880" cy="1949400"/>
            </a:xfrm>
            <a:custGeom>
              <a:avLst/>
              <a:gdLst>
                <a:gd name="textAreaLeft" fmla="*/ 0 w 119880"/>
                <a:gd name="textAreaRight" fmla="*/ 120240 w 119880"/>
                <a:gd name="textAreaTop" fmla="*/ 0 h 1949400"/>
                <a:gd name="textAreaBottom" fmla="*/ 1949760 h 1949400"/>
              </a:gdLst>
              <a:ahLst/>
              <a:cxnLst/>
              <a:rect l="textAreaLeft" t="textAreaTop" r="textAreaRight" b="textAreaBottom"/>
              <a:pathLst>
                <a:path w="48260" h="777875">
                  <a:moveTo>
                    <a:pt x="47843" y="0"/>
                  </a:moveTo>
                  <a:lnTo>
                    <a:pt x="0" y="0"/>
                  </a:lnTo>
                  <a:lnTo>
                    <a:pt x="0" y="777457"/>
                  </a:lnTo>
                  <a:lnTo>
                    <a:pt x="47843" y="777457"/>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8119080" y="39337920"/>
              <a:ext cx="119880" cy="966600"/>
            </a:xfrm>
            <a:custGeom>
              <a:avLst/>
              <a:gdLst>
                <a:gd name="textAreaLeft" fmla="*/ 0 w 119880"/>
                <a:gd name="textAreaRight" fmla="*/ 120240 w 119880"/>
                <a:gd name="textAreaTop" fmla="*/ 0 h 966600"/>
                <a:gd name="textAreaBottom" fmla="*/ 966960 h 966600"/>
              </a:gdLst>
              <a:ahLst/>
              <a:cxnLst/>
              <a:rect l="textAreaLeft" t="textAreaTop" r="textAreaRight" b="textAreaBottom"/>
              <a:pathLst>
                <a:path w="48260" h="386080">
                  <a:moveTo>
                    <a:pt x="47843" y="0"/>
                  </a:moveTo>
                  <a:lnTo>
                    <a:pt x="0" y="0"/>
                  </a:lnTo>
                  <a:lnTo>
                    <a:pt x="0" y="386057"/>
                  </a:lnTo>
                  <a:lnTo>
                    <a:pt x="47843" y="386057"/>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7878960" y="39125880"/>
              <a:ext cx="119880" cy="1829520"/>
            </a:xfrm>
            <a:custGeom>
              <a:avLst/>
              <a:gdLst>
                <a:gd name="textAreaLeft" fmla="*/ 0 w 119880"/>
                <a:gd name="textAreaRight" fmla="*/ 120240 w 119880"/>
                <a:gd name="textAreaTop" fmla="*/ 0 h 1829520"/>
                <a:gd name="textAreaBottom" fmla="*/ 1829880 h 1829520"/>
              </a:gdLst>
              <a:ahLst/>
              <a:cxnLst/>
              <a:rect l="textAreaLeft" t="textAreaTop" r="textAreaRight" b="textAreaBottom"/>
              <a:pathLst>
                <a:path w="48260" h="730250">
                  <a:moveTo>
                    <a:pt x="47843" y="0"/>
                  </a:moveTo>
                  <a:lnTo>
                    <a:pt x="0" y="0"/>
                  </a:lnTo>
                  <a:lnTo>
                    <a:pt x="0" y="729916"/>
                  </a:lnTo>
                  <a:lnTo>
                    <a:pt x="47843" y="729916"/>
                  </a:lnTo>
                  <a:lnTo>
                    <a:pt x="478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7638840" y="39125880"/>
              <a:ext cx="120240" cy="624600"/>
            </a:xfrm>
            <a:custGeom>
              <a:avLst/>
              <a:gdLst>
                <a:gd name="textAreaLeft" fmla="*/ 0 w 120240"/>
                <a:gd name="textAreaRight" fmla="*/ 120600 w 120240"/>
                <a:gd name="textAreaTop" fmla="*/ 0 h 624600"/>
                <a:gd name="textAreaBottom" fmla="*/ 624960 h 624600"/>
              </a:gdLst>
              <a:ahLst/>
              <a:cxnLst/>
              <a:rect l="textAreaLeft" t="textAreaTop" r="textAreaRight" b="textAreaBottom"/>
              <a:pathLst>
                <a:path w="48260" h="249555">
                  <a:moveTo>
                    <a:pt x="47843" y="0"/>
                  </a:moveTo>
                  <a:lnTo>
                    <a:pt x="0" y="0"/>
                  </a:lnTo>
                  <a:lnTo>
                    <a:pt x="0" y="249452"/>
                  </a:lnTo>
                  <a:lnTo>
                    <a:pt x="47843" y="249452"/>
                  </a:lnTo>
                  <a:lnTo>
                    <a:pt x="4784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5" name="object 101"/>
            <p:cNvSpPr/>
            <p:nvPr/>
          </p:nvSpPr>
          <p:spPr>
            <a:xfrm>
              <a:off x="7398720" y="39125880"/>
              <a:ext cx="120240" cy="1472040"/>
            </a:xfrm>
            <a:custGeom>
              <a:avLst/>
              <a:gdLst>
                <a:gd name="textAreaLeft" fmla="*/ 0 w 120240"/>
                <a:gd name="textAreaRight" fmla="*/ 120600 w 120240"/>
                <a:gd name="textAreaTop" fmla="*/ 0 h 1472040"/>
                <a:gd name="textAreaBottom" fmla="*/ 1472400 h 1472040"/>
              </a:gdLst>
              <a:ahLst/>
              <a:cxnLst/>
              <a:rect l="textAreaLeft" t="textAreaTop" r="textAreaRight" b="textAreaBottom"/>
              <a:pathLst>
                <a:path w="48260" h="587375">
                  <a:moveTo>
                    <a:pt x="47843" y="0"/>
                  </a:moveTo>
                  <a:lnTo>
                    <a:pt x="0" y="0"/>
                  </a:lnTo>
                  <a:lnTo>
                    <a:pt x="0" y="587071"/>
                  </a:lnTo>
                  <a:lnTo>
                    <a:pt x="47843" y="587071"/>
                  </a:lnTo>
                  <a:lnTo>
                    <a:pt x="4784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object 102"/>
            <p:cNvSpPr/>
            <p:nvPr/>
          </p:nvSpPr>
          <p:spPr>
            <a:xfrm>
              <a:off x="7243560" y="36940320"/>
              <a:ext cx="9444600" cy="4710960"/>
            </a:xfrm>
            <a:custGeom>
              <a:avLst/>
              <a:gdLst>
                <a:gd name="textAreaLeft" fmla="*/ 0 w 9444600"/>
                <a:gd name="textAreaRight" fmla="*/ 9444960 w 9444600"/>
                <a:gd name="textAreaTop" fmla="*/ 0 h 4710960"/>
                <a:gd name="textAreaBottom" fmla="*/ 4711320 h 4710960"/>
              </a:gdLst>
              <a:ahLst/>
              <a:cxnLst/>
              <a:rect l="textAreaLeft" t="textAreaTop" r="textAreaRight" b="textAreaBottom"/>
              <a:pathLst>
                <a:path w="3768090" h="1879600">
                  <a:moveTo>
                    <a:pt x="3767658" y="1851660"/>
                  </a:moveTo>
                  <a:lnTo>
                    <a:pt x="28270" y="1851660"/>
                  </a:lnTo>
                  <a:lnTo>
                    <a:pt x="28270" y="0"/>
                  </a:lnTo>
                  <a:lnTo>
                    <a:pt x="0" y="0"/>
                  </a:lnTo>
                  <a:lnTo>
                    <a:pt x="0" y="1851660"/>
                  </a:lnTo>
                  <a:lnTo>
                    <a:pt x="0" y="1879600"/>
                  </a:lnTo>
                  <a:lnTo>
                    <a:pt x="3767658" y="1879600"/>
                  </a:lnTo>
                  <a:lnTo>
                    <a:pt x="3767658" y="185166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7" name="object 103"/>
            <p:cNvSpPr/>
            <p:nvPr/>
          </p:nvSpPr>
          <p:spPr>
            <a:xfrm>
              <a:off x="24641640" y="39458160"/>
              <a:ext cx="4912920" cy="2545920"/>
            </a:xfrm>
            <a:custGeom>
              <a:avLst/>
              <a:gdLst>
                <a:gd name="textAreaLeft" fmla="*/ 0 w 4912920"/>
                <a:gd name="textAreaRight" fmla="*/ 4913280 w 4912920"/>
                <a:gd name="textAreaTop" fmla="*/ 0 h 2545920"/>
                <a:gd name="textAreaBottom" fmla="*/ 2546280 h 2545920"/>
              </a:gdLst>
              <a:ahLst/>
              <a:cxnLst/>
              <a:rect l="textAreaLeft" t="textAreaTop" r="textAreaRight" b="textAreaBottom"/>
              <a:pathLst>
                <a:path w="1960245" h="1016000">
                  <a:moveTo>
                    <a:pt x="1959673" y="177800"/>
                  </a:moveTo>
                  <a:lnTo>
                    <a:pt x="1871383" y="177800"/>
                  </a:lnTo>
                  <a:lnTo>
                    <a:pt x="1871383" y="190500"/>
                  </a:lnTo>
                  <a:lnTo>
                    <a:pt x="1871383" y="647700"/>
                  </a:lnTo>
                  <a:lnTo>
                    <a:pt x="1871383" y="660400"/>
                  </a:lnTo>
                  <a:lnTo>
                    <a:pt x="1871383" y="838200"/>
                  </a:lnTo>
                  <a:lnTo>
                    <a:pt x="1781962" y="838200"/>
                  </a:lnTo>
                  <a:lnTo>
                    <a:pt x="1781962" y="660400"/>
                  </a:lnTo>
                  <a:lnTo>
                    <a:pt x="1871383" y="660400"/>
                  </a:lnTo>
                  <a:lnTo>
                    <a:pt x="1871383" y="647700"/>
                  </a:lnTo>
                  <a:lnTo>
                    <a:pt x="1781962" y="647700"/>
                  </a:lnTo>
                  <a:lnTo>
                    <a:pt x="1781962" y="190500"/>
                  </a:lnTo>
                  <a:lnTo>
                    <a:pt x="1871383" y="190500"/>
                  </a:lnTo>
                  <a:lnTo>
                    <a:pt x="1871383" y="177800"/>
                  </a:lnTo>
                  <a:lnTo>
                    <a:pt x="1777288" y="177800"/>
                  </a:lnTo>
                  <a:lnTo>
                    <a:pt x="1777288" y="190500"/>
                  </a:lnTo>
                  <a:lnTo>
                    <a:pt x="1777288" y="647700"/>
                  </a:lnTo>
                  <a:lnTo>
                    <a:pt x="1777288" y="660400"/>
                  </a:lnTo>
                  <a:lnTo>
                    <a:pt x="1777288" y="838200"/>
                  </a:lnTo>
                  <a:lnTo>
                    <a:pt x="1687868" y="838200"/>
                  </a:lnTo>
                  <a:lnTo>
                    <a:pt x="1687868" y="660400"/>
                  </a:lnTo>
                  <a:lnTo>
                    <a:pt x="1777288" y="660400"/>
                  </a:lnTo>
                  <a:lnTo>
                    <a:pt x="1777288" y="647700"/>
                  </a:lnTo>
                  <a:lnTo>
                    <a:pt x="1687868" y="647700"/>
                  </a:lnTo>
                  <a:lnTo>
                    <a:pt x="1687868" y="190500"/>
                  </a:lnTo>
                  <a:lnTo>
                    <a:pt x="1777288" y="190500"/>
                  </a:lnTo>
                  <a:lnTo>
                    <a:pt x="1777288" y="177800"/>
                  </a:lnTo>
                  <a:lnTo>
                    <a:pt x="1683194" y="177800"/>
                  </a:lnTo>
                  <a:lnTo>
                    <a:pt x="1683194" y="190500"/>
                  </a:lnTo>
                  <a:lnTo>
                    <a:pt x="1683194" y="647700"/>
                  </a:lnTo>
                  <a:lnTo>
                    <a:pt x="1683194" y="660400"/>
                  </a:lnTo>
                  <a:lnTo>
                    <a:pt x="1683194" y="838200"/>
                  </a:lnTo>
                  <a:lnTo>
                    <a:pt x="1593773" y="838200"/>
                  </a:lnTo>
                  <a:lnTo>
                    <a:pt x="1593773" y="660400"/>
                  </a:lnTo>
                  <a:lnTo>
                    <a:pt x="1683194" y="660400"/>
                  </a:lnTo>
                  <a:lnTo>
                    <a:pt x="1683194" y="647700"/>
                  </a:lnTo>
                  <a:lnTo>
                    <a:pt x="1593773" y="647700"/>
                  </a:lnTo>
                  <a:lnTo>
                    <a:pt x="1593773" y="190500"/>
                  </a:lnTo>
                  <a:lnTo>
                    <a:pt x="1683194" y="190500"/>
                  </a:lnTo>
                  <a:lnTo>
                    <a:pt x="1683194" y="177800"/>
                  </a:lnTo>
                  <a:lnTo>
                    <a:pt x="1589100" y="177800"/>
                  </a:lnTo>
                  <a:lnTo>
                    <a:pt x="1589100" y="190500"/>
                  </a:lnTo>
                  <a:lnTo>
                    <a:pt x="1589100" y="647700"/>
                  </a:lnTo>
                  <a:lnTo>
                    <a:pt x="1589100" y="660400"/>
                  </a:lnTo>
                  <a:lnTo>
                    <a:pt x="1589100" y="838200"/>
                  </a:lnTo>
                  <a:lnTo>
                    <a:pt x="1499679" y="838200"/>
                  </a:lnTo>
                  <a:lnTo>
                    <a:pt x="1499679" y="660400"/>
                  </a:lnTo>
                  <a:lnTo>
                    <a:pt x="1589100" y="660400"/>
                  </a:lnTo>
                  <a:lnTo>
                    <a:pt x="1589100" y="647700"/>
                  </a:lnTo>
                  <a:lnTo>
                    <a:pt x="1499679" y="647700"/>
                  </a:lnTo>
                  <a:lnTo>
                    <a:pt x="1499679" y="190500"/>
                  </a:lnTo>
                  <a:lnTo>
                    <a:pt x="1589100" y="190500"/>
                  </a:lnTo>
                  <a:lnTo>
                    <a:pt x="1589100" y="177800"/>
                  </a:lnTo>
                  <a:lnTo>
                    <a:pt x="1495005" y="177800"/>
                  </a:lnTo>
                  <a:lnTo>
                    <a:pt x="1495005" y="190500"/>
                  </a:lnTo>
                  <a:lnTo>
                    <a:pt x="1495005" y="647700"/>
                  </a:lnTo>
                  <a:lnTo>
                    <a:pt x="1495005" y="660400"/>
                  </a:lnTo>
                  <a:lnTo>
                    <a:pt x="1495005" y="838200"/>
                  </a:lnTo>
                  <a:lnTo>
                    <a:pt x="1405585" y="838200"/>
                  </a:lnTo>
                  <a:lnTo>
                    <a:pt x="1405585" y="660400"/>
                  </a:lnTo>
                  <a:lnTo>
                    <a:pt x="1495005" y="660400"/>
                  </a:lnTo>
                  <a:lnTo>
                    <a:pt x="1495005" y="647700"/>
                  </a:lnTo>
                  <a:lnTo>
                    <a:pt x="1405585" y="647700"/>
                  </a:lnTo>
                  <a:lnTo>
                    <a:pt x="1405585" y="190500"/>
                  </a:lnTo>
                  <a:lnTo>
                    <a:pt x="1495005" y="190500"/>
                  </a:lnTo>
                  <a:lnTo>
                    <a:pt x="1495005" y="177800"/>
                  </a:lnTo>
                  <a:lnTo>
                    <a:pt x="1400924" y="177800"/>
                  </a:lnTo>
                  <a:lnTo>
                    <a:pt x="1400924" y="190500"/>
                  </a:lnTo>
                  <a:lnTo>
                    <a:pt x="1400924" y="647700"/>
                  </a:lnTo>
                  <a:lnTo>
                    <a:pt x="1400924" y="660400"/>
                  </a:lnTo>
                  <a:lnTo>
                    <a:pt x="1400924" y="838200"/>
                  </a:lnTo>
                  <a:lnTo>
                    <a:pt x="1311503" y="838200"/>
                  </a:lnTo>
                  <a:lnTo>
                    <a:pt x="1311503" y="660400"/>
                  </a:lnTo>
                  <a:lnTo>
                    <a:pt x="1400924" y="660400"/>
                  </a:lnTo>
                  <a:lnTo>
                    <a:pt x="1400924" y="647700"/>
                  </a:lnTo>
                  <a:lnTo>
                    <a:pt x="1311503" y="647700"/>
                  </a:lnTo>
                  <a:lnTo>
                    <a:pt x="1311503" y="190500"/>
                  </a:lnTo>
                  <a:lnTo>
                    <a:pt x="1400924" y="190500"/>
                  </a:lnTo>
                  <a:lnTo>
                    <a:pt x="1400924" y="177800"/>
                  </a:lnTo>
                  <a:lnTo>
                    <a:pt x="1306830" y="177800"/>
                  </a:lnTo>
                  <a:lnTo>
                    <a:pt x="1306830" y="190500"/>
                  </a:lnTo>
                  <a:lnTo>
                    <a:pt x="1306830" y="647700"/>
                  </a:lnTo>
                  <a:lnTo>
                    <a:pt x="1306830" y="660400"/>
                  </a:lnTo>
                  <a:lnTo>
                    <a:pt x="1306830" y="838200"/>
                  </a:lnTo>
                  <a:lnTo>
                    <a:pt x="1217396" y="838200"/>
                  </a:lnTo>
                  <a:lnTo>
                    <a:pt x="1217396" y="660400"/>
                  </a:lnTo>
                  <a:lnTo>
                    <a:pt x="1306830" y="660400"/>
                  </a:lnTo>
                  <a:lnTo>
                    <a:pt x="1306830" y="647700"/>
                  </a:lnTo>
                  <a:lnTo>
                    <a:pt x="1217396" y="647700"/>
                  </a:lnTo>
                  <a:lnTo>
                    <a:pt x="1217396" y="190500"/>
                  </a:lnTo>
                  <a:lnTo>
                    <a:pt x="1306830" y="190500"/>
                  </a:lnTo>
                  <a:lnTo>
                    <a:pt x="1306830" y="177800"/>
                  </a:lnTo>
                  <a:lnTo>
                    <a:pt x="1212735" y="177800"/>
                  </a:lnTo>
                  <a:lnTo>
                    <a:pt x="1212735" y="190500"/>
                  </a:lnTo>
                  <a:lnTo>
                    <a:pt x="1212735" y="647700"/>
                  </a:lnTo>
                  <a:lnTo>
                    <a:pt x="1212735" y="660400"/>
                  </a:lnTo>
                  <a:lnTo>
                    <a:pt x="1212735" y="838200"/>
                  </a:lnTo>
                  <a:lnTo>
                    <a:pt x="1123315" y="838200"/>
                  </a:lnTo>
                  <a:lnTo>
                    <a:pt x="1123315" y="660400"/>
                  </a:lnTo>
                  <a:lnTo>
                    <a:pt x="1212735" y="660400"/>
                  </a:lnTo>
                  <a:lnTo>
                    <a:pt x="1212735" y="647700"/>
                  </a:lnTo>
                  <a:lnTo>
                    <a:pt x="1123315" y="647700"/>
                  </a:lnTo>
                  <a:lnTo>
                    <a:pt x="1123315" y="190500"/>
                  </a:lnTo>
                  <a:lnTo>
                    <a:pt x="1212735" y="190500"/>
                  </a:lnTo>
                  <a:lnTo>
                    <a:pt x="1212735" y="177800"/>
                  </a:lnTo>
                  <a:lnTo>
                    <a:pt x="1118641" y="177800"/>
                  </a:lnTo>
                  <a:lnTo>
                    <a:pt x="1118641" y="190500"/>
                  </a:lnTo>
                  <a:lnTo>
                    <a:pt x="1118641" y="647700"/>
                  </a:lnTo>
                  <a:lnTo>
                    <a:pt x="1118641" y="660400"/>
                  </a:lnTo>
                  <a:lnTo>
                    <a:pt x="1118641" y="838200"/>
                  </a:lnTo>
                  <a:lnTo>
                    <a:pt x="1029220" y="838200"/>
                  </a:lnTo>
                  <a:lnTo>
                    <a:pt x="1029220" y="660400"/>
                  </a:lnTo>
                  <a:lnTo>
                    <a:pt x="1118641" y="660400"/>
                  </a:lnTo>
                  <a:lnTo>
                    <a:pt x="1118641" y="647700"/>
                  </a:lnTo>
                  <a:lnTo>
                    <a:pt x="1029220" y="647700"/>
                  </a:lnTo>
                  <a:lnTo>
                    <a:pt x="1029220" y="190500"/>
                  </a:lnTo>
                  <a:lnTo>
                    <a:pt x="1118641" y="190500"/>
                  </a:lnTo>
                  <a:lnTo>
                    <a:pt x="1118641" y="177800"/>
                  </a:lnTo>
                  <a:lnTo>
                    <a:pt x="1024547" y="177800"/>
                  </a:lnTo>
                  <a:lnTo>
                    <a:pt x="1024547" y="190500"/>
                  </a:lnTo>
                  <a:lnTo>
                    <a:pt x="1024547" y="647700"/>
                  </a:lnTo>
                  <a:lnTo>
                    <a:pt x="1024547" y="660400"/>
                  </a:lnTo>
                  <a:lnTo>
                    <a:pt x="1024547" y="838200"/>
                  </a:lnTo>
                  <a:lnTo>
                    <a:pt x="935126" y="838200"/>
                  </a:lnTo>
                  <a:lnTo>
                    <a:pt x="935126" y="660400"/>
                  </a:lnTo>
                  <a:lnTo>
                    <a:pt x="1024547" y="660400"/>
                  </a:lnTo>
                  <a:lnTo>
                    <a:pt x="1024547" y="647700"/>
                  </a:lnTo>
                  <a:lnTo>
                    <a:pt x="935126" y="647700"/>
                  </a:lnTo>
                  <a:lnTo>
                    <a:pt x="935126" y="190500"/>
                  </a:lnTo>
                  <a:lnTo>
                    <a:pt x="1024547" y="190500"/>
                  </a:lnTo>
                  <a:lnTo>
                    <a:pt x="1024547" y="177800"/>
                  </a:lnTo>
                  <a:lnTo>
                    <a:pt x="930452" y="177800"/>
                  </a:lnTo>
                  <a:lnTo>
                    <a:pt x="930452" y="190500"/>
                  </a:lnTo>
                  <a:lnTo>
                    <a:pt x="930452" y="647700"/>
                  </a:lnTo>
                  <a:lnTo>
                    <a:pt x="930452" y="660400"/>
                  </a:lnTo>
                  <a:lnTo>
                    <a:pt x="930452" y="838200"/>
                  </a:lnTo>
                  <a:lnTo>
                    <a:pt x="841032" y="838200"/>
                  </a:lnTo>
                  <a:lnTo>
                    <a:pt x="841032" y="660400"/>
                  </a:lnTo>
                  <a:lnTo>
                    <a:pt x="930452" y="660400"/>
                  </a:lnTo>
                  <a:lnTo>
                    <a:pt x="930452" y="647700"/>
                  </a:lnTo>
                  <a:lnTo>
                    <a:pt x="841032" y="647700"/>
                  </a:lnTo>
                  <a:lnTo>
                    <a:pt x="841032" y="190500"/>
                  </a:lnTo>
                  <a:lnTo>
                    <a:pt x="930452" y="190500"/>
                  </a:lnTo>
                  <a:lnTo>
                    <a:pt x="930452" y="177800"/>
                  </a:lnTo>
                  <a:lnTo>
                    <a:pt x="836358" y="177800"/>
                  </a:lnTo>
                  <a:lnTo>
                    <a:pt x="836358" y="190500"/>
                  </a:lnTo>
                  <a:lnTo>
                    <a:pt x="836358" y="647700"/>
                  </a:lnTo>
                  <a:lnTo>
                    <a:pt x="836358" y="660400"/>
                  </a:lnTo>
                  <a:lnTo>
                    <a:pt x="836358" y="838200"/>
                  </a:lnTo>
                  <a:lnTo>
                    <a:pt x="746937" y="838200"/>
                  </a:lnTo>
                  <a:lnTo>
                    <a:pt x="746937" y="660400"/>
                  </a:lnTo>
                  <a:lnTo>
                    <a:pt x="836358" y="660400"/>
                  </a:lnTo>
                  <a:lnTo>
                    <a:pt x="836358" y="647700"/>
                  </a:lnTo>
                  <a:lnTo>
                    <a:pt x="746937" y="647700"/>
                  </a:lnTo>
                  <a:lnTo>
                    <a:pt x="746937" y="190500"/>
                  </a:lnTo>
                  <a:lnTo>
                    <a:pt x="836358" y="190500"/>
                  </a:lnTo>
                  <a:lnTo>
                    <a:pt x="836358" y="177800"/>
                  </a:lnTo>
                  <a:lnTo>
                    <a:pt x="746937" y="177800"/>
                  </a:lnTo>
                  <a:lnTo>
                    <a:pt x="746937" y="0"/>
                  </a:lnTo>
                  <a:lnTo>
                    <a:pt x="742276" y="0"/>
                  </a:lnTo>
                  <a:lnTo>
                    <a:pt x="742276" y="838200"/>
                  </a:lnTo>
                  <a:lnTo>
                    <a:pt x="652856" y="838200"/>
                  </a:lnTo>
                  <a:lnTo>
                    <a:pt x="652856" y="660400"/>
                  </a:lnTo>
                  <a:lnTo>
                    <a:pt x="742276" y="660400"/>
                  </a:lnTo>
                  <a:lnTo>
                    <a:pt x="742276" y="647700"/>
                  </a:lnTo>
                  <a:lnTo>
                    <a:pt x="652856" y="647700"/>
                  </a:lnTo>
                  <a:lnTo>
                    <a:pt x="652856" y="190500"/>
                  </a:lnTo>
                  <a:lnTo>
                    <a:pt x="742276" y="190500"/>
                  </a:lnTo>
                  <a:lnTo>
                    <a:pt x="742276" y="177800"/>
                  </a:lnTo>
                  <a:lnTo>
                    <a:pt x="652856" y="177800"/>
                  </a:lnTo>
                  <a:lnTo>
                    <a:pt x="652856" y="0"/>
                  </a:lnTo>
                  <a:lnTo>
                    <a:pt x="648182" y="0"/>
                  </a:lnTo>
                  <a:lnTo>
                    <a:pt x="648182" y="838200"/>
                  </a:lnTo>
                  <a:lnTo>
                    <a:pt x="558749" y="838200"/>
                  </a:lnTo>
                  <a:lnTo>
                    <a:pt x="558749" y="660400"/>
                  </a:lnTo>
                  <a:lnTo>
                    <a:pt x="648182" y="660400"/>
                  </a:lnTo>
                  <a:lnTo>
                    <a:pt x="648182" y="647700"/>
                  </a:lnTo>
                  <a:lnTo>
                    <a:pt x="558749" y="647700"/>
                  </a:lnTo>
                  <a:lnTo>
                    <a:pt x="558749" y="190500"/>
                  </a:lnTo>
                  <a:lnTo>
                    <a:pt x="648182" y="190500"/>
                  </a:lnTo>
                  <a:lnTo>
                    <a:pt x="648182" y="177800"/>
                  </a:lnTo>
                  <a:lnTo>
                    <a:pt x="558749" y="177800"/>
                  </a:lnTo>
                  <a:lnTo>
                    <a:pt x="558749" y="0"/>
                  </a:lnTo>
                  <a:lnTo>
                    <a:pt x="554088" y="0"/>
                  </a:lnTo>
                  <a:lnTo>
                    <a:pt x="554088" y="838200"/>
                  </a:lnTo>
                  <a:lnTo>
                    <a:pt x="464667" y="838200"/>
                  </a:lnTo>
                  <a:lnTo>
                    <a:pt x="464667" y="660400"/>
                  </a:lnTo>
                  <a:lnTo>
                    <a:pt x="554088" y="660400"/>
                  </a:lnTo>
                  <a:lnTo>
                    <a:pt x="554088" y="647700"/>
                  </a:lnTo>
                  <a:lnTo>
                    <a:pt x="464667" y="647700"/>
                  </a:lnTo>
                  <a:lnTo>
                    <a:pt x="464667" y="190500"/>
                  </a:lnTo>
                  <a:lnTo>
                    <a:pt x="554088" y="190500"/>
                  </a:lnTo>
                  <a:lnTo>
                    <a:pt x="554088" y="177800"/>
                  </a:lnTo>
                  <a:lnTo>
                    <a:pt x="464667" y="177800"/>
                  </a:lnTo>
                  <a:lnTo>
                    <a:pt x="464667" y="0"/>
                  </a:lnTo>
                  <a:lnTo>
                    <a:pt x="459994" y="0"/>
                  </a:lnTo>
                  <a:lnTo>
                    <a:pt x="459994" y="838200"/>
                  </a:lnTo>
                  <a:lnTo>
                    <a:pt x="370573" y="838200"/>
                  </a:lnTo>
                  <a:lnTo>
                    <a:pt x="370573" y="660400"/>
                  </a:lnTo>
                  <a:lnTo>
                    <a:pt x="459994" y="660400"/>
                  </a:lnTo>
                  <a:lnTo>
                    <a:pt x="459994" y="647700"/>
                  </a:lnTo>
                  <a:lnTo>
                    <a:pt x="370573" y="647700"/>
                  </a:lnTo>
                  <a:lnTo>
                    <a:pt x="370573" y="190500"/>
                  </a:lnTo>
                  <a:lnTo>
                    <a:pt x="459994" y="190500"/>
                  </a:lnTo>
                  <a:lnTo>
                    <a:pt x="459994" y="177800"/>
                  </a:lnTo>
                  <a:lnTo>
                    <a:pt x="370573" y="177800"/>
                  </a:lnTo>
                  <a:lnTo>
                    <a:pt x="370573" y="0"/>
                  </a:lnTo>
                  <a:lnTo>
                    <a:pt x="365899" y="0"/>
                  </a:lnTo>
                  <a:lnTo>
                    <a:pt x="365899" y="838200"/>
                  </a:lnTo>
                  <a:lnTo>
                    <a:pt x="276479" y="838200"/>
                  </a:lnTo>
                  <a:lnTo>
                    <a:pt x="276479" y="660400"/>
                  </a:lnTo>
                  <a:lnTo>
                    <a:pt x="365899" y="660400"/>
                  </a:lnTo>
                  <a:lnTo>
                    <a:pt x="365899" y="647700"/>
                  </a:lnTo>
                  <a:lnTo>
                    <a:pt x="276479" y="647700"/>
                  </a:lnTo>
                  <a:lnTo>
                    <a:pt x="276479" y="190500"/>
                  </a:lnTo>
                  <a:lnTo>
                    <a:pt x="365899" y="190500"/>
                  </a:lnTo>
                  <a:lnTo>
                    <a:pt x="365899" y="177800"/>
                  </a:lnTo>
                  <a:lnTo>
                    <a:pt x="276479" y="177800"/>
                  </a:lnTo>
                  <a:lnTo>
                    <a:pt x="276479" y="0"/>
                  </a:lnTo>
                  <a:lnTo>
                    <a:pt x="271818" y="0"/>
                  </a:lnTo>
                  <a:lnTo>
                    <a:pt x="271818" y="838200"/>
                  </a:lnTo>
                  <a:lnTo>
                    <a:pt x="182384" y="838200"/>
                  </a:lnTo>
                  <a:lnTo>
                    <a:pt x="182384" y="660400"/>
                  </a:lnTo>
                  <a:lnTo>
                    <a:pt x="271818" y="660400"/>
                  </a:lnTo>
                  <a:lnTo>
                    <a:pt x="271818" y="647700"/>
                  </a:lnTo>
                  <a:lnTo>
                    <a:pt x="182384" y="647700"/>
                  </a:lnTo>
                  <a:lnTo>
                    <a:pt x="182384" y="190500"/>
                  </a:lnTo>
                  <a:lnTo>
                    <a:pt x="271818" y="190500"/>
                  </a:lnTo>
                  <a:lnTo>
                    <a:pt x="271818" y="177800"/>
                  </a:lnTo>
                  <a:lnTo>
                    <a:pt x="182384" y="177800"/>
                  </a:lnTo>
                  <a:lnTo>
                    <a:pt x="182384" y="0"/>
                  </a:lnTo>
                  <a:lnTo>
                    <a:pt x="177711" y="0"/>
                  </a:lnTo>
                  <a:lnTo>
                    <a:pt x="177711" y="838200"/>
                  </a:lnTo>
                  <a:lnTo>
                    <a:pt x="88290" y="838200"/>
                  </a:lnTo>
                  <a:lnTo>
                    <a:pt x="88290" y="660400"/>
                  </a:lnTo>
                  <a:lnTo>
                    <a:pt x="177711" y="660400"/>
                  </a:lnTo>
                  <a:lnTo>
                    <a:pt x="177711" y="647700"/>
                  </a:lnTo>
                  <a:lnTo>
                    <a:pt x="88290" y="647700"/>
                  </a:lnTo>
                  <a:lnTo>
                    <a:pt x="88290" y="190500"/>
                  </a:lnTo>
                  <a:lnTo>
                    <a:pt x="177711" y="190500"/>
                  </a:lnTo>
                  <a:lnTo>
                    <a:pt x="177711" y="177800"/>
                  </a:lnTo>
                  <a:lnTo>
                    <a:pt x="88290" y="177800"/>
                  </a:lnTo>
                  <a:lnTo>
                    <a:pt x="88290" y="0"/>
                  </a:lnTo>
                  <a:lnTo>
                    <a:pt x="83616" y="0"/>
                  </a:lnTo>
                  <a:lnTo>
                    <a:pt x="83616" y="177800"/>
                  </a:lnTo>
                  <a:lnTo>
                    <a:pt x="0" y="177800"/>
                  </a:lnTo>
                  <a:lnTo>
                    <a:pt x="0" y="190500"/>
                  </a:lnTo>
                  <a:lnTo>
                    <a:pt x="83616" y="190500"/>
                  </a:lnTo>
                  <a:lnTo>
                    <a:pt x="83616" y="647700"/>
                  </a:lnTo>
                  <a:lnTo>
                    <a:pt x="0" y="647700"/>
                  </a:lnTo>
                  <a:lnTo>
                    <a:pt x="0" y="660400"/>
                  </a:lnTo>
                  <a:lnTo>
                    <a:pt x="83616" y="660400"/>
                  </a:lnTo>
                  <a:lnTo>
                    <a:pt x="83616" y="838200"/>
                  </a:lnTo>
                  <a:lnTo>
                    <a:pt x="0" y="838200"/>
                  </a:lnTo>
                  <a:lnTo>
                    <a:pt x="1041" y="850900"/>
                  </a:lnTo>
                  <a:lnTo>
                    <a:pt x="83616" y="850900"/>
                  </a:lnTo>
                  <a:lnTo>
                    <a:pt x="83616" y="1016000"/>
                  </a:lnTo>
                  <a:lnTo>
                    <a:pt x="88290" y="1016000"/>
                  </a:lnTo>
                  <a:lnTo>
                    <a:pt x="88290" y="850900"/>
                  </a:lnTo>
                  <a:lnTo>
                    <a:pt x="177711" y="850900"/>
                  </a:lnTo>
                  <a:lnTo>
                    <a:pt x="177711" y="1016000"/>
                  </a:lnTo>
                  <a:lnTo>
                    <a:pt x="182384" y="1016000"/>
                  </a:lnTo>
                  <a:lnTo>
                    <a:pt x="182384" y="850900"/>
                  </a:lnTo>
                  <a:lnTo>
                    <a:pt x="271818" y="850900"/>
                  </a:lnTo>
                  <a:lnTo>
                    <a:pt x="271818" y="1016000"/>
                  </a:lnTo>
                  <a:lnTo>
                    <a:pt x="276479" y="1016000"/>
                  </a:lnTo>
                  <a:lnTo>
                    <a:pt x="276479" y="850900"/>
                  </a:lnTo>
                  <a:lnTo>
                    <a:pt x="365899" y="850900"/>
                  </a:lnTo>
                  <a:lnTo>
                    <a:pt x="365899" y="1016000"/>
                  </a:lnTo>
                  <a:lnTo>
                    <a:pt x="370573" y="1016000"/>
                  </a:lnTo>
                  <a:lnTo>
                    <a:pt x="370573" y="850900"/>
                  </a:lnTo>
                  <a:lnTo>
                    <a:pt x="459994" y="850900"/>
                  </a:lnTo>
                  <a:lnTo>
                    <a:pt x="459994" y="1016000"/>
                  </a:lnTo>
                  <a:lnTo>
                    <a:pt x="464667" y="1016000"/>
                  </a:lnTo>
                  <a:lnTo>
                    <a:pt x="464667" y="850900"/>
                  </a:lnTo>
                  <a:lnTo>
                    <a:pt x="554088" y="850900"/>
                  </a:lnTo>
                  <a:lnTo>
                    <a:pt x="554088" y="1016000"/>
                  </a:lnTo>
                  <a:lnTo>
                    <a:pt x="558749" y="1016000"/>
                  </a:lnTo>
                  <a:lnTo>
                    <a:pt x="558749" y="850900"/>
                  </a:lnTo>
                  <a:lnTo>
                    <a:pt x="648182" y="850900"/>
                  </a:lnTo>
                  <a:lnTo>
                    <a:pt x="648182" y="1016000"/>
                  </a:lnTo>
                  <a:lnTo>
                    <a:pt x="652856" y="1016000"/>
                  </a:lnTo>
                  <a:lnTo>
                    <a:pt x="652856" y="850900"/>
                  </a:lnTo>
                  <a:lnTo>
                    <a:pt x="742276" y="850900"/>
                  </a:lnTo>
                  <a:lnTo>
                    <a:pt x="742276" y="1016000"/>
                  </a:lnTo>
                  <a:lnTo>
                    <a:pt x="746937" y="1016000"/>
                  </a:lnTo>
                  <a:lnTo>
                    <a:pt x="746937" y="850900"/>
                  </a:lnTo>
                  <a:lnTo>
                    <a:pt x="836358" y="850900"/>
                  </a:lnTo>
                  <a:lnTo>
                    <a:pt x="836358" y="1016000"/>
                  </a:lnTo>
                  <a:lnTo>
                    <a:pt x="841032" y="1016000"/>
                  </a:lnTo>
                  <a:lnTo>
                    <a:pt x="841032" y="850900"/>
                  </a:lnTo>
                  <a:lnTo>
                    <a:pt x="930452" y="850900"/>
                  </a:lnTo>
                  <a:lnTo>
                    <a:pt x="930452" y="1016000"/>
                  </a:lnTo>
                  <a:lnTo>
                    <a:pt x="935126" y="1016000"/>
                  </a:lnTo>
                  <a:lnTo>
                    <a:pt x="935126" y="850900"/>
                  </a:lnTo>
                  <a:lnTo>
                    <a:pt x="1024547" y="850900"/>
                  </a:lnTo>
                  <a:lnTo>
                    <a:pt x="1024547" y="1016000"/>
                  </a:lnTo>
                  <a:lnTo>
                    <a:pt x="1029220" y="1016000"/>
                  </a:lnTo>
                  <a:lnTo>
                    <a:pt x="1029220" y="850900"/>
                  </a:lnTo>
                  <a:lnTo>
                    <a:pt x="1118641" y="850900"/>
                  </a:lnTo>
                  <a:lnTo>
                    <a:pt x="1118641" y="1016000"/>
                  </a:lnTo>
                  <a:lnTo>
                    <a:pt x="1123315" y="1016000"/>
                  </a:lnTo>
                  <a:lnTo>
                    <a:pt x="1123315" y="850900"/>
                  </a:lnTo>
                  <a:lnTo>
                    <a:pt x="1212735" y="850900"/>
                  </a:lnTo>
                  <a:lnTo>
                    <a:pt x="1212735" y="1016000"/>
                  </a:lnTo>
                  <a:lnTo>
                    <a:pt x="1217396" y="1016000"/>
                  </a:lnTo>
                  <a:lnTo>
                    <a:pt x="1217396" y="850900"/>
                  </a:lnTo>
                  <a:lnTo>
                    <a:pt x="1306830" y="850900"/>
                  </a:lnTo>
                  <a:lnTo>
                    <a:pt x="1306830" y="1016000"/>
                  </a:lnTo>
                  <a:lnTo>
                    <a:pt x="1311503" y="1016000"/>
                  </a:lnTo>
                  <a:lnTo>
                    <a:pt x="1311503" y="850900"/>
                  </a:lnTo>
                  <a:lnTo>
                    <a:pt x="1400924" y="850900"/>
                  </a:lnTo>
                  <a:lnTo>
                    <a:pt x="1400924" y="1016000"/>
                  </a:lnTo>
                  <a:lnTo>
                    <a:pt x="1405585" y="1016000"/>
                  </a:lnTo>
                  <a:lnTo>
                    <a:pt x="1405585" y="850900"/>
                  </a:lnTo>
                  <a:lnTo>
                    <a:pt x="1495005" y="850900"/>
                  </a:lnTo>
                  <a:lnTo>
                    <a:pt x="1495005" y="1016000"/>
                  </a:lnTo>
                  <a:lnTo>
                    <a:pt x="1499679" y="1016000"/>
                  </a:lnTo>
                  <a:lnTo>
                    <a:pt x="1499679" y="850900"/>
                  </a:lnTo>
                  <a:lnTo>
                    <a:pt x="1589100" y="850900"/>
                  </a:lnTo>
                  <a:lnTo>
                    <a:pt x="1589100" y="1016000"/>
                  </a:lnTo>
                  <a:lnTo>
                    <a:pt x="1593773" y="1016000"/>
                  </a:lnTo>
                  <a:lnTo>
                    <a:pt x="1593773" y="850900"/>
                  </a:lnTo>
                  <a:lnTo>
                    <a:pt x="1683194" y="850900"/>
                  </a:lnTo>
                  <a:lnTo>
                    <a:pt x="1683194" y="1016000"/>
                  </a:lnTo>
                  <a:lnTo>
                    <a:pt x="1687868" y="1016000"/>
                  </a:lnTo>
                  <a:lnTo>
                    <a:pt x="1687868" y="850900"/>
                  </a:lnTo>
                  <a:lnTo>
                    <a:pt x="1777288" y="850900"/>
                  </a:lnTo>
                  <a:lnTo>
                    <a:pt x="1777288" y="1016000"/>
                  </a:lnTo>
                  <a:lnTo>
                    <a:pt x="1781962" y="1016000"/>
                  </a:lnTo>
                  <a:lnTo>
                    <a:pt x="1781962" y="850900"/>
                  </a:lnTo>
                  <a:lnTo>
                    <a:pt x="1871383" y="850900"/>
                  </a:lnTo>
                  <a:lnTo>
                    <a:pt x="1871383" y="1016000"/>
                  </a:lnTo>
                  <a:lnTo>
                    <a:pt x="1876044" y="1016000"/>
                  </a:lnTo>
                  <a:lnTo>
                    <a:pt x="1876044" y="850900"/>
                  </a:lnTo>
                  <a:lnTo>
                    <a:pt x="1958632" y="850900"/>
                  </a:lnTo>
                  <a:lnTo>
                    <a:pt x="1959673" y="838200"/>
                  </a:lnTo>
                  <a:lnTo>
                    <a:pt x="1876044" y="838200"/>
                  </a:lnTo>
                  <a:lnTo>
                    <a:pt x="1876044" y="660400"/>
                  </a:lnTo>
                  <a:lnTo>
                    <a:pt x="1959673" y="660400"/>
                  </a:lnTo>
                  <a:lnTo>
                    <a:pt x="1959673" y="647700"/>
                  </a:lnTo>
                  <a:lnTo>
                    <a:pt x="1876044" y="647700"/>
                  </a:lnTo>
                  <a:lnTo>
                    <a:pt x="1876044" y="190500"/>
                  </a:lnTo>
                  <a:lnTo>
                    <a:pt x="1959673" y="190500"/>
                  </a:lnTo>
                  <a:lnTo>
                    <a:pt x="1959673"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4641640" y="37580040"/>
              <a:ext cx="4912920" cy="2323080"/>
            </a:xfrm>
            <a:custGeom>
              <a:avLst/>
              <a:gdLst>
                <a:gd name="textAreaLeft" fmla="*/ 0 w 4912920"/>
                <a:gd name="textAreaRight" fmla="*/ 4913280 w 4912920"/>
                <a:gd name="textAreaTop" fmla="*/ 0 h 2323080"/>
                <a:gd name="textAreaBottom" fmla="*/ 2323440 h 2323080"/>
              </a:gdLst>
              <a:ahLst/>
              <a:cxnLst/>
              <a:rect l="textAreaLeft" t="textAreaTop" r="textAreaRight" b="textAreaBottom"/>
              <a:pathLst>
                <a:path w="1960245" h="927100">
                  <a:moveTo>
                    <a:pt x="1959673" y="266700"/>
                  </a:moveTo>
                  <a:lnTo>
                    <a:pt x="1871383" y="266700"/>
                  </a:lnTo>
                  <a:lnTo>
                    <a:pt x="1871383" y="279400"/>
                  </a:lnTo>
                  <a:lnTo>
                    <a:pt x="1871383" y="457200"/>
                  </a:lnTo>
                  <a:lnTo>
                    <a:pt x="1871383" y="469900"/>
                  </a:lnTo>
                  <a:lnTo>
                    <a:pt x="1871383" y="736600"/>
                  </a:lnTo>
                  <a:lnTo>
                    <a:pt x="1781962" y="736600"/>
                  </a:lnTo>
                  <a:lnTo>
                    <a:pt x="1781962" y="469900"/>
                  </a:lnTo>
                  <a:lnTo>
                    <a:pt x="1871383" y="469900"/>
                  </a:lnTo>
                  <a:lnTo>
                    <a:pt x="1871383" y="457200"/>
                  </a:lnTo>
                  <a:lnTo>
                    <a:pt x="1781962" y="457200"/>
                  </a:lnTo>
                  <a:lnTo>
                    <a:pt x="1781962" y="279400"/>
                  </a:lnTo>
                  <a:lnTo>
                    <a:pt x="1871383" y="279400"/>
                  </a:lnTo>
                  <a:lnTo>
                    <a:pt x="1871383" y="266700"/>
                  </a:lnTo>
                  <a:lnTo>
                    <a:pt x="1777288" y="266700"/>
                  </a:lnTo>
                  <a:lnTo>
                    <a:pt x="1777288" y="279400"/>
                  </a:lnTo>
                  <a:lnTo>
                    <a:pt x="1777288" y="457200"/>
                  </a:lnTo>
                  <a:lnTo>
                    <a:pt x="1777288" y="469900"/>
                  </a:lnTo>
                  <a:lnTo>
                    <a:pt x="1777288" y="736600"/>
                  </a:lnTo>
                  <a:lnTo>
                    <a:pt x="1687868" y="736600"/>
                  </a:lnTo>
                  <a:lnTo>
                    <a:pt x="1687868" y="469900"/>
                  </a:lnTo>
                  <a:lnTo>
                    <a:pt x="1777288" y="469900"/>
                  </a:lnTo>
                  <a:lnTo>
                    <a:pt x="1777288" y="457200"/>
                  </a:lnTo>
                  <a:lnTo>
                    <a:pt x="1687868" y="457200"/>
                  </a:lnTo>
                  <a:lnTo>
                    <a:pt x="1687868" y="279400"/>
                  </a:lnTo>
                  <a:lnTo>
                    <a:pt x="1777288" y="279400"/>
                  </a:lnTo>
                  <a:lnTo>
                    <a:pt x="1777288" y="266700"/>
                  </a:lnTo>
                  <a:lnTo>
                    <a:pt x="1683194" y="266700"/>
                  </a:lnTo>
                  <a:lnTo>
                    <a:pt x="1683194" y="279400"/>
                  </a:lnTo>
                  <a:lnTo>
                    <a:pt x="1683194" y="457200"/>
                  </a:lnTo>
                  <a:lnTo>
                    <a:pt x="1683194" y="469900"/>
                  </a:lnTo>
                  <a:lnTo>
                    <a:pt x="1683194" y="736600"/>
                  </a:lnTo>
                  <a:lnTo>
                    <a:pt x="1593773" y="736600"/>
                  </a:lnTo>
                  <a:lnTo>
                    <a:pt x="1593773" y="469900"/>
                  </a:lnTo>
                  <a:lnTo>
                    <a:pt x="1683194" y="469900"/>
                  </a:lnTo>
                  <a:lnTo>
                    <a:pt x="1683194" y="457200"/>
                  </a:lnTo>
                  <a:lnTo>
                    <a:pt x="1593773" y="457200"/>
                  </a:lnTo>
                  <a:lnTo>
                    <a:pt x="1593773" y="279400"/>
                  </a:lnTo>
                  <a:lnTo>
                    <a:pt x="1683194" y="279400"/>
                  </a:lnTo>
                  <a:lnTo>
                    <a:pt x="1683194" y="266700"/>
                  </a:lnTo>
                  <a:lnTo>
                    <a:pt x="1589100" y="266700"/>
                  </a:lnTo>
                  <a:lnTo>
                    <a:pt x="1589100" y="279400"/>
                  </a:lnTo>
                  <a:lnTo>
                    <a:pt x="1589100" y="457200"/>
                  </a:lnTo>
                  <a:lnTo>
                    <a:pt x="1589100" y="469900"/>
                  </a:lnTo>
                  <a:lnTo>
                    <a:pt x="1589100" y="736600"/>
                  </a:lnTo>
                  <a:lnTo>
                    <a:pt x="1499679" y="736600"/>
                  </a:lnTo>
                  <a:lnTo>
                    <a:pt x="1499679" y="469900"/>
                  </a:lnTo>
                  <a:lnTo>
                    <a:pt x="1589100" y="469900"/>
                  </a:lnTo>
                  <a:lnTo>
                    <a:pt x="1589100" y="457200"/>
                  </a:lnTo>
                  <a:lnTo>
                    <a:pt x="1499679" y="457200"/>
                  </a:lnTo>
                  <a:lnTo>
                    <a:pt x="1499679" y="279400"/>
                  </a:lnTo>
                  <a:lnTo>
                    <a:pt x="1589100" y="279400"/>
                  </a:lnTo>
                  <a:lnTo>
                    <a:pt x="1589100" y="266700"/>
                  </a:lnTo>
                  <a:lnTo>
                    <a:pt x="1495005" y="266700"/>
                  </a:lnTo>
                  <a:lnTo>
                    <a:pt x="1495005" y="279400"/>
                  </a:lnTo>
                  <a:lnTo>
                    <a:pt x="1495005" y="457200"/>
                  </a:lnTo>
                  <a:lnTo>
                    <a:pt x="1495005" y="469900"/>
                  </a:lnTo>
                  <a:lnTo>
                    <a:pt x="1495005" y="736600"/>
                  </a:lnTo>
                  <a:lnTo>
                    <a:pt x="1405585" y="736600"/>
                  </a:lnTo>
                  <a:lnTo>
                    <a:pt x="1405585" y="469900"/>
                  </a:lnTo>
                  <a:lnTo>
                    <a:pt x="1495005" y="469900"/>
                  </a:lnTo>
                  <a:lnTo>
                    <a:pt x="1495005" y="457200"/>
                  </a:lnTo>
                  <a:lnTo>
                    <a:pt x="1405585" y="457200"/>
                  </a:lnTo>
                  <a:lnTo>
                    <a:pt x="1405585" y="279400"/>
                  </a:lnTo>
                  <a:lnTo>
                    <a:pt x="1495005" y="279400"/>
                  </a:lnTo>
                  <a:lnTo>
                    <a:pt x="1495005" y="266700"/>
                  </a:lnTo>
                  <a:lnTo>
                    <a:pt x="1405585" y="266700"/>
                  </a:lnTo>
                  <a:lnTo>
                    <a:pt x="1405585" y="0"/>
                  </a:lnTo>
                  <a:lnTo>
                    <a:pt x="1400924" y="0"/>
                  </a:lnTo>
                  <a:lnTo>
                    <a:pt x="1400924" y="736600"/>
                  </a:lnTo>
                  <a:lnTo>
                    <a:pt x="1311503" y="736600"/>
                  </a:lnTo>
                  <a:lnTo>
                    <a:pt x="1311503" y="469900"/>
                  </a:lnTo>
                  <a:lnTo>
                    <a:pt x="1400924" y="469900"/>
                  </a:lnTo>
                  <a:lnTo>
                    <a:pt x="1400924" y="457200"/>
                  </a:lnTo>
                  <a:lnTo>
                    <a:pt x="1311503" y="457200"/>
                  </a:lnTo>
                  <a:lnTo>
                    <a:pt x="1311503" y="279400"/>
                  </a:lnTo>
                  <a:lnTo>
                    <a:pt x="1400924" y="279400"/>
                  </a:lnTo>
                  <a:lnTo>
                    <a:pt x="1400924" y="266700"/>
                  </a:lnTo>
                  <a:lnTo>
                    <a:pt x="1311503" y="266700"/>
                  </a:lnTo>
                  <a:lnTo>
                    <a:pt x="1311503" y="0"/>
                  </a:lnTo>
                  <a:lnTo>
                    <a:pt x="1306830" y="0"/>
                  </a:lnTo>
                  <a:lnTo>
                    <a:pt x="1306830" y="736600"/>
                  </a:lnTo>
                  <a:lnTo>
                    <a:pt x="1217396" y="736600"/>
                  </a:lnTo>
                  <a:lnTo>
                    <a:pt x="1217396" y="469900"/>
                  </a:lnTo>
                  <a:lnTo>
                    <a:pt x="1306830" y="469900"/>
                  </a:lnTo>
                  <a:lnTo>
                    <a:pt x="1306830" y="457200"/>
                  </a:lnTo>
                  <a:lnTo>
                    <a:pt x="1217396" y="457200"/>
                  </a:lnTo>
                  <a:lnTo>
                    <a:pt x="1217409" y="279400"/>
                  </a:lnTo>
                  <a:lnTo>
                    <a:pt x="1306830" y="279400"/>
                  </a:lnTo>
                  <a:lnTo>
                    <a:pt x="1306830" y="266700"/>
                  </a:lnTo>
                  <a:lnTo>
                    <a:pt x="1217409" y="266700"/>
                  </a:lnTo>
                  <a:lnTo>
                    <a:pt x="1217409" y="0"/>
                  </a:lnTo>
                  <a:lnTo>
                    <a:pt x="1212735" y="0"/>
                  </a:lnTo>
                  <a:lnTo>
                    <a:pt x="1212735" y="736600"/>
                  </a:lnTo>
                  <a:lnTo>
                    <a:pt x="1123315" y="736600"/>
                  </a:lnTo>
                  <a:lnTo>
                    <a:pt x="1123315" y="469900"/>
                  </a:lnTo>
                  <a:lnTo>
                    <a:pt x="1212735" y="469900"/>
                  </a:lnTo>
                  <a:lnTo>
                    <a:pt x="1212735" y="457200"/>
                  </a:lnTo>
                  <a:lnTo>
                    <a:pt x="1123315" y="457200"/>
                  </a:lnTo>
                  <a:lnTo>
                    <a:pt x="1123315" y="279400"/>
                  </a:lnTo>
                  <a:lnTo>
                    <a:pt x="1212735" y="279400"/>
                  </a:lnTo>
                  <a:lnTo>
                    <a:pt x="1212735" y="266700"/>
                  </a:lnTo>
                  <a:lnTo>
                    <a:pt x="1123315" y="266700"/>
                  </a:lnTo>
                  <a:lnTo>
                    <a:pt x="1123315" y="0"/>
                  </a:lnTo>
                  <a:lnTo>
                    <a:pt x="1118641" y="0"/>
                  </a:lnTo>
                  <a:lnTo>
                    <a:pt x="1118641" y="736600"/>
                  </a:lnTo>
                  <a:lnTo>
                    <a:pt x="1029220" y="736600"/>
                  </a:lnTo>
                  <a:lnTo>
                    <a:pt x="1029220" y="469900"/>
                  </a:lnTo>
                  <a:lnTo>
                    <a:pt x="1118641" y="469900"/>
                  </a:lnTo>
                  <a:lnTo>
                    <a:pt x="1118641" y="457200"/>
                  </a:lnTo>
                  <a:lnTo>
                    <a:pt x="1029220" y="457200"/>
                  </a:lnTo>
                  <a:lnTo>
                    <a:pt x="1029220" y="279400"/>
                  </a:lnTo>
                  <a:lnTo>
                    <a:pt x="1118641" y="279400"/>
                  </a:lnTo>
                  <a:lnTo>
                    <a:pt x="1118641" y="266700"/>
                  </a:lnTo>
                  <a:lnTo>
                    <a:pt x="1029220" y="266700"/>
                  </a:lnTo>
                  <a:lnTo>
                    <a:pt x="1029220" y="0"/>
                  </a:lnTo>
                  <a:lnTo>
                    <a:pt x="1024547" y="0"/>
                  </a:lnTo>
                  <a:lnTo>
                    <a:pt x="1024547" y="736600"/>
                  </a:lnTo>
                  <a:lnTo>
                    <a:pt x="935126" y="736600"/>
                  </a:lnTo>
                  <a:lnTo>
                    <a:pt x="935126" y="469900"/>
                  </a:lnTo>
                  <a:lnTo>
                    <a:pt x="1024547" y="469900"/>
                  </a:lnTo>
                  <a:lnTo>
                    <a:pt x="1024547" y="457200"/>
                  </a:lnTo>
                  <a:lnTo>
                    <a:pt x="935126" y="457200"/>
                  </a:lnTo>
                  <a:lnTo>
                    <a:pt x="935126" y="279400"/>
                  </a:lnTo>
                  <a:lnTo>
                    <a:pt x="1024547" y="279400"/>
                  </a:lnTo>
                  <a:lnTo>
                    <a:pt x="1024547" y="266700"/>
                  </a:lnTo>
                  <a:lnTo>
                    <a:pt x="935126" y="266700"/>
                  </a:lnTo>
                  <a:lnTo>
                    <a:pt x="935126" y="0"/>
                  </a:lnTo>
                  <a:lnTo>
                    <a:pt x="930452" y="0"/>
                  </a:lnTo>
                  <a:lnTo>
                    <a:pt x="930452" y="736600"/>
                  </a:lnTo>
                  <a:lnTo>
                    <a:pt x="841032" y="736600"/>
                  </a:lnTo>
                  <a:lnTo>
                    <a:pt x="841032" y="469900"/>
                  </a:lnTo>
                  <a:lnTo>
                    <a:pt x="930452" y="469900"/>
                  </a:lnTo>
                  <a:lnTo>
                    <a:pt x="930452" y="457200"/>
                  </a:lnTo>
                  <a:lnTo>
                    <a:pt x="841032" y="457200"/>
                  </a:lnTo>
                  <a:lnTo>
                    <a:pt x="841032" y="279400"/>
                  </a:lnTo>
                  <a:lnTo>
                    <a:pt x="930452" y="279400"/>
                  </a:lnTo>
                  <a:lnTo>
                    <a:pt x="930452" y="266700"/>
                  </a:lnTo>
                  <a:lnTo>
                    <a:pt x="841032" y="266700"/>
                  </a:lnTo>
                  <a:lnTo>
                    <a:pt x="841032" y="0"/>
                  </a:lnTo>
                  <a:lnTo>
                    <a:pt x="836358" y="0"/>
                  </a:lnTo>
                  <a:lnTo>
                    <a:pt x="836358" y="736600"/>
                  </a:lnTo>
                  <a:lnTo>
                    <a:pt x="746937" y="736600"/>
                  </a:lnTo>
                  <a:lnTo>
                    <a:pt x="746937" y="469900"/>
                  </a:lnTo>
                  <a:lnTo>
                    <a:pt x="836358" y="469900"/>
                  </a:lnTo>
                  <a:lnTo>
                    <a:pt x="836358" y="457200"/>
                  </a:lnTo>
                  <a:lnTo>
                    <a:pt x="746937" y="457200"/>
                  </a:lnTo>
                  <a:lnTo>
                    <a:pt x="746937" y="279400"/>
                  </a:lnTo>
                  <a:lnTo>
                    <a:pt x="836358" y="279400"/>
                  </a:lnTo>
                  <a:lnTo>
                    <a:pt x="836358" y="266700"/>
                  </a:lnTo>
                  <a:lnTo>
                    <a:pt x="746937" y="266700"/>
                  </a:lnTo>
                  <a:lnTo>
                    <a:pt x="746937" y="0"/>
                  </a:lnTo>
                  <a:lnTo>
                    <a:pt x="742276" y="0"/>
                  </a:lnTo>
                  <a:lnTo>
                    <a:pt x="742276" y="736600"/>
                  </a:lnTo>
                  <a:lnTo>
                    <a:pt x="652856" y="736600"/>
                  </a:lnTo>
                  <a:lnTo>
                    <a:pt x="652856" y="469900"/>
                  </a:lnTo>
                  <a:lnTo>
                    <a:pt x="742276" y="469900"/>
                  </a:lnTo>
                  <a:lnTo>
                    <a:pt x="742276" y="457200"/>
                  </a:lnTo>
                  <a:lnTo>
                    <a:pt x="652856" y="457200"/>
                  </a:lnTo>
                  <a:lnTo>
                    <a:pt x="652856" y="279400"/>
                  </a:lnTo>
                  <a:lnTo>
                    <a:pt x="742276" y="279400"/>
                  </a:lnTo>
                  <a:lnTo>
                    <a:pt x="742276" y="266700"/>
                  </a:lnTo>
                  <a:lnTo>
                    <a:pt x="652856" y="266700"/>
                  </a:lnTo>
                  <a:lnTo>
                    <a:pt x="652856" y="0"/>
                  </a:lnTo>
                  <a:lnTo>
                    <a:pt x="648182" y="0"/>
                  </a:lnTo>
                  <a:lnTo>
                    <a:pt x="648182" y="736600"/>
                  </a:lnTo>
                  <a:lnTo>
                    <a:pt x="558749" y="736600"/>
                  </a:lnTo>
                  <a:lnTo>
                    <a:pt x="558749" y="469900"/>
                  </a:lnTo>
                  <a:lnTo>
                    <a:pt x="648182" y="469900"/>
                  </a:lnTo>
                  <a:lnTo>
                    <a:pt x="648182" y="457200"/>
                  </a:lnTo>
                  <a:lnTo>
                    <a:pt x="558749" y="457200"/>
                  </a:lnTo>
                  <a:lnTo>
                    <a:pt x="558749" y="279400"/>
                  </a:lnTo>
                  <a:lnTo>
                    <a:pt x="648182" y="279400"/>
                  </a:lnTo>
                  <a:lnTo>
                    <a:pt x="648182" y="266700"/>
                  </a:lnTo>
                  <a:lnTo>
                    <a:pt x="558749" y="266700"/>
                  </a:lnTo>
                  <a:lnTo>
                    <a:pt x="558749" y="0"/>
                  </a:lnTo>
                  <a:lnTo>
                    <a:pt x="554088" y="0"/>
                  </a:lnTo>
                  <a:lnTo>
                    <a:pt x="554088" y="736600"/>
                  </a:lnTo>
                  <a:lnTo>
                    <a:pt x="464667" y="736600"/>
                  </a:lnTo>
                  <a:lnTo>
                    <a:pt x="464667" y="469900"/>
                  </a:lnTo>
                  <a:lnTo>
                    <a:pt x="554088" y="469900"/>
                  </a:lnTo>
                  <a:lnTo>
                    <a:pt x="554088" y="457200"/>
                  </a:lnTo>
                  <a:lnTo>
                    <a:pt x="464667" y="457200"/>
                  </a:lnTo>
                  <a:lnTo>
                    <a:pt x="464667" y="279400"/>
                  </a:lnTo>
                  <a:lnTo>
                    <a:pt x="554088" y="279400"/>
                  </a:lnTo>
                  <a:lnTo>
                    <a:pt x="554088" y="266700"/>
                  </a:lnTo>
                  <a:lnTo>
                    <a:pt x="464667" y="266700"/>
                  </a:lnTo>
                  <a:lnTo>
                    <a:pt x="464667" y="0"/>
                  </a:lnTo>
                  <a:lnTo>
                    <a:pt x="459994" y="0"/>
                  </a:lnTo>
                  <a:lnTo>
                    <a:pt x="459994" y="736600"/>
                  </a:lnTo>
                  <a:lnTo>
                    <a:pt x="370573" y="736600"/>
                  </a:lnTo>
                  <a:lnTo>
                    <a:pt x="370573" y="469900"/>
                  </a:lnTo>
                  <a:lnTo>
                    <a:pt x="459994" y="469900"/>
                  </a:lnTo>
                  <a:lnTo>
                    <a:pt x="459994" y="457200"/>
                  </a:lnTo>
                  <a:lnTo>
                    <a:pt x="370573" y="457200"/>
                  </a:lnTo>
                  <a:lnTo>
                    <a:pt x="370573" y="279400"/>
                  </a:lnTo>
                  <a:lnTo>
                    <a:pt x="459994" y="279400"/>
                  </a:lnTo>
                  <a:lnTo>
                    <a:pt x="459994" y="266700"/>
                  </a:lnTo>
                  <a:lnTo>
                    <a:pt x="370573" y="266700"/>
                  </a:lnTo>
                  <a:lnTo>
                    <a:pt x="370573" y="0"/>
                  </a:lnTo>
                  <a:lnTo>
                    <a:pt x="365899" y="0"/>
                  </a:lnTo>
                  <a:lnTo>
                    <a:pt x="365899" y="736600"/>
                  </a:lnTo>
                  <a:lnTo>
                    <a:pt x="276479" y="736600"/>
                  </a:lnTo>
                  <a:lnTo>
                    <a:pt x="276479" y="469900"/>
                  </a:lnTo>
                  <a:lnTo>
                    <a:pt x="365899" y="469900"/>
                  </a:lnTo>
                  <a:lnTo>
                    <a:pt x="365899" y="457200"/>
                  </a:lnTo>
                  <a:lnTo>
                    <a:pt x="276479" y="457200"/>
                  </a:lnTo>
                  <a:lnTo>
                    <a:pt x="276479" y="279400"/>
                  </a:lnTo>
                  <a:lnTo>
                    <a:pt x="365899" y="279400"/>
                  </a:lnTo>
                  <a:lnTo>
                    <a:pt x="365899" y="266700"/>
                  </a:lnTo>
                  <a:lnTo>
                    <a:pt x="276479" y="266700"/>
                  </a:lnTo>
                  <a:lnTo>
                    <a:pt x="276479" y="0"/>
                  </a:lnTo>
                  <a:lnTo>
                    <a:pt x="271818" y="0"/>
                  </a:lnTo>
                  <a:lnTo>
                    <a:pt x="271818" y="736600"/>
                  </a:lnTo>
                  <a:lnTo>
                    <a:pt x="182384" y="736600"/>
                  </a:lnTo>
                  <a:lnTo>
                    <a:pt x="182384" y="469900"/>
                  </a:lnTo>
                  <a:lnTo>
                    <a:pt x="271818" y="469900"/>
                  </a:lnTo>
                  <a:lnTo>
                    <a:pt x="271818" y="457200"/>
                  </a:lnTo>
                  <a:lnTo>
                    <a:pt x="182384" y="457200"/>
                  </a:lnTo>
                  <a:lnTo>
                    <a:pt x="182384" y="279400"/>
                  </a:lnTo>
                  <a:lnTo>
                    <a:pt x="271818" y="279400"/>
                  </a:lnTo>
                  <a:lnTo>
                    <a:pt x="271818" y="266700"/>
                  </a:lnTo>
                  <a:lnTo>
                    <a:pt x="182384" y="266700"/>
                  </a:lnTo>
                  <a:lnTo>
                    <a:pt x="182384" y="0"/>
                  </a:lnTo>
                  <a:lnTo>
                    <a:pt x="177711" y="0"/>
                  </a:lnTo>
                  <a:lnTo>
                    <a:pt x="177711" y="736600"/>
                  </a:lnTo>
                  <a:lnTo>
                    <a:pt x="88290" y="736600"/>
                  </a:lnTo>
                  <a:lnTo>
                    <a:pt x="88290" y="469900"/>
                  </a:lnTo>
                  <a:lnTo>
                    <a:pt x="177711" y="469900"/>
                  </a:lnTo>
                  <a:lnTo>
                    <a:pt x="177711" y="457200"/>
                  </a:lnTo>
                  <a:lnTo>
                    <a:pt x="88290" y="457200"/>
                  </a:lnTo>
                  <a:lnTo>
                    <a:pt x="88290" y="279400"/>
                  </a:lnTo>
                  <a:lnTo>
                    <a:pt x="177711" y="279400"/>
                  </a:lnTo>
                  <a:lnTo>
                    <a:pt x="177711" y="266700"/>
                  </a:lnTo>
                  <a:lnTo>
                    <a:pt x="88290" y="266700"/>
                  </a:lnTo>
                  <a:lnTo>
                    <a:pt x="88290" y="0"/>
                  </a:lnTo>
                  <a:lnTo>
                    <a:pt x="83616" y="0"/>
                  </a:lnTo>
                  <a:lnTo>
                    <a:pt x="83616" y="266700"/>
                  </a:lnTo>
                  <a:lnTo>
                    <a:pt x="0" y="266700"/>
                  </a:lnTo>
                  <a:lnTo>
                    <a:pt x="0" y="279400"/>
                  </a:lnTo>
                  <a:lnTo>
                    <a:pt x="83616" y="279400"/>
                  </a:lnTo>
                  <a:lnTo>
                    <a:pt x="83616" y="457200"/>
                  </a:lnTo>
                  <a:lnTo>
                    <a:pt x="0" y="457200"/>
                  </a:lnTo>
                  <a:lnTo>
                    <a:pt x="0" y="469900"/>
                  </a:lnTo>
                  <a:lnTo>
                    <a:pt x="83616" y="469900"/>
                  </a:lnTo>
                  <a:lnTo>
                    <a:pt x="83616" y="736600"/>
                  </a:lnTo>
                  <a:lnTo>
                    <a:pt x="1041" y="736600"/>
                  </a:lnTo>
                  <a:lnTo>
                    <a:pt x="0" y="749300"/>
                  </a:lnTo>
                  <a:lnTo>
                    <a:pt x="742276" y="749300"/>
                  </a:lnTo>
                  <a:lnTo>
                    <a:pt x="742276" y="927100"/>
                  </a:lnTo>
                  <a:lnTo>
                    <a:pt x="746937" y="927100"/>
                  </a:lnTo>
                  <a:lnTo>
                    <a:pt x="746937" y="749300"/>
                  </a:lnTo>
                  <a:lnTo>
                    <a:pt x="836358" y="749300"/>
                  </a:lnTo>
                  <a:lnTo>
                    <a:pt x="836358" y="927100"/>
                  </a:lnTo>
                  <a:lnTo>
                    <a:pt x="841032" y="927100"/>
                  </a:lnTo>
                  <a:lnTo>
                    <a:pt x="841032" y="749300"/>
                  </a:lnTo>
                  <a:lnTo>
                    <a:pt x="930452" y="749300"/>
                  </a:lnTo>
                  <a:lnTo>
                    <a:pt x="930452" y="927100"/>
                  </a:lnTo>
                  <a:lnTo>
                    <a:pt x="935126" y="927100"/>
                  </a:lnTo>
                  <a:lnTo>
                    <a:pt x="935126" y="749300"/>
                  </a:lnTo>
                  <a:lnTo>
                    <a:pt x="1024547" y="749300"/>
                  </a:lnTo>
                  <a:lnTo>
                    <a:pt x="1024547" y="927100"/>
                  </a:lnTo>
                  <a:lnTo>
                    <a:pt x="1029220" y="927100"/>
                  </a:lnTo>
                  <a:lnTo>
                    <a:pt x="1029220" y="749300"/>
                  </a:lnTo>
                  <a:lnTo>
                    <a:pt x="1118641" y="749300"/>
                  </a:lnTo>
                  <a:lnTo>
                    <a:pt x="1118641" y="927100"/>
                  </a:lnTo>
                  <a:lnTo>
                    <a:pt x="1123315" y="927100"/>
                  </a:lnTo>
                  <a:lnTo>
                    <a:pt x="1123315" y="749300"/>
                  </a:lnTo>
                  <a:lnTo>
                    <a:pt x="1212735" y="749300"/>
                  </a:lnTo>
                  <a:lnTo>
                    <a:pt x="1212735" y="927100"/>
                  </a:lnTo>
                  <a:lnTo>
                    <a:pt x="1217396" y="927100"/>
                  </a:lnTo>
                  <a:lnTo>
                    <a:pt x="1217396" y="749300"/>
                  </a:lnTo>
                  <a:lnTo>
                    <a:pt x="1306830" y="749300"/>
                  </a:lnTo>
                  <a:lnTo>
                    <a:pt x="1306830" y="927100"/>
                  </a:lnTo>
                  <a:lnTo>
                    <a:pt x="1311503" y="927100"/>
                  </a:lnTo>
                  <a:lnTo>
                    <a:pt x="1311503" y="749300"/>
                  </a:lnTo>
                  <a:lnTo>
                    <a:pt x="1400924" y="749300"/>
                  </a:lnTo>
                  <a:lnTo>
                    <a:pt x="1400924" y="927100"/>
                  </a:lnTo>
                  <a:lnTo>
                    <a:pt x="1405585" y="927100"/>
                  </a:lnTo>
                  <a:lnTo>
                    <a:pt x="1405585" y="749300"/>
                  </a:lnTo>
                  <a:lnTo>
                    <a:pt x="1495005" y="749300"/>
                  </a:lnTo>
                  <a:lnTo>
                    <a:pt x="1495005" y="927100"/>
                  </a:lnTo>
                  <a:lnTo>
                    <a:pt x="1499679" y="927100"/>
                  </a:lnTo>
                  <a:lnTo>
                    <a:pt x="1499679" y="749300"/>
                  </a:lnTo>
                  <a:lnTo>
                    <a:pt x="1589100" y="749300"/>
                  </a:lnTo>
                  <a:lnTo>
                    <a:pt x="1589100" y="927100"/>
                  </a:lnTo>
                  <a:lnTo>
                    <a:pt x="1593773" y="927100"/>
                  </a:lnTo>
                  <a:lnTo>
                    <a:pt x="1593773" y="749300"/>
                  </a:lnTo>
                  <a:lnTo>
                    <a:pt x="1683194" y="749300"/>
                  </a:lnTo>
                  <a:lnTo>
                    <a:pt x="1683194" y="927100"/>
                  </a:lnTo>
                  <a:lnTo>
                    <a:pt x="1687868" y="927100"/>
                  </a:lnTo>
                  <a:lnTo>
                    <a:pt x="1687868" y="749300"/>
                  </a:lnTo>
                  <a:lnTo>
                    <a:pt x="1777288" y="749300"/>
                  </a:lnTo>
                  <a:lnTo>
                    <a:pt x="1777288" y="927100"/>
                  </a:lnTo>
                  <a:lnTo>
                    <a:pt x="1781962" y="927100"/>
                  </a:lnTo>
                  <a:lnTo>
                    <a:pt x="1781962" y="749300"/>
                  </a:lnTo>
                  <a:lnTo>
                    <a:pt x="1871383" y="749300"/>
                  </a:lnTo>
                  <a:lnTo>
                    <a:pt x="1871383" y="927100"/>
                  </a:lnTo>
                  <a:lnTo>
                    <a:pt x="1876044" y="927100"/>
                  </a:lnTo>
                  <a:lnTo>
                    <a:pt x="1876044" y="749300"/>
                  </a:lnTo>
                  <a:lnTo>
                    <a:pt x="1959673" y="749300"/>
                  </a:lnTo>
                  <a:lnTo>
                    <a:pt x="1958632" y="736600"/>
                  </a:lnTo>
                  <a:lnTo>
                    <a:pt x="1876044" y="736600"/>
                  </a:lnTo>
                  <a:lnTo>
                    <a:pt x="1876044" y="469900"/>
                  </a:lnTo>
                  <a:lnTo>
                    <a:pt x="1959673" y="469900"/>
                  </a:lnTo>
                  <a:lnTo>
                    <a:pt x="1959673" y="457200"/>
                  </a:lnTo>
                  <a:lnTo>
                    <a:pt x="1876044" y="457200"/>
                  </a:lnTo>
                  <a:lnTo>
                    <a:pt x="1876044" y="279400"/>
                  </a:lnTo>
                  <a:lnTo>
                    <a:pt x="1959673" y="279400"/>
                  </a:lnTo>
                  <a:lnTo>
                    <a:pt x="1959673" y="2667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4641640" y="37102680"/>
              <a:ext cx="4912920" cy="1145160"/>
            </a:xfrm>
            <a:custGeom>
              <a:avLst/>
              <a:gdLst>
                <a:gd name="textAreaLeft" fmla="*/ 0 w 4912920"/>
                <a:gd name="textAreaRight" fmla="*/ 4913280 w 4912920"/>
                <a:gd name="textAreaTop" fmla="*/ 0 h 1145160"/>
                <a:gd name="textAreaBottom" fmla="*/ 1145520 h 1145160"/>
              </a:gdLst>
              <a:ahLst/>
              <a:cxnLst/>
              <a:rect l="textAreaLeft" t="textAreaTop" r="textAreaRight" b="textAreaBottom"/>
              <a:pathLst>
                <a:path w="1960245" h="457200">
                  <a:moveTo>
                    <a:pt x="1959673" y="177800"/>
                  </a:moveTo>
                  <a:lnTo>
                    <a:pt x="1876044" y="177800"/>
                  </a:lnTo>
                  <a:lnTo>
                    <a:pt x="1876044" y="0"/>
                  </a:lnTo>
                  <a:lnTo>
                    <a:pt x="1871383" y="0"/>
                  </a:lnTo>
                  <a:lnTo>
                    <a:pt x="1871383" y="177800"/>
                  </a:lnTo>
                  <a:lnTo>
                    <a:pt x="1781962" y="177800"/>
                  </a:lnTo>
                  <a:lnTo>
                    <a:pt x="1781962" y="0"/>
                  </a:lnTo>
                  <a:lnTo>
                    <a:pt x="1777288" y="0"/>
                  </a:lnTo>
                  <a:lnTo>
                    <a:pt x="1777288" y="177800"/>
                  </a:lnTo>
                  <a:lnTo>
                    <a:pt x="1687868" y="177800"/>
                  </a:lnTo>
                  <a:lnTo>
                    <a:pt x="1687868" y="0"/>
                  </a:lnTo>
                  <a:lnTo>
                    <a:pt x="1683194" y="0"/>
                  </a:lnTo>
                  <a:lnTo>
                    <a:pt x="1683194" y="177800"/>
                  </a:lnTo>
                  <a:lnTo>
                    <a:pt x="1593773" y="177800"/>
                  </a:lnTo>
                  <a:lnTo>
                    <a:pt x="1593773" y="0"/>
                  </a:lnTo>
                  <a:lnTo>
                    <a:pt x="1589100" y="0"/>
                  </a:lnTo>
                  <a:lnTo>
                    <a:pt x="1589100" y="177800"/>
                  </a:lnTo>
                  <a:lnTo>
                    <a:pt x="1499679" y="177800"/>
                  </a:lnTo>
                  <a:lnTo>
                    <a:pt x="1499679" y="0"/>
                  </a:lnTo>
                  <a:lnTo>
                    <a:pt x="1495005" y="0"/>
                  </a:lnTo>
                  <a:lnTo>
                    <a:pt x="1495005" y="177800"/>
                  </a:lnTo>
                  <a:lnTo>
                    <a:pt x="1405585" y="177800"/>
                  </a:lnTo>
                  <a:lnTo>
                    <a:pt x="1405585" y="0"/>
                  </a:lnTo>
                  <a:lnTo>
                    <a:pt x="1400924" y="0"/>
                  </a:lnTo>
                  <a:lnTo>
                    <a:pt x="1400924" y="177800"/>
                  </a:lnTo>
                  <a:lnTo>
                    <a:pt x="1311503" y="177800"/>
                  </a:lnTo>
                  <a:lnTo>
                    <a:pt x="1311503" y="0"/>
                  </a:lnTo>
                  <a:lnTo>
                    <a:pt x="1306830" y="0"/>
                  </a:lnTo>
                  <a:lnTo>
                    <a:pt x="1306830" y="177800"/>
                  </a:lnTo>
                  <a:lnTo>
                    <a:pt x="1217409" y="177800"/>
                  </a:lnTo>
                  <a:lnTo>
                    <a:pt x="1217396" y="0"/>
                  </a:lnTo>
                  <a:lnTo>
                    <a:pt x="1212735" y="0"/>
                  </a:lnTo>
                  <a:lnTo>
                    <a:pt x="1212735" y="177800"/>
                  </a:lnTo>
                  <a:lnTo>
                    <a:pt x="1123315" y="177800"/>
                  </a:lnTo>
                  <a:lnTo>
                    <a:pt x="1123315" y="0"/>
                  </a:lnTo>
                  <a:lnTo>
                    <a:pt x="1118641" y="0"/>
                  </a:lnTo>
                  <a:lnTo>
                    <a:pt x="1118641" y="177800"/>
                  </a:lnTo>
                  <a:lnTo>
                    <a:pt x="1029220" y="177800"/>
                  </a:lnTo>
                  <a:lnTo>
                    <a:pt x="1029220" y="0"/>
                  </a:lnTo>
                  <a:lnTo>
                    <a:pt x="1024547" y="0"/>
                  </a:lnTo>
                  <a:lnTo>
                    <a:pt x="1024547" y="177800"/>
                  </a:lnTo>
                  <a:lnTo>
                    <a:pt x="935126" y="177800"/>
                  </a:lnTo>
                  <a:lnTo>
                    <a:pt x="935126" y="0"/>
                  </a:lnTo>
                  <a:lnTo>
                    <a:pt x="930452" y="0"/>
                  </a:lnTo>
                  <a:lnTo>
                    <a:pt x="930452" y="177800"/>
                  </a:lnTo>
                  <a:lnTo>
                    <a:pt x="841032" y="177800"/>
                  </a:lnTo>
                  <a:lnTo>
                    <a:pt x="841032" y="0"/>
                  </a:lnTo>
                  <a:lnTo>
                    <a:pt x="836358" y="0"/>
                  </a:lnTo>
                  <a:lnTo>
                    <a:pt x="836358" y="177800"/>
                  </a:lnTo>
                  <a:lnTo>
                    <a:pt x="746937" y="177800"/>
                  </a:lnTo>
                  <a:lnTo>
                    <a:pt x="746937" y="0"/>
                  </a:lnTo>
                  <a:lnTo>
                    <a:pt x="742276" y="0"/>
                  </a:lnTo>
                  <a:lnTo>
                    <a:pt x="742276" y="177800"/>
                  </a:lnTo>
                  <a:lnTo>
                    <a:pt x="652856" y="177800"/>
                  </a:lnTo>
                  <a:lnTo>
                    <a:pt x="652856" y="0"/>
                  </a:lnTo>
                  <a:lnTo>
                    <a:pt x="648182" y="0"/>
                  </a:lnTo>
                  <a:lnTo>
                    <a:pt x="648182" y="177800"/>
                  </a:lnTo>
                  <a:lnTo>
                    <a:pt x="558749" y="177800"/>
                  </a:lnTo>
                  <a:lnTo>
                    <a:pt x="558749" y="0"/>
                  </a:lnTo>
                  <a:lnTo>
                    <a:pt x="554088" y="0"/>
                  </a:lnTo>
                  <a:lnTo>
                    <a:pt x="554088" y="177800"/>
                  </a:lnTo>
                  <a:lnTo>
                    <a:pt x="464667" y="177800"/>
                  </a:lnTo>
                  <a:lnTo>
                    <a:pt x="464667" y="0"/>
                  </a:lnTo>
                  <a:lnTo>
                    <a:pt x="459994" y="0"/>
                  </a:lnTo>
                  <a:lnTo>
                    <a:pt x="459994" y="177800"/>
                  </a:lnTo>
                  <a:lnTo>
                    <a:pt x="370573" y="177800"/>
                  </a:lnTo>
                  <a:lnTo>
                    <a:pt x="370573" y="0"/>
                  </a:lnTo>
                  <a:lnTo>
                    <a:pt x="365899" y="0"/>
                  </a:lnTo>
                  <a:lnTo>
                    <a:pt x="365899" y="177800"/>
                  </a:lnTo>
                  <a:lnTo>
                    <a:pt x="276479" y="177800"/>
                  </a:lnTo>
                  <a:lnTo>
                    <a:pt x="276479" y="0"/>
                  </a:lnTo>
                  <a:lnTo>
                    <a:pt x="271818" y="0"/>
                  </a:lnTo>
                  <a:lnTo>
                    <a:pt x="271818" y="177800"/>
                  </a:lnTo>
                  <a:lnTo>
                    <a:pt x="182384" y="177800"/>
                  </a:lnTo>
                  <a:lnTo>
                    <a:pt x="182384" y="0"/>
                  </a:lnTo>
                  <a:lnTo>
                    <a:pt x="177711" y="0"/>
                  </a:lnTo>
                  <a:lnTo>
                    <a:pt x="177711" y="177800"/>
                  </a:lnTo>
                  <a:lnTo>
                    <a:pt x="88290" y="177800"/>
                  </a:lnTo>
                  <a:lnTo>
                    <a:pt x="88290" y="0"/>
                  </a:lnTo>
                  <a:lnTo>
                    <a:pt x="83616" y="0"/>
                  </a:lnTo>
                  <a:lnTo>
                    <a:pt x="83616" y="177800"/>
                  </a:lnTo>
                  <a:lnTo>
                    <a:pt x="0" y="177800"/>
                  </a:lnTo>
                  <a:lnTo>
                    <a:pt x="1041" y="190500"/>
                  </a:lnTo>
                  <a:lnTo>
                    <a:pt x="1400924" y="190500"/>
                  </a:lnTo>
                  <a:lnTo>
                    <a:pt x="1400924" y="457200"/>
                  </a:lnTo>
                  <a:lnTo>
                    <a:pt x="1405585" y="457200"/>
                  </a:lnTo>
                  <a:lnTo>
                    <a:pt x="1405585" y="190500"/>
                  </a:lnTo>
                  <a:lnTo>
                    <a:pt x="1495005" y="190500"/>
                  </a:lnTo>
                  <a:lnTo>
                    <a:pt x="1495005" y="457200"/>
                  </a:lnTo>
                  <a:lnTo>
                    <a:pt x="1499679" y="457200"/>
                  </a:lnTo>
                  <a:lnTo>
                    <a:pt x="1499679" y="190500"/>
                  </a:lnTo>
                  <a:lnTo>
                    <a:pt x="1589100" y="190500"/>
                  </a:lnTo>
                  <a:lnTo>
                    <a:pt x="1589100" y="457200"/>
                  </a:lnTo>
                  <a:lnTo>
                    <a:pt x="1593773" y="457200"/>
                  </a:lnTo>
                  <a:lnTo>
                    <a:pt x="1593773" y="190500"/>
                  </a:lnTo>
                  <a:lnTo>
                    <a:pt x="1683194" y="190500"/>
                  </a:lnTo>
                  <a:lnTo>
                    <a:pt x="1683194" y="457200"/>
                  </a:lnTo>
                  <a:lnTo>
                    <a:pt x="1687868" y="457200"/>
                  </a:lnTo>
                  <a:lnTo>
                    <a:pt x="1687868" y="190500"/>
                  </a:lnTo>
                  <a:lnTo>
                    <a:pt x="1777288" y="190500"/>
                  </a:lnTo>
                  <a:lnTo>
                    <a:pt x="1777288" y="457200"/>
                  </a:lnTo>
                  <a:lnTo>
                    <a:pt x="1781962" y="457200"/>
                  </a:lnTo>
                  <a:lnTo>
                    <a:pt x="1781962" y="190500"/>
                  </a:lnTo>
                  <a:lnTo>
                    <a:pt x="1871383" y="190500"/>
                  </a:lnTo>
                  <a:lnTo>
                    <a:pt x="1871383" y="457200"/>
                  </a:lnTo>
                  <a:lnTo>
                    <a:pt x="1876044" y="457200"/>
                  </a:lnTo>
                  <a:lnTo>
                    <a:pt x="1876044" y="190500"/>
                  </a:lnTo>
                  <a:lnTo>
                    <a:pt x="1958632" y="190500"/>
                  </a:lnTo>
                  <a:lnTo>
                    <a:pt x="1959673"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4933240" y="42346080"/>
              <a:ext cx="796680" cy="99360"/>
            </a:xfrm>
            <a:custGeom>
              <a:avLst/>
              <a:gdLst>
                <a:gd name="textAreaLeft" fmla="*/ 0 w 796680"/>
                <a:gd name="textAreaRight" fmla="*/ 797040 w 796680"/>
                <a:gd name="textAreaTop" fmla="*/ 0 h 99360"/>
                <a:gd name="textAreaBottom" fmla="*/ 99720 h 99360"/>
              </a:gdLst>
              <a:ahLst/>
              <a:cxnLst/>
              <a:rect l="textAreaLeft" t="textAreaTop" r="textAreaRight" b="textAreaBottom"/>
              <a:pathLst>
                <a:path w="318134" h="40005">
                  <a:moveTo>
                    <a:pt x="25019" y="21755"/>
                  </a:moveTo>
                  <a:lnTo>
                    <a:pt x="20815" y="19291"/>
                  </a:lnTo>
                  <a:lnTo>
                    <a:pt x="7010" y="15087"/>
                  </a:lnTo>
                  <a:lnTo>
                    <a:pt x="4940" y="13296"/>
                  </a:lnTo>
                  <a:lnTo>
                    <a:pt x="4940" y="5334"/>
                  </a:lnTo>
                  <a:lnTo>
                    <a:pt x="8178" y="2857"/>
                  </a:lnTo>
                  <a:lnTo>
                    <a:pt x="16433" y="2857"/>
                  </a:lnTo>
                  <a:lnTo>
                    <a:pt x="19011" y="3924"/>
                  </a:lnTo>
                  <a:lnTo>
                    <a:pt x="21882" y="6388"/>
                  </a:lnTo>
                  <a:lnTo>
                    <a:pt x="23837" y="4267"/>
                  </a:lnTo>
                  <a:lnTo>
                    <a:pt x="20815" y="1562"/>
                  </a:lnTo>
                  <a:lnTo>
                    <a:pt x="17780" y="0"/>
                  </a:lnTo>
                  <a:lnTo>
                    <a:pt x="6057" y="0"/>
                  </a:lnTo>
                  <a:lnTo>
                    <a:pt x="1511" y="3987"/>
                  </a:lnTo>
                  <a:lnTo>
                    <a:pt x="1511" y="14973"/>
                  </a:lnTo>
                  <a:lnTo>
                    <a:pt x="4813" y="17614"/>
                  </a:lnTo>
                  <a:lnTo>
                    <a:pt x="19291" y="22098"/>
                  </a:lnTo>
                  <a:lnTo>
                    <a:pt x="21602" y="24003"/>
                  </a:lnTo>
                  <a:lnTo>
                    <a:pt x="21602" y="33832"/>
                  </a:lnTo>
                  <a:lnTo>
                    <a:pt x="17614" y="36791"/>
                  </a:lnTo>
                  <a:lnTo>
                    <a:pt x="7734" y="36791"/>
                  </a:lnTo>
                  <a:lnTo>
                    <a:pt x="4775" y="35179"/>
                  </a:lnTo>
                  <a:lnTo>
                    <a:pt x="1955" y="32702"/>
                  </a:lnTo>
                  <a:lnTo>
                    <a:pt x="0" y="34836"/>
                  </a:lnTo>
                  <a:lnTo>
                    <a:pt x="3136" y="37807"/>
                  </a:lnTo>
                  <a:lnTo>
                    <a:pt x="7010" y="39662"/>
                  </a:lnTo>
                  <a:lnTo>
                    <a:pt x="20015" y="39662"/>
                  </a:lnTo>
                  <a:lnTo>
                    <a:pt x="25019" y="35115"/>
                  </a:lnTo>
                  <a:lnTo>
                    <a:pt x="25019" y="21755"/>
                  </a:lnTo>
                  <a:close/>
                </a:path>
                <a:path w="318134" h="40005">
                  <a:moveTo>
                    <a:pt x="57683" y="39039"/>
                  </a:moveTo>
                  <a:lnTo>
                    <a:pt x="54190" y="28549"/>
                  </a:lnTo>
                  <a:lnTo>
                    <a:pt x="53238" y="25692"/>
                  </a:lnTo>
                  <a:lnTo>
                    <a:pt x="49885" y="15621"/>
                  </a:lnTo>
                  <a:lnTo>
                    <a:pt x="49885" y="25692"/>
                  </a:lnTo>
                  <a:lnTo>
                    <a:pt x="35521" y="25692"/>
                  </a:lnTo>
                  <a:lnTo>
                    <a:pt x="42760" y="3365"/>
                  </a:lnTo>
                  <a:lnTo>
                    <a:pt x="49885" y="25692"/>
                  </a:lnTo>
                  <a:lnTo>
                    <a:pt x="49885" y="15621"/>
                  </a:lnTo>
                  <a:lnTo>
                    <a:pt x="45808" y="3365"/>
                  </a:lnTo>
                  <a:lnTo>
                    <a:pt x="44894" y="622"/>
                  </a:lnTo>
                  <a:lnTo>
                    <a:pt x="40690" y="622"/>
                  </a:lnTo>
                  <a:lnTo>
                    <a:pt x="27825" y="39039"/>
                  </a:lnTo>
                  <a:lnTo>
                    <a:pt x="31254" y="39039"/>
                  </a:lnTo>
                  <a:lnTo>
                    <a:pt x="34620" y="28549"/>
                  </a:lnTo>
                  <a:lnTo>
                    <a:pt x="50787" y="28549"/>
                  </a:lnTo>
                  <a:lnTo>
                    <a:pt x="54140" y="39039"/>
                  </a:lnTo>
                  <a:lnTo>
                    <a:pt x="57683" y="39039"/>
                  </a:lnTo>
                  <a:close/>
                </a:path>
                <a:path w="318134" h="40005">
                  <a:moveTo>
                    <a:pt x="97967" y="39039"/>
                  </a:moveTo>
                  <a:lnTo>
                    <a:pt x="94272" y="622"/>
                  </a:lnTo>
                  <a:lnTo>
                    <a:pt x="89547" y="622"/>
                  </a:lnTo>
                  <a:lnTo>
                    <a:pt x="80352" y="30581"/>
                  </a:lnTo>
                  <a:lnTo>
                    <a:pt x="70815" y="622"/>
                  </a:lnTo>
                  <a:lnTo>
                    <a:pt x="66167" y="622"/>
                  </a:lnTo>
                  <a:lnTo>
                    <a:pt x="62509" y="39039"/>
                  </a:lnTo>
                  <a:lnTo>
                    <a:pt x="65709" y="39039"/>
                  </a:lnTo>
                  <a:lnTo>
                    <a:pt x="68529" y="7683"/>
                  </a:lnTo>
                  <a:lnTo>
                    <a:pt x="68681" y="3873"/>
                  </a:lnTo>
                  <a:lnTo>
                    <a:pt x="78676" y="34505"/>
                  </a:lnTo>
                  <a:lnTo>
                    <a:pt x="81864" y="34505"/>
                  </a:lnTo>
                  <a:lnTo>
                    <a:pt x="91516" y="3873"/>
                  </a:lnTo>
                  <a:lnTo>
                    <a:pt x="91744" y="7404"/>
                  </a:lnTo>
                  <a:lnTo>
                    <a:pt x="92354" y="14465"/>
                  </a:lnTo>
                  <a:lnTo>
                    <a:pt x="94716" y="39039"/>
                  </a:lnTo>
                  <a:lnTo>
                    <a:pt x="97967" y="39039"/>
                  </a:lnTo>
                  <a:close/>
                </a:path>
                <a:path w="318134" h="40005">
                  <a:moveTo>
                    <a:pt x="131762" y="4152"/>
                  </a:moveTo>
                  <a:lnTo>
                    <a:pt x="130594" y="3365"/>
                  </a:lnTo>
                  <a:lnTo>
                    <a:pt x="128231" y="1790"/>
                  </a:lnTo>
                  <a:lnTo>
                    <a:pt x="128231" y="5664"/>
                  </a:lnTo>
                  <a:lnTo>
                    <a:pt x="128231" y="19240"/>
                  </a:lnTo>
                  <a:lnTo>
                    <a:pt x="123786" y="21310"/>
                  </a:lnTo>
                  <a:lnTo>
                    <a:pt x="111899" y="21310"/>
                  </a:lnTo>
                  <a:lnTo>
                    <a:pt x="111899" y="3365"/>
                  </a:lnTo>
                  <a:lnTo>
                    <a:pt x="124244" y="3365"/>
                  </a:lnTo>
                  <a:lnTo>
                    <a:pt x="128231" y="5664"/>
                  </a:lnTo>
                  <a:lnTo>
                    <a:pt x="128231" y="1790"/>
                  </a:lnTo>
                  <a:lnTo>
                    <a:pt x="126492" y="609"/>
                  </a:lnTo>
                  <a:lnTo>
                    <a:pt x="108534" y="609"/>
                  </a:lnTo>
                  <a:lnTo>
                    <a:pt x="108534" y="39039"/>
                  </a:lnTo>
                  <a:lnTo>
                    <a:pt x="111899" y="39039"/>
                  </a:lnTo>
                  <a:lnTo>
                    <a:pt x="111899" y="24066"/>
                  </a:lnTo>
                  <a:lnTo>
                    <a:pt x="125755" y="24066"/>
                  </a:lnTo>
                  <a:lnTo>
                    <a:pt x="130746" y="21310"/>
                  </a:lnTo>
                  <a:lnTo>
                    <a:pt x="131762" y="20751"/>
                  </a:lnTo>
                  <a:lnTo>
                    <a:pt x="131762" y="4152"/>
                  </a:lnTo>
                  <a:close/>
                </a:path>
                <a:path w="318134" h="40005">
                  <a:moveTo>
                    <a:pt x="159943" y="36004"/>
                  </a:moveTo>
                  <a:lnTo>
                    <a:pt x="143891" y="36004"/>
                  </a:lnTo>
                  <a:lnTo>
                    <a:pt x="143891" y="622"/>
                  </a:lnTo>
                  <a:lnTo>
                    <a:pt x="140525" y="622"/>
                  </a:lnTo>
                  <a:lnTo>
                    <a:pt x="140525" y="39039"/>
                  </a:lnTo>
                  <a:lnTo>
                    <a:pt x="159486" y="39039"/>
                  </a:lnTo>
                  <a:lnTo>
                    <a:pt x="159943" y="36004"/>
                  </a:lnTo>
                  <a:close/>
                </a:path>
                <a:path w="318134" h="40005">
                  <a:moveTo>
                    <a:pt x="187210" y="36233"/>
                  </a:moveTo>
                  <a:lnTo>
                    <a:pt x="170662" y="36233"/>
                  </a:lnTo>
                  <a:lnTo>
                    <a:pt x="170662" y="20535"/>
                  </a:lnTo>
                  <a:lnTo>
                    <a:pt x="184289" y="20535"/>
                  </a:lnTo>
                  <a:lnTo>
                    <a:pt x="184289" y="17716"/>
                  </a:lnTo>
                  <a:lnTo>
                    <a:pt x="170662" y="17716"/>
                  </a:lnTo>
                  <a:lnTo>
                    <a:pt x="170662" y="3416"/>
                  </a:lnTo>
                  <a:lnTo>
                    <a:pt x="186423" y="3416"/>
                  </a:lnTo>
                  <a:lnTo>
                    <a:pt x="186817" y="609"/>
                  </a:lnTo>
                  <a:lnTo>
                    <a:pt x="167297" y="609"/>
                  </a:lnTo>
                  <a:lnTo>
                    <a:pt x="167297" y="39039"/>
                  </a:lnTo>
                  <a:lnTo>
                    <a:pt x="187210" y="39039"/>
                  </a:lnTo>
                  <a:lnTo>
                    <a:pt x="187210" y="36233"/>
                  </a:lnTo>
                  <a:close/>
                </a:path>
                <a:path w="318134" h="40005">
                  <a:moveTo>
                    <a:pt x="232664" y="609"/>
                  </a:moveTo>
                  <a:lnTo>
                    <a:pt x="206298" y="609"/>
                  </a:lnTo>
                  <a:lnTo>
                    <a:pt x="206298" y="3594"/>
                  </a:lnTo>
                  <a:lnTo>
                    <a:pt x="217690" y="3594"/>
                  </a:lnTo>
                  <a:lnTo>
                    <a:pt x="217690" y="39039"/>
                  </a:lnTo>
                  <a:lnTo>
                    <a:pt x="220992" y="39039"/>
                  </a:lnTo>
                  <a:lnTo>
                    <a:pt x="220992" y="3594"/>
                  </a:lnTo>
                  <a:lnTo>
                    <a:pt x="232270" y="3594"/>
                  </a:lnTo>
                  <a:lnTo>
                    <a:pt x="232664" y="609"/>
                  </a:lnTo>
                  <a:close/>
                </a:path>
                <a:path w="318134" h="40005">
                  <a:moveTo>
                    <a:pt x="259384" y="36233"/>
                  </a:moveTo>
                  <a:lnTo>
                    <a:pt x="242836" y="36233"/>
                  </a:lnTo>
                  <a:lnTo>
                    <a:pt x="242836" y="20535"/>
                  </a:lnTo>
                  <a:lnTo>
                    <a:pt x="256463" y="20535"/>
                  </a:lnTo>
                  <a:lnTo>
                    <a:pt x="256463" y="17716"/>
                  </a:lnTo>
                  <a:lnTo>
                    <a:pt x="242836" y="17716"/>
                  </a:lnTo>
                  <a:lnTo>
                    <a:pt x="242836" y="3416"/>
                  </a:lnTo>
                  <a:lnTo>
                    <a:pt x="258597" y="3416"/>
                  </a:lnTo>
                  <a:lnTo>
                    <a:pt x="258991" y="609"/>
                  </a:lnTo>
                  <a:lnTo>
                    <a:pt x="239471" y="609"/>
                  </a:lnTo>
                  <a:lnTo>
                    <a:pt x="239471" y="39039"/>
                  </a:lnTo>
                  <a:lnTo>
                    <a:pt x="259384" y="39039"/>
                  </a:lnTo>
                  <a:lnTo>
                    <a:pt x="259384" y="36233"/>
                  </a:lnTo>
                  <a:close/>
                </a:path>
                <a:path w="318134" h="40005">
                  <a:moveTo>
                    <a:pt x="290245" y="39039"/>
                  </a:moveTo>
                  <a:lnTo>
                    <a:pt x="278244" y="18237"/>
                  </a:lnTo>
                  <a:lnTo>
                    <a:pt x="288671" y="622"/>
                  </a:lnTo>
                  <a:lnTo>
                    <a:pt x="285026" y="622"/>
                  </a:lnTo>
                  <a:lnTo>
                    <a:pt x="276275" y="16217"/>
                  </a:lnTo>
                  <a:lnTo>
                    <a:pt x="267525" y="622"/>
                  </a:lnTo>
                  <a:lnTo>
                    <a:pt x="263715" y="622"/>
                  </a:lnTo>
                  <a:lnTo>
                    <a:pt x="274256" y="18402"/>
                  </a:lnTo>
                  <a:lnTo>
                    <a:pt x="262534" y="39039"/>
                  </a:lnTo>
                  <a:lnTo>
                    <a:pt x="266179" y="39039"/>
                  </a:lnTo>
                  <a:lnTo>
                    <a:pt x="276225" y="20535"/>
                  </a:lnTo>
                  <a:lnTo>
                    <a:pt x="286435" y="39039"/>
                  </a:lnTo>
                  <a:lnTo>
                    <a:pt x="290245" y="39039"/>
                  </a:lnTo>
                  <a:close/>
                </a:path>
                <a:path w="318134" h="40005">
                  <a:moveTo>
                    <a:pt x="317919" y="609"/>
                  </a:moveTo>
                  <a:lnTo>
                    <a:pt x="291553" y="609"/>
                  </a:lnTo>
                  <a:lnTo>
                    <a:pt x="291553" y="3594"/>
                  </a:lnTo>
                  <a:lnTo>
                    <a:pt x="302933" y="3594"/>
                  </a:lnTo>
                  <a:lnTo>
                    <a:pt x="302933" y="39039"/>
                  </a:lnTo>
                  <a:lnTo>
                    <a:pt x="306247" y="39039"/>
                  </a:lnTo>
                  <a:lnTo>
                    <a:pt x="306247" y="3594"/>
                  </a:lnTo>
                  <a:lnTo>
                    <a:pt x="317525" y="3594"/>
                  </a:lnTo>
                  <a:lnTo>
                    <a:pt x="317919" y="609"/>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1" name="object 107"/>
            <p:cNvSpPr/>
            <p:nvPr/>
          </p:nvSpPr>
          <p:spPr>
            <a:xfrm>
              <a:off x="24417000" y="37023120"/>
              <a:ext cx="5220360" cy="5221080"/>
            </a:xfrm>
            <a:custGeom>
              <a:avLst/>
              <a:gdLst>
                <a:gd name="textAreaLeft" fmla="*/ 0 w 5220360"/>
                <a:gd name="textAreaRight" fmla="*/ 5220720 w 5220360"/>
                <a:gd name="textAreaTop" fmla="*/ 0 h 5221080"/>
                <a:gd name="textAreaBottom" fmla="*/ 5221440 h 5221080"/>
              </a:gdLst>
              <a:ahLst/>
              <a:cxnLst/>
              <a:rect l="textAreaLeft" t="textAreaTop" r="textAreaRight" b="textAreaBottom"/>
              <a:pathLst>
                <a:path w="2082800" h="2082800">
                  <a:moveTo>
                    <a:pt x="2082444" y="1983435"/>
                  </a:moveTo>
                  <a:lnTo>
                    <a:pt x="2080615" y="1981619"/>
                  </a:lnTo>
                  <a:lnTo>
                    <a:pt x="2048548" y="1949538"/>
                  </a:lnTo>
                  <a:lnTo>
                    <a:pt x="2045576" y="1949538"/>
                  </a:lnTo>
                  <a:lnTo>
                    <a:pt x="2041931" y="1953183"/>
                  </a:lnTo>
                  <a:lnTo>
                    <a:pt x="2041931" y="1956155"/>
                  </a:lnTo>
                  <a:lnTo>
                    <a:pt x="2066023" y="1980247"/>
                  </a:lnTo>
                  <a:lnTo>
                    <a:pt x="100279" y="1980247"/>
                  </a:lnTo>
                  <a:lnTo>
                    <a:pt x="100279" y="16421"/>
                  </a:lnTo>
                  <a:lnTo>
                    <a:pt x="123469" y="39624"/>
                  </a:lnTo>
                  <a:lnTo>
                    <a:pt x="124663" y="40081"/>
                  </a:lnTo>
                  <a:lnTo>
                    <a:pt x="127050" y="40081"/>
                  </a:lnTo>
                  <a:lnTo>
                    <a:pt x="128257" y="39624"/>
                  </a:lnTo>
                  <a:lnTo>
                    <a:pt x="130987" y="36880"/>
                  </a:lnTo>
                  <a:lnTo>
                    <a:pt x="130987" y="33921"/>
                  </a:lnTo>
                  <a:lnTo>
                    <a:pt x="129159" y="32092"/>
                  </a:lnTo>
                  <a:lnTo>
                    <a:pt x="97078" y="0"/>
                  </a:lnTo>
                  <a:lnTo>
                    <a:pt x="94119" y="0"/>
                  </a:lnTo>
                  <a:lnTo>
                    <a:pt x="60198" y="33921"/>
                  </a:lnTo>
                  <a:lnTo>
                    <a:pt x="60198" y="36880"/>
                  </a:lnTo>
                  <a:lnTo>
                    <a:pt x="62941" y="39624"/>
                  </a:lnTo>
                  <a:lnTo>
                    <a:pt x="64135" y="40081"/>
                  </a:lnTo>
                  <a:lnTo>
                    <a:pt x="66535" y="40081"/>
                  </a:lnTo>
                  <a:lnTo>
                    <a:pt x="67729" y="39624"/>
                  </a:lnTo>
                  <a:lnTo>
                    <a:pt x="90919" y="16421"/>
                  </a:lnTo>
                  <a:lnTo>
                    <a:pt x="90919" y="1980247"/>
                  </a:lnTo>
                  <a:lnTo>
                    <a:pt x="2095" y="1980247"/>
                  </a:lnTo>
                  <a:lnTo>
                    <a:pt x="0" y="1982343"/>
                  </a:lnTo>
                  <a:lnTo>
                    <a:pt x="0" y="1987511"/>
                  </a:lnTo>
                  <a:lnTo>
                    <a:pt x="2095" y="1989607"/>
                  </a:lnTo>
                  <a:lnTo>
                    <a:pt x="90919" y="1989607"/>
                  </a:lnTo>
                  <a:lnTo>
                    <a:pt x="90919" y="2080348"/>
                  </a:lnTo>
                  <a:lnTo>
                    <a:pt x="93014" y="2082444"/>
                  </a:lnTo>
                  <a:lnTo>
                    <a:pt x="98183" y="2082444"/>
                  </a:lnTo>
                  <a:lnTo>
                    <a:pt x="100279" y="2080348"/>
                  </a:lnTo>
                  <a:lnTo>
                    <a:pt x="100279" y="1989607"/>
                  </a:lnTo>
                  <a:lnTo>
                    <a:pt x="2066023" y="1989607"/>
                  </a:lnTo>
                  <a:lnTo>
                    <a:pt x="2041931" y="2013699"/>
                  </a:lnTo>
                  <a:lnTo>
                    <a:pt x="2041931" y="2016671"/>
                  </a:lnTo>
                  <a:lnTo>
                    <a:pt x="2044661" y="2019414"/>
                  </a:lnTo>
                  <a:lnTo>
                    <a:pt x="2045855" y="2019871"/>
                  </a:lnTo>
                  <a:lnTo>
                    <a:pt x="2048256" y="2019871"/>
                  </a:lnTo>
                  <a:lnTo>
                    <a:pt x="2049449" y="2019414"/>
                  </a:lnTo>
                  <a:lnTo>
                    <a:pt x="2082444" y="1986407"/>
                  </a:lnTo>
                  <a:lnTo>
                    <a:pt x="2082444" y="198343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42" name="object 108"/>
            <p:cNvPicPr/>
            <p:nvPr/>
          </p:nvPicPr>
          <p:blipFill>
            <a:blip r:embed="rId5"/>
            <a:stretch/>
          </p:blipFill>
          <p:spPr>
            <a:xfrm>
              <a:off x="25244640" y="42123240"/>
              <a:ext cx="168840" cy="168840"/>
            </a:xfrm>
            <a:prstGeom prst="rect">
              <a:avLst/>
            </a:prstGeom>
            <a:ln w="0">
              <a:noFill/>
            </a:ln>
          </p:spPr>
        </p:pic>
        <p:pic>
          <p:nvPicPr>
            <p:cNvPr id="143" name="object 109"/>
            <p:cNvPicPr/>
            <p:nvPr/>
          </p:nvPicPr>
          <p:blipFill>
            <a:blip r:embed="rId6"/>
            <a:stretch/>
          </p:blipFill>
          <p:spPr>
            <a:xfrm>
              <a:off x="25876440" y="42123240"/>
              <a:ext cx="3626640" cy="321120"/>
            </a:xfrm>
            <a:prstGeom prst="rect">
              <a:avLst/>
            </a:prstGeom>
            <a:ln w="0">
              <a:noFill/>
            </a:ln>
          </p:spPr>
        </p:pic>
        <p:pic>
          <p:nvPicPr>
            <p:cNvPr id="144" name="object 110"/>
            <p:cNvPicPr/>
            <p:nvPr/>
          </p:nvPicPr>
          <p:blipFill>
            <a:blip r:embed="rId7"/>
            <a:stretch/>
          </p:blipFill>
          <p:spPr>
            <a:xfrm>
              <a:off x="24428880" y="37450080"/>
              <a:ext cx="4673520" cy="4432320"/>
            </a:xfrm>
            <a:prstGeom prst="rect">
              <a:avLst/>
            </a:prstGeom>
            <a:ln w="0">
              <a:noFill/>
            </a:ln>
          </p:spPr>
        </p:pic>
        <p:sp>
          <p:nvSpPr>
            <p:cNvPr id="145" name="object 111"/>
            <p:cNvSpPr/>
            <p:nvPr/>
          </p:nvSpPr>
          <p:spPr>
            <a:xfrm>
              <a:off x="29309760" y="39458160"/>
              <a:ext cx="4912560" cy="2545920"/>
            </a:xfrm>
            <a:custGeom>
              <a:avLst/>
              <a:gdLst>
                <a:gd name="textAreaLeft" fmla="*/ 0 w 4912560"/>
                <a:gd name="textAreaRight" fmla="*/ 4912920 w 4912560"/>
                <a:gd name="textAreaTop" fmla="*/ 0 h 2545920"/>
                <a:gd name="textAreaBottom" fmla="*/ 2546280 h 2545920"/>
              </a:gdLst>
              <a:ahLst/>
              <a:cxnLst/>
              <a:rect l="textAreaLeft" t="textAreaTop" r="textAreaRight" b="textAreaBottom"/>
              <a:pathLst>
                <a:path w="1960244" h="1016000">
                  <a:moveTo>
                    <a:pt x="1959673" y="177800"/>
                  </a:moveTo>
                  <a:lnTo>
                    <a:pt x="1871383" y="177800"/>
                  </a:lnTo>
                  <a:lnTo>
                    <a:pt x="1871383" y="190500"/>
                  </a:lnTo>
                  <a:lnTo>
                    <a:pt x="1871383" y="647700"/>
                  </a:lnTo>
                  <a:lnTo>
                    <a:pt x="1871383" y="660400"/>
                  </a:lnTo>
                  <a:lnTo>
                    <a:pt x="1871383" y="838200"/>
                  </a:lnTo>
                  <a:lnTo>
                    <a:pt x="1781962" y="838200"/>
                  </a:lnTo>
                  <a:lnTo>
                    <a:pt x="1781962" y="660400"/>
                  </a:lnTo>
                  <a:lnTo>
                    <a:pt x="1871383" y="660400"/>
                  </a:lnTo>
                  <a:lnTo>
                    <a:pt x="1871383" y="647700"/>
                  </a:lnTo>
                  <a:lnTo>
                    <a:pt x="1781962" y="647700"/>
                  </a:lnTo>
                  <a:lnTo>
                    <a:pt x="1781962" y="190500"/>
                  </a:lnTo>
                  <a:lnTo>
                    <a:pt x="1871383" y="190500"/>
                  </a:lnTo>
                  <a:lnTo>
                    <a:pt x="1871383" y="177800"/>
                  </a:lnTo>
                  <a:lnTo>
                    <a:pt x="1777288" y="177800"/>
                  </a:lnTo>
                  <a:lnTo>
                    <a:pt x="1777288" y="190500"/>
                  </a:lnTo>
                  <a:lnTo>
                    <a:pt x="1777288" y="647700"/>
                  </a:lnTo>
                  <a:lnTo>
                    <a:pt x="1777288" y="660400"/>
                  </a:lnTo>
                  <a:lnTo>
                    <a:pt x="1777288" y="838200"/>
                  </a:lnTo>
                  <a:lnTo>
                    <a:pt x="1687880" y="838200"/>
                  </a:lnTo>
                  <a:lnTo>
                    <a:pt x="1687880" y="660400"/>
                  </a:lnTo>
                  <a:lnTo>
                    <a:pt x="1777288" y="660400"/>
                  </a:lnTo>
                  <a:lnTo>
                    <a:pt x="1777288" y="647700"/>
                  </a:lnTo>
                  <a:lnTo>
                    <a:pt x="1687880" y="647700"/>
                  </a:lnTo>
                  <a:lnTo>
                    <a:pt x="1687880" y="190500"/>
                  </a:lnTo>
                  <a:lnTo>
                    <a:pt x="1777288" y="190500"/>
                  </a:lnTo>
                  <a:lnTo>
                    <a:pt x="1777288" y="177800"/>
                  </a:lnTo>
                  <a:lnTo>
                    <a:pt x="1683207" y="177800"/>
                  </a:lnTo>
                  <a:lnTo>
                    <a:pt x="1683207" y="190500"/>
                  </a:lnTo>
                  <a:lnTo>
                    <a:pt x="1683207" y="647700"/>
                  </a:lnTo>
                  <a:lnTo>
                    <a:pt x="1683207" y="660400"/>
                  </a:lnTo>
                  <a:lnTo>
                    <a:pt x="1683207" y="838200"/>
                  </a:lnTo>
                  <a:lnTo>
                    <a:pt x="1593773" y="838200"/>
                  </a:lnTo>
                  <a:lnTo>
                    <a:pt x="1593773" y="660400"/>
                  </a:lnTo>
                  <a:lnTo>
                    <a:pt x="1683207" y="660400"/>
                  </a:lnTo>
                  <a:lnTo>
                    <a:pt x="1683207" y="647700"/>
                  </a:lnTo>
                  <a:lnTo>
                    <a:pt x="1593773" y="647700"/>
                  </a:lnTo>
                  <a:lnTo>
                    <a:pt x="1593773" y="190500"/>
                  </a:lnTo>
                  <a:lnTo>
                    <a:pt x="1683207" y="190500"/>
                  </a:lnTo>
                  <a:lnTo>
                    <a:pt x="1683207" y="177800"/>
                  </a:lnTo>
                  <a:lnTo>
                    <a:pt x="1589100" y="177800"/>
                  </a:lnTo>
                  <a:lnTo>
                    <a:pt x="1589100" y="190500"/>
                  </a:lnTo>
                  <a:lnTo>
                    <a:pt x="1589100" y="647700"/>
                  </a:lnTo>
                  <a:lnTo>
                    <a:pt x="1589100" y="660400"/>
                  </a:lnTo>
                  <a:lnTo>
                    <a:pt x="1589100" y="838200"/>
                  </a:lnTo>
                  <a:lnTo>
                    <a:pt x="1499679" y="838200"/>
                  </a:lnTo>
                  <a:lnTo>
                    <a:pt x="1499679" y="660400"/>
                  </a:lnTo>
                  <a:lnTo>
                    <a:pt x="1589100" y="660400"/>
                  </a:lnTo>
                  <a:lnTo>
                    <a:pt x="1589100" y="647700"/>
                  </a:lnTo>
                  <a:lnTo>
                    <a:pt x="1499679" y="647700"/>
                  </a:lnTo>
                  <a:lnTo>
                    <a:pt x="1499679" y="190500"/>
                  </a:lnTo>
                  <a:lnTo>
                    <a:pt x="1589100" y="190500"/>
                  </a:lnTo>
                  <a:lnTo>
                    <a:pt x="1589100" y="177800"/>
                  </a:lnTo>
                  <a:lnTo>
                    <a:pt x="1495018" y="177800"/>
                  </a:lnTo>
                  <a:lnTo>
                    <a:pt x="1495018" y="190500"/>
                  </a:lnTo>
                  <a:lnTo>
                    <a:pt x="1495018" y="647700"/>
                  </a:lnTo>
                  <a:lnTo>
                    <a:pt x="1495018" y="660400"/>
                  </a:lnTo>
                  <a:lnTo>
                    <a:pt x="1495018" y="838200"/>
                  </a:lnTo>
                  <a:lnTo>
                    <a:pt x="1405597" y="838200"/>
                  </a:lnTo>
                  <a:lnTo>
                    <a:pt x="1405597" y="660400"/>
                  </a:lnTo>
                  <a:lnTo>
                    <a:pt x="1495018" y="660400"/>
                  </a:lnTo>
                  <a:lnTo>
                    <a:pt x="1495018" y="647700"/>
                  </a:lnTo>
                  <a:lnTo>
                    <a:pt x="1405597" y="647700"/>
                  </a:lnTo>
                  <a:lnTo>
                    <a:pt x="1405597" y="190500"/>
                  </a:lnTo>
                  <a:lnTo>
                    <a:pt x="1495018" y="190500"/>
                  </a:lnTo>
                  <a:lnTo>
                    <a:pt x="1495018" y="177800"/>
                  </a:lnTo>
                  <a:lnTo>
                    <a:pt x="1400924" y="177800"/>
                  </a:lnTo>
                  <a:lnTo>
                    <a:pt x="1400924" y="190500"/>
                  </a:lnTo>
                  <a:lnTo>
                    <a:pt x="1400924" y="647700"/>
                  </a:lnTo>
                  <a:lnTo>
                    <a:pt x="1400924" y="660400"/>
                  </a:lnTo>
                  <a:lnTo>
                    <a:pt x="1400924" y="838200"/>
                  </a:lnTo>
                  <a:lnTo>
                    <a:pt x="1311503" y="838200"/>
                  </a:lnTo>
                  <a:lnTo>
                    <a:pt x="1311503" y="660400"/>
                  </a:lnTo>
                  <a:lnTo>
                    <a:pt x="1400924" y="660400"/>
                  </a:lnTo>
                  <a:lnTo>
                    <a:pt x="1400924" y="647700"/>
                  </a:lnTo>
                  <a:lnTo>
                    <a:pt x="1311503" y="647700"/>
                  </a:lnTo>
                  <a:lnTo>
                    <a:pt x="1311503" y="190500"/>
                  </a:lnTo>
                  <a:lnTo>
                    <a:pt x="1400924" y="190500"/>
                  </a:lnTo>
                  <a:lnTo>
                    <a:pt x="1400924" y="177800"/>
                  </a:lnTo>
                  <a:lnTo>
                    <a:pt x="1306830" y="177800"/>
                  </a:lnTo>
                  <a:lnTo>
                    <a:pt x="1306830" y="190500"/>
                  </a:lnTo>
                  <a:lnTo>
                    <a:pt x="1306830" y="647700"/>
                  </a:lnTo>
                  <a:lnTo>
                    <a:pt x="1306830" y="660400"/>
                  </a:lnTo>
                  <a:lnTo>
                    <a:pt x="1306830" y="838200"/>
                  </a:lnTo>
                  <a:lnTo>
                    <a:pt x="1217409" y="838200"/>
                  </a:lnTo>
                  <a:lnTo>
                    <a:pt x="1217409" y="660400"/>
                  </a:lnTo>
                  <a:lnTo>
                    <a:pt x="1306830" y="660400"/>
                  </a:lnTo>
                  <a:lnTo>
                    <a:pt x="1306830" y="647700"/>
                  </a:lnTo>
                  <a:lnTo>
                    <a:pt x="1217409" y="647700"/>
                  </a:lnTo>
                  <a:lnTo>
                    <a:pt x="1217409" y="190500"/>
                  </a:lnTo>
                  <a:lnTo>
                    <a:pt x="1306830" y="190500"/>
                  </a:lnTo>
                  <a:lnTo>
                    <a:pt x="1306830" y="177800"/>
                  </a:lnTo>
                  <a:lnTo>
                    <a:pt x="1212735" y="177800"/>
                  </a:lnTo>
                  <a:lnTo>
                    <a:pt x="1212735" y="190500"/>
                  </a:lnTo>
                  <a:lnTo>
                    <a:pt x="1212735" y="647700"/>
                  </a:lnTo>
                  <a:lnTo>
                    <a:pt x="1212735" y="660400"/>
                  </a:lnTo>
                  <a:lnTo>
                    <a:pt x="1212735" y="838200"/>
                  </a:lnTo>
                  <a:lnTo>
                    <a:pt x="1123315" y="838200"/>
                  </a:lnTo>
                  <a:lnTo>
                    <a:pt x="1123315" y="660400"/>
                  </a:lnTo>
                  <a:lnTo>
                    <a:pt x="1212735" y="660400"/>
                  </a:lnTo>
                  <a:lnTo>
                    <a:pt x="1212735" y="647700"/>
                  </a:lnTo>
                  <a:lnTo>
                    <a:pt x="1123315" y="647700"/>
                  </a:lnTo>
                  <a:lnTo>
                    <a:pt x="1123315" y="190500"/>
                  </a:lnTo>
                  <a:lnTo>
                    <a:pt x="1212735" y="190500"/>
                  </a:lnTo>
                  <a:lnTo>
                    <a:pt x="1212735" y="177800"/>
                  </a:lnTo>
                  <a:lnTo>
                    <a:pt x="1118641" y="177800"/>
                  </a:lnTo>
                  <a:lnTo>
                    <a:pt x="1118641" y="190500"/>
                  </a:lnTo>
                  <a:lnTo>
                    <a:pt x="1118641" y="647700"/>
                  </a:lnTo>
                  <a:lnTo>
                    <a:pt x="1118641" y="660400"/>
                  </a:lnTo>
                  <a:lnTo>
                    <a:pt x="1118641" y="838200"/>
                  </a:lnTo>
                  <a:lnTo>
                    <a:pt x="1029233" y="838200"/>
                  </a:lnTo>
                  <a:lnTo>
                    <a:pt x="1029233" y="660400"/>
                  </a:lnTo>
                  <a:lnTo>
                    <a:pt x="1118641" y="660400"/>
                  </a:lnTo>
                  <a:lnTo>
                    <a:pt x="1118641" y="647700"/>
                  </a:lnTo>
                  <a:lnTo>
                    <a:pt x="1029233" y="647700"/>
                  </a:lnTo>
                  <a:lnTo>
                    <a:pt x="1029233" y="190500"/>
                  </a:lnTo>
                  <a:lnTo>
                    <a:pt x="1118641" y="190500"/>
                  </a:lnTo>
                  <a:lnTo>
                    <a:pt x="1118641" y="177800"/>
                  </a:lnTo>
                  <a:lnTo>
                    <a:pt x="1024559" y="177800"/>
                  </a:lnTo>
                  <a:lnTo>
                    <a:pt x="1024559" y="190500"/>
                  </a:lnTo>
                  <a:lnTo>
                    <a:pt x="1024559" y="647700"/>
                  </a:lnTo>
                  <a:lnTo>
                    <a:pt x="1024559" y="660400"/>
                  </a:lnTo>
                  <a:lnTo>
                    <a:pt x="1024559" y="838200"/>
                  </a:lnTo>
                  <a:lnTo>
                    <a:pt x="935126" y="838200"/>
                  </a:lnTo>
                  <a:lnTo>
                    <a:pt x="935126" y="660400"/>
                  </a:lnTo>
                  <a:lnTo>
                    <a:pt x="1024559" y="660400"/>
                  </a:lnTo>
                  <a:lnTo>
                    <a:pt x="1024559" y="647700"/>
                  </a:lnTo>
                  <a:lnTo>
                    <a:pt x="935126" y="647700"/>
                  </a:lnTo>
                  <a:lnTo>
                    <a:pt x="935126" y="190500"/>
                  </a:lnTo>
                  <a:lnTo>
                    <a:pt x="1024559" y="190500"/>
                  </a:lnTo>
                  <a:lnTo>
                    <a:pt x="1024559" y="177800"/>
                  </a:lnTo>
                  <a:lnTo>
                    <a:pt x="930452" y="177800"/>
                  </a:lnTo>
                  <a:lnTo>
                    <a:pt x="930452" y="190500"/>
                  </a:lnTo>
                  <a:lnTo>
                    <a:pt x="930452" y="647700"/>
                  </a:lnTo>
                  <a:lnTo>
                    <a:pt x="930452" y="660400"/>
                  </a:lnTo>
                  <a:lnTo>
                    <a:pt x="930452" y="838200"/>
                  </a:lnTo>
                  <a:lnTo>
                    <a:pt x="841044" y="838200"/>
                  </a:lnTo>
                  <a:lnTo>
                    <a:pt x="841044" y="660400"/>
                  </a:lnTo>
                  <a:lnTo>
                    <a:pt x="930452" y="660400"/>
                  </a:lnTo>
                  <a:lnTo>
                    <a:pt x="930452" y="647700"/>
                  </a:lnTo>
                  <a:lnTo>
                    <a:pt x="841044" y="647700"/>
                  </a:lnTo>
                  <a:lnTo>
                    <a:pt x="841044" y="190500"/>
                  </a:lnTo>
                  <a:lnTo>
                    <a:pt x="930452" y="190500"/>
                  </a:lnTo>
                  <a:lnTo>
                    <a:pt x="930452" y="177800"/>
                  </a:lnTo>
                  <a:lnTo>
                    <a:pt x="836371" y="177800"/>
                  </a:lnTo>
                  <a:lnTo>
                    <a:pt x="836371" y="190500"/>
                  </a:lnTo>
                  <a:lnTo>
                    <a:pt x="836371" y="647700"/>
                  </a:lnTo>
                  <a:lnTo>
                    <a:pt x="836371" y="660400"/>
                  </a:lnTo>
                  <a:lnTo>
                    <a:pt x="836371" y="838200"/>
                  </a:lnTo>
                  <a:lnTo>
                    <a:pt x="746950" y="838200"/>
                  </a:lnTo>
                  <a:lnTo>
                    <a:pt x="746950" y="660400"/>
                  </a:lnTo>
                  <a:lnTo>
                    <a:pt x="836371" y="660400"/>
                  </a:lnTo>
                  <a:lnTo>
                    <a:pt x="836371" y="647700"/>
                  </a:lnTo>
                  <a:lnTo>
                    <a:pt x="746950" y="647700"/>
                  </a:lnTo>
                  <a:lnTo>
                    <a:pt x="746950" y="190500"/>
                  </a:lnTo>
                  <a:lnTo>
                    <a:pt x="836371" y="190500"/>
                  </a:lnTo>
                  <a:lnTo>
                    <a:pt x="836371" y="177800"/>
                  </a:lnTo>
                  <a:lnTo>
                    <a:pt x="746950" y="177800"/>
                  </a:lnTo>
                  <a:lnTo>
                    <a:pt x="746950" y="0"/>
                  </a:lnTo>
                  <a:lnTo>
                    <a:pt x="742276" y="0"/>
                  </a:lnTo>
                  <a:lnTo>
                    <a:pt x="742276" y="838200"/>
                  </a:lnTo>
                  <a:lnTo>
                    <a:pt x="652856" y="838200"/>
                  </a:lnTo>
                  <a:lnTo>
                    <a:pt x="652856" y="660400"/>
                  </a:lnTo>
                  <a:lnTo>
                    <a:pt x="742276" y="660400"/>
                  </a:lnTo>
                  <a:lnTo>
                    <a:pt x="742276" y="647700"/>
                  </a:lnTo>
                  <a:lnTo>
                    <a:pt x="652856" y="647700"/>
                  </a:lnTo>
                  <a:lnTo>
                    <a:pt x="652856" y="190500"/>
                  </a:lnTo>
                  <a:lnTo>
                    <a:pt x="742276" y="190500"/>
                  </a:lnTo>
                  <a:lnTo>
                    <a:pt x="742276" y="177800"/>
                  </a:lnTo>
                  <a:lnTo>
                    <a:pt x="652856" y="177800"/>
                  </a:lnTo>
                  <a:lnTo>
                    <a:pt x="652856" y="0"/>
                  </a:lnTo>
                  <a:lnTo>
                    <a:pt x="648182" y="0"/>
                  </a:lnTo>
                  <a:lnTo>
                    <a:pt x="648182" y="838200"/>
                  </a:lnTo>
                  <a:lnTo>
                    <a:pt x="558761" y="838200"/>
                  </a:lnTo>
                  <a:lnTo>
                    <a:pt x="558761" y="660400"/>
                  </a:lnTo>
                  <a:lnTo>
                    <a:pt x="648182" y="660400"/>
                  </a:lnTo>
                  <a:lnTo>
                    <a:pt x="648182" y="647700"/>
                  </a:lnTo>
                  <a:lnTo>
                    <a:pt x="558761" y="647700"/>
                  </a:lnTo>
                  <a:lnTo>
                    <a:pt x="558749" y="190500"/>
                  </a:lnTo>
                  <a:lnTo>
                    <a:pt x="648182" y="190500"/>
                  </a:lnTo>
                  <a:lnTo>
                    <a:pt x="648182" y="177800"/>
                  </a:lnTo>
                  <a:lnTo>
                    <a:pt x="558749" y="177800"/>
                  </a:lnTo>
                  <a:lnTo>
                    <a:pt x="558749" y="0"/>
                  </a:lnTo>
                  <a:lnTo>
                    <a:pt x="554088" y="0"/>
                  </a:lnTo>
                  <a:lnTo>
                    <a:pt x="554088" y="838200"/>
                  </a:lnTo>
                  <a:lnTo>
                    <a:pt x="464667" y="838200"/>
                  </a:lnTo>
                  <a:lnTo>
                    <a:pt x="464667" y="660400"/>
                  </a:lnTo>
                  <a:lnTo>
                    <a:pt x="554088" y="660400"/>
                  </a:lnTo>
                  <a:lnTo>
                    <a:pt x="554088" y="647700"/>
                  </a:lnTo>
                  <a:lnTo>
                    <a:pt x="464667" y="647700"/>
                  </a:lnTo>
                  <a:lnTo>
                    <a:pt x="464667" y="190500"/>
                  </a:lnTo>
                  <a:lnTo>
                    <a:pt x="554088" y="190500"/>
                  </a:lnTo>
                  <a:lnTo>
                    <a:pt x="554088" y="177800"/>
                  </a:lnTo>
                  <a:lnTo>
                    <a:pt x="464667" y="177800"/>
                  </a:lnTo>
                  <a:lnTo>
                    <a:pt x="464667" y="0"/>
                  </a:lnTo>
                  <a:lnTo>
                    <a:pt x="459994" y="0"/>
                  </a:lnTo>
                  <a:lnTo>
                    <a:pt x="459994" y="838200"/>
                  </a:lnTo>
                  <a:lnTo>
                    <a:pt x="370573" y="838200"/>
                  </a:lnTo>
                  <a:lnTo>
                    <a:pt x="370573" y="660400"/>
                  </a:lnTo>
                  <a:lnTo>
                    <a:pt x="459994" y="660400"/>
                  </a:lnTo>
                  <a:lnTo>
                    <a:pt x="459994" y="647700"/>
                  </a:lnTo>
                  <a:lnTo>
                    <a:pt x="370573" y="647700"/>
                  </a:lnTo>
                  <a:lnTo>
                    <a:pt x="370573" y="190500"/>
                  </a:lnTo>
                  <a:lnTo>
                    <a:pt x="459994" y="190500"/>
                  </a:lnTo>
                  <a:lnTo>
                    <a:pt x="459994" y="177800"/>
                  </a:lnTo>
                  <a:lnTo>
                    <a:pt x="370573" y="177800"/>
                  </a:lnTo>
                  <a:lnTo>
                    <a:pt x="370573" y="0"/>
                  </a:lnTo>
                  <a:lnTo>
                    <a:pt x="365912" y="0"/>
                  </a:lnTo>
                  <a:lnTo>
                    <a:pt x="365912" y="177800"/>
                  </a:lnTo>
                  <a:lnTo>
                    <a:pt x="365912" y="190500"/>
                  </a:lnTo>
                  <a:lnTo>
                    <a:pt x="365912" y="647700"/>
                  </a:lnTo>
                  <a:lnTo>
                    <a:pt x="365912" y="660400"/>
                  </a:lnTo>
                  <a:lnTo>
                    <a:pt x="365899" y="838200"/>
                  </a:lnTo>
                  <a:lnTo>
                    <a:pt x="276491" y="838200"/>
                  </a:lnTo>
                  <a:lnTo>
                    <a:pt x="276491" y="660400"/>
                  </a:lnTo>
                  <a:lnTo>
                    <a:pt x="365912" y="660400"/>
                  </a:lnTo>
                  <a:lnTo>
                    <a:pt x="365912" y="647700"/>
                  </a:lnTo>
                  <a:lnTo>
                    <a:pt x="276491" y="647700"/>
                  </a:lnTo>
                  <a:lnTo>
                    <a:pt x="276491" y="190500"/>
                  </a:lnTo>
                  <a:lnTo>
                    <a:pt x="365912" y="190500"/>
                  </a:lnTo>
                  <a:lnTo>
                    <a:pt x="365912" y="177800"/>
                  </a:lnTo>
                  <a:lnTo>
                    <a:pt x="276491" y="177800"/>
                  </a:lnTo>
                  <a:lnTo>
                    <a:pt x="276491" y="0"/>
                  </a:lnTo>
                  <a:lnTo>
                    <a:pt x="271818" y="0"/>
                  </a:lnTo>
                  <a:lnTo>
                    <a:pt x="271818" y="838200"/>
                  </a:lnTo>
                  <a:lnTo>
                    <a:pt x="182384" y="838200"/>
                  </a:lnTo>
                  <a:lnTo>
                    <a:pt x="182384" y="660400"/>
                  </a:lnTo>
                  <a:lnTo>
                    <a:pt x="271818" y="660400"/>
                  </a:lnTo>
                  <a:lnTo>
                    <a:pt x="271818" y="647700"/>
                  </a:lnTo>
                  <a:lnTo>
                    <a:pt x="182384" y="647700"/>
                  </a:lnTo>
                  <a:lnTo>
                    <a:pt x="182384" y="190500"/>
                  </a:lnTo>
                  <a:lnTo>
                    <a:pt x="271818" y="190500"/>
                  </a:lnTo>
                  <a:lnTo>
                    <a:pt x="271818" y="177800"/>
                  </a:lnTo>
                  <a:lnTo>
                    <a:pt x="182384" y="177800"/>
                  </a:lnTo>
                  <a:lnTo>
                    <a:pt x="182384" y="0"/>
                  </a:lnTo>
                  <a:lnTo>
                    <a:pt x="177711" y="0"/>
                  </a:lnTo>
                  <a:lnTo>
                    <a:pt x="177711" y="838200"/>
                  </a:lnTo>
                  <a:lnTo>
                    <a:pt x="88290" y="838200"/>
                  </a:lnTo>
                  <a:lnTo>
                    <a:pt x="88290" y="660400"/>
                  </a:lnTo>
                  <a:lnTo>
                    <a:pt x="177711" y="660400"/>
                  </a:lnTo>
                  <a:lnTo>
                    <a:pt x="177711" y="647700"/>
                  </a:lnTo>
                  <a:lnTo>
                    <a:pt x="88290" y="647700"/>
                  </a:lnTo>
                  <a:lnTo>
                    <a:pt x="88290" y="190500"/>
                  </a:lnTo>
                  <a:lnTo>
                    <a:pt x="177711" y="190500"/>
                  </a:lnTo>
                  <a:lnTo>
                    <a:pt x="177711" y="177800"/>
                  </a:lnTo>
                  <a:lnTo>
                    <a:pt x="88290" y="177800"/>
                  </a:lnTo>
                  <a:lnTo>
                    <a:pt x="88290" y="0"/>
                  </a:lnTo>
                  <a:lnTo>
                    <a:pt x="83629" y="0"/>
                  </a:lnTo>
                  <a:lnTo>
                    <a:pt x="83629" y="177800"/>
                  </a:lnTo>
                  <a:lnTo>
                    <a:pt x="0" y="177800"/>
                  </a:lnTo>
                  <a:lnTo>
                    <a:pt x="0" y="190500"/>
                  </a:lnTo>
                  <a:lnTo>
                    <a:pt x="83629" y="190500"/>
                  </a:lnTo>
                  <a:lnTo>
                    <a:pt x="83629" y="647700"/>
                  </a:lnTo>
                  <a:lnTo>
                    <a:pt x="0" y="647700"/>
                  </a:lnTo>
                  <a:lnTo>
                    <a:pt x="0" y="660400"/>
                  </a:lnTo>
                  <a:lnTo>
                    <a:pt x="83629" y="660400"/>
                  </a:lnTo>
                  <a:lnTo>
                    <a:pt x="83629" y="838200"/>
                  </a:lnTo>
                  <a:lnTo>
                    <a:pt x="0" y="838200"/>
                  </a:lnTo>
                  <a:lnTo>
                    <a:pt x="1041" y="850900"/>
                  </a:lnTo>
                  <a:lnTo>
                    <a:pt x="83629" y="850900"/>
                  </a:lnTo>
                  <a:lnTo>
                    <a:pt x="83629" y="1016000"/>
                  </a:lnTo>
                  <a:lnTo>
                    <a:pt x="88290" y="1016000"/>
                  </a:lnTo>
                  <a:lnTo>
                    <a:pt x="88290" y="850900"/>
                  </a:lnTo>
                  <a:lnTo>
                    <a:pt x="177711" y="850900"/>
                  </a:lnTo>
                  <a:lnTo>
                    <a:pt x="177711" y="1016000"/>
                  </a:lnTo>
                  <a:lnTo>
                    <a:pt x="182384" y="1016000"/>
                  </a:lnTo>
                  <a:lnTo>
                    <a:pt x="182384" y="850900"/>
                  </a:lnTo>
                  <a:lnTo>
                    <a:pt x="271818" y="850900"/>
                  </a:lnTo>
                  <a:lnTo>
                    <a:pt x="271818" y="1016000"/>
                  </a:lnTo>
                  <a:lnTo>
                    <a:pt x="276491" y="1016000"/>
                  </a:lnTo>
                  <a:lnTo>
                    <a:pt x="276491" y="850900"/>
                  </a:lnTo>
                  <a:lnTo>
                    <a:pt x="365899" y="850900"/>
                  </a:lnTo>
                  <a:lnTo>
                    <a:pt x="365912" y="1016000"/>
                  </a:lnTo>
                  <a:lnTo>
                    <a:pt x="370573" y="1016000"/>
                  </a:lnTo>
                  <a:lnTo>
                    <a:pt x="370573" y="850900"/>
                  </a:lnTo>
                  <a:lnTo>
                    <a:pt x="459994" y="850900"/>
                  </a:lnTo>
                  <a:lnTo>
                    <a:pt x="459994" y="1016000"/>
                  </a:lnTo>
                  <a:lnTo>
                    <a:pt x="464667" y="1016000"/>
                  </a:lnTo>
                  <a:lnTo>
                    <a:pt x="464667" y="850900"/>
                  </a:lnTo>
                  <a:lnTo>
                    <a:pt x="554088" y="850900"/>
                  </a:lnTo>
                  <a:lnTo>
                    <a:pt x="554088" y="1016000"/>
                  </a:lnTo>
                  <a:lnTo>
                    <a:pt x="558761" y="1016000"/>
                  </a:lnTo>
                  <a:lnTo>
                    <a:pt x="558761" y="850900"/>
                  </a:lnTo>
                  <a:lnTo>
                    <a:pt x="648182" y="850900"/>
                  </a:lnTo>
                  <a:lnTo>
                    <a:pt x="648182" y="1016000"/>
                  </a:lnTo>
                  <a:lnTo>
                    <a:pt x="652856" y="1016000"/>
                  </a:lnTo>
                  <a:lnTo>
                    <a:pt x="652856" y="850900"/>
                  </a:lnTo>
                  <a:lnTo>
                    <a:pt x="742276" y="850900"/>
                  </a:lnTo>
                  <a:lnTo>
                    <a:pt x="742276" y="1016000"/>
                  </a:lnTo>
                  <a:lnTo>
                    <a:pt x="746950" y="1016000"/>
                  </a:lnTo>
                  <a:lnTo>
                    <a:pt x="746950" y="850900"/>
                  </a:lnTo>
                  <a:lnTo>
                    <a:pt x="836371" y="850900"/>
                  </a:lnTo>
                  <a:lnTo>
                    <a:pt x="836371" y="1016000"/>
                  </a:lnTo>
                  <a:lnTo>
                    <a:pt x="841044" y="1016000"/>
                  </a:lnTo>
                  <a:lnTo>
                    <a:pt x="841044" y="850900"/>
                  </a:lnTo>
                  <a:lnTo>
                    <a:pt x="930452" y="850900"/>
                  </a:lnTo>
                  <a:lnTo>
                    <a:pt x="930452" y="1016000"/>
                  </a:lnTo>
                  <a:lnTo>
                    <a:pt x="935126" y="1016000"/>
                  </a:lnTo>
                  <a:lnTo>
                    <a:pt x="935126" y="850900"/>
                  </a:lnTo>
                  <a:lnTo>
                    <a:pt x="1024559" y="850900"/>
                  </a:lnTo>
                  <a:lnTo>
                    <a:pt x="1024559" y="1016000"/>
                  </a:lnTo>
                  <a:lnTo>
                    <a:pt x="1029233" y="1016000"/>
                  </a:lnTo>
                  <a:lnTo>
                    <a:pt x="1029233" y="850900"/>
                  </a:lnTo>
                  <a:lnTo>
                    <a:pt x="1118641" y="850900"/>
                  </a:lnTo>
                  <a:lnTo>
                    <a:pt x="1118641" y="1016000"/>
                  </a:lnTo>
                  <a:lnTo>
                    <a:pt x="1123315" y="1016000"/>
                  </a:lnTo>
                  <a:lnTo>
                    <a:pt x="1123315" y="850900"/>
                  </a:lnTo>
                  <a:lnTo>
                    <a:pt x="1212735" y="850900"/>
                  </a:lnTo>
                  <a:lnTo>
                    <a:pt x="1212735" y="1016000"/>
                  </a:lnTo>
                  <a:lnTo>
                    <a:pt x="1217409" y="1016000"/>
                  </a:lnTo>
                  <a:lnTo>
                    <a:pt x="1217409" y="850900"/>
                  </a:lnTo>
                  <a:lnTo>
                    <a:pt x="1306830" y="850900"/>
                  </a:lnTo>
                  <a:lnTo>
                    <a:pt x="1306830" y="1016000"/>
                  </a:lnTo>
                  <a:lnTo>
                    <a:pt x="1311503" y="1016000"/>
                  </a:lnTo>
                  <a:lnTo>
                    <a:pt x="1311503" y="850900"/>
                  </a:lnTo>
                  <a:lnTo>
                    <a:pt x="1400924" y="850900"/>
                  </a:lnTo>
                  <a:lnTo>
                    <a:pt x="1400924" y="1016000"/>
                  </a:lnTo>
                  <a:lnTo>
                    <a:pt x="1405597" y="1016000"/>
                  </a:lnTo>
                  <a:lnTo>
                    <a:pt x="1405597" y="850900"/>
                  </a:lnTo>
                  <a:lnTo>
                    <a:pt x="1495018" y="850900"/>
                  </a:lnTo>
                  <a:lnTo>
                    <a:pt x="1495018" y="1016000"/>
                  </a:lnTo>
                  <a:lnTo>
                    <a:pt x="1499679" y="1016000"/>
                  </a:lnTo>
                  <a:lnTo>
                    <a:pt x="1499679" y="850900"/>
                  </a:lnTo>
                  <a:lnTo>
                    <a:pt x="1589100" y="850900"/>
                  </a:lnTo>
                  <a:lnTo>
                    <a:pt x="1589100" y="1016000"/>
                  </a:lnTo>
                  <a:lnTo>
                    <a:pt x="1593773" y="1016000"/>
                  </a:lnTo>
                  <a:lnTo>
                    <a:pt x="1593773" y="850900"/>
                  </a:lnTo>
                  <a:lnTo>
                    <a:pt x="1683207" y="850900"/>
                  </a:lnTo>
                  <a:lnTo>
                    <a:pt x="1683207" y="1016000"/>
                  </a:lnTo>
                  <a:lnTo>
                    <a:pt x="1687880" y="1016000"/>
                  </a:lnTo>
                  <a:lnTo>
                    <a:pt x="1687880" y="850900"/>
                  </a:lnTo>
                  <a:lnTo>
                    <a:pt x="1777288" y="850900"/>
                  </a:lnTo>
                  <a:lnTo>
                    <a:pt x="1777288" y="1016000"/>
                  </a:lnTo>
                  <a:lnTo>
                    <a:pt x="1781962" y="1016000"/>
                  </a:lnTo>
                  <a:lnTo>
                    <a:pt x="1781962" y="850900"/>
                  </a:lnTo>
                  <a:lnTo>
                    <a:pt x="1871383" y="850900"/>
                  </a:lnTo>
                  <a:lnTo>
                    <a:pt x="1871383" y="1016000"/>
                  </a:lnTo>
                  <a:lnTo>
                    <a:pt x="1876056" y="1016000"/>
                  </a:lnTo>
                  <a:lnTo>
                    <a:pt x="1876056" y="850900"/>
                  </a:lnTo>
                  <a:lnTo>
                    <a:pt x="1958644" y="850900"/>
                  </a:lnTo>
                  <a:lnTo>
                    <a:pt x="1959673" y="838200"/>
                  </a:lnTo>
                  <a:lnTo>
                    <a:pt x="1876056" y="838200"/>
                  </a:lnTo>
                  <a:lnTo>
                    <a:pt x="1876056" y="660400"/>
                  </a:lnTo>
                  <a:lnTo>
                    <a:pt x="1959673" y="660400"/>
                  </a:lnTo>
                  <a:lnTo>
                    <a:pt x="1959673" y="647700"/>
                  </a:lnTo>
                  <a:lnTo>
                    <a:pt x="1876056" y="647700"/>
                  </a:lnTo>
                  <a:lnTo>
                    <a:pt x="1876056" y="190500"/>
                  </a:lnTo>
                  <a:lnTo>
                    <a:pt x="1959673" y="190500"/>
                  </a:lnTo>
                  <a:lnTo>
                    <a:pt x="1959673"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29309760" y="37580040"/>
              <a:ext cx="4912560" cy="2323080"/>
            </a:xfrm>
            <a:custGeom>
              <a:avLst/>
              <a:gdLst>
                <a:gd name="textAreaLeft" fmla="*/ 0 w 4912560"/>
                <a:gd name="textAreaRight" fmla="*/ 4912920 w 4912560"/>
                <a:gd name="textAreaTop" fmla="*/ 0 h 2323080"/>
                <a:gd name="textAreaBottom" fmla="*/ 2323440 h 2323080"/>
              </a:gdLst>
              <a:ahLst/>
              <a:cxnLst/>
              <a:rect l="textAreaLeft" t="textAreaTop" r="textAreaRight" b="textAreaBottom"/>
              <a:pathLst>
                <a:path w="1960244" h="927100">
                  <a:moveTo>
                    <a:pt x="1959673" y="266700"/>
                  </a:moveTo>
                  <a:lnTo>
                    <a:pt x="1871383" y="266700"/>
                  </a:lnTo>
                  <a:lnTo>
                    <a:pt x="1871383" y="279400"/>
                  </a:lnTo>
                  <a:lnTo>
                    <a:pt x="1871383" y="457200"/>
                  </a:lnTo>
                  <a:lnTo>
                    <a:pt x="1871383" y="469900"/>
                  </a:lnTo>
                  <a:lnTo>
                    <a:pt x="1871383" y="736600"/>
                  </a:lnTo>
                  <a:lnTo>
                    <a:pt x="1781962" y="736600"/>
                  </a:lnTo>
                  <a:lnTo>
                    <a:pt x="1781962" y="469900"/>
                  </a:lnTo>
                  <a:lnTo>
                    <a:pt x="1871383" y="469900"/>
                  </a:lnTo>
                  <a:lnTo>
                    <a:pt x="1871383" y="457200"/>
                  </a:lnTo>
                  <a:lnTo>
                    <a:pt x="1781962" y="457200"/>
                  </a:lnTo>
                  <a:lnTo>
                    <a:pt x="1781962" y="279400"/>
                  </a:lnTo>
                  <a:lnTo>
                    <a:pt x="1871383" y="279400"/>
                  </a:lnTo>
                  <a:lnTo>
                    <a:pt x="1871383" y="266700"/>
                  </a:lnTo>
                  <a:lnTo>
                    <a:pt x="1777288" y="266700"/>
                  </a:lnTo>
                  <a:lnTo>
                    <a:pt x="1777288" y="279400"/>
                  </a:lnTo>
                  <a:lnTo>
                    <a:pt x="1777288" y="457200"/>
                  </a:lnTo>
                  <a:lnTo>
                    <a:pt x="1777288" y="469900"/>
                  </a:lnTo>
                  <a:lnTo>
                    <a:pt x="1777288" y="736600"/>
                  </a:lnTo>
                  <a:lnTo>
                    <a:pt x="1687880" y="736600"/>
                  </a:lnTo>
                  <a:lnTo>
                    <a:pt x="1687880" y="469900"/>
                  </a:lnTo>
                  <a:lnTo>
                    <a:pt x="1777288" y="469900"/>
                  </a:lnTo>
                  <a:lnTo>
                    <a:pt x="1777288" y="457200"/>
                  </a:lnTo>
                  <a:lnTo>
                    <a:pt x="1687880" y="457200"/>
                  </a:lnTo>
                  <a:lnTo>
                    <a:pt x="1687880" y="279400"/>
                  </a:lnTo>
                  <a:lnTo>
                    <a:pt x="1777288" y="279400"/>
                  </a:lnTo>
                  <a:lnTo>
                    <a:pt x="1777288" y="266700"/>
                  </a:lnTo>
                  <a:lnTo>
                    <a:pt x="1683207" y="266700"/>
                  </a:lnTo>
                  <a:lnTo>
                    <a:pt x="1683207" y="279400"/>
                  </a:lnTo>
                  <a:lnTo>
                    <a:pt x="1683207" y="457200"/>
                  </a:lnTo>
                  <a:lnTo>
                    <a:pt x="1683207" y="469900"/>
                  </a:lnTo>
                  <a:lnTo>
                    <a:pt x="1683207" y="736600"/>
                  </a:lnTo>
                  <a:lnTo>
                    <a:pt x="1593773" y="736600"/>
                  </a:lnTo>
                  <a:lnTo>
                    <a:pt x="1593773" y="469900"/>
                  </a:lnTo>
                  <a:lnTo>
                    <a:pt x="1683207" y="469900"/>
                  </a:lnTo>
                  <a:lnTo>
                    <a:pt x="1683207" y="457200"/>
                  </a:lnTo>
                  <a:lnTo>
                    <a:pt x="1593773" y="457200"/>
                  </a:lnTo>
                  <a:lnTo>
                    <a:pt x="1593773" y="279400"/>
                  </a:lnTo>
                  <a:lnTo>
                    <a:pt x="1683207" y="279400"/>
                  </a:lnTo>
                  <a:lnTo>
                    <a:pt x="1683207" y="266700"/>
                  </a:lnTo>
                  <a:lnTo>
                    <a:pt x="1589100" y="266700"/>
                  </a:lnTo>
                  <a:lnTo>
                    <a:pt x="1589100" y="279400"/>
                  </a:lnTo>
                  <a:lnTo>
                    <a:pt x="1589100" y="457200"/>
                  </a:lnTo>
                  <a:lnTo>
                    <a:pt x="1589100" y="469900"/>
                  </a:lnTo>
                  <a:lnTo>
                    <a:pt x="1589100" y="736600"/>
                  </a:lnTo>
                  <a:lnTo>
                    <a:pt x="1499679" y="736600"/>
                  </a:lnTo>
                  <a:lnTo>
                    <a:pt x="1499679" y="469900"/>
                  </a:lnTo>
                  <a:lnTo>
                    <a:pt x="1589100" y="469900"/>
                  </a:lnTo>
                  <a:lnTo>
                    <a:pt x="1589100" y="457200"/>
                  </a:lnTo>
                  <a:lnTo>
                    <a:pt x="1499679" y="457200"/>
                  </a:lnTo>
                  <a:lnTo>
                    <a:pt x="1499679" y="279400"/>
                  </a:lnTo>
                  <a:lnTo>
                    <a:pt x="1589100" y="279400"/>
                  </a:lnTo>
                  <a:lnTo>
                    <a:pt x="1589100" y="266700"/>
                  </a:lnTo>
                  <a:lnTo>
                    <a:pt x="1495018" y="266700"/>
                  </a:lnTo>
                  <a:lnTo>
                    <a:pt x="1495018" y="279400"/>
                  </a:lnTo>
                  <a:lnTo>
                    <a:pt x="1495018" y="457200"/>
                  </a:lnTo>
                  <a:lnTo>
                    <a:pt x="1495018" y="469900"/>
                  </a:lnTo>
                  <a:lnTo>
                    <a:pt x="1495018" y="736600"/>
                  </a:lnTo>
                  <a:lnTo>
                    <a:pt x="1405597" y="736600"/>
                  </a:lnTo>
                  <a:lnTo>
                    <a:pt x="1405597" y="469900"/>
                  </a:lnTo>
                  <a:lnTo>
                    <a:pt x="1495018" y="469900"/>
                  </a:lnTo>
                  <a:lnTo>
                    <a:pt x="1495018" y="457200"/>
                  </a:lnTo>
                  <a:lnTo>
                    <a:pt x="1405597" y="457200"/>
                  </a:lnTo>
                  <a:lnTo>
                    <a:pt x="1405597" y="279400"/>
                  </a:lnTo>
                  <a:lnTo>
                    <a:pt x="1495018" y="279400"/>
                  </a:lnTo>
                  <a:lnTo>
                    <a:pt x="1495018" y="266700"/>
                  </a:lnTo>
                  <a:lnTo>
                    <a:pt x="1405597" y="266700"/>
                  </a:lnTo>
                  <a:lnTo>
                    <a:pt x="1405597" y="0"/>
                  </a:lnTo>
                  <a:lnTo>
                    <a:pt x="1400924" y="0"/>
                  </a:lnTo>
                  <a:lnTo>
                    <a:pt x="1400924" y="736600"/>
                  </a:lnTo>
                  <a:lnTo>
                    <a:pt x="1311503" y="736600"/>
                  </a:lnTo>
                  <a:lnTo>
                    <a:pt x="1311503" y="469900"/>
                  </a:lnTo>
                  <a:lnTo>
                    <a:pt x="1400924" y="469900"/>
                  </a:lnTo>
                  <a:lnTo>
                    <a:pt x="1400924" y="457200"/>
                  </a:lnTo>
                  <a:lnTo>
                    <a:pt x="1311503" y="457200"/>
                  </a:lnTo>
                  <a:lnTo>
                    <a:pt x="1311503" y="279400"/>
                  </a:lnTo>
                  <a:lnTo>
                    <a:pt x="1400924" y="279400"/>
                  </a:lnTo>
                  <a:lnTo>
                    <a:pt x="1400924" y="266700"/>
                  </a:lnTo>
                  <a:lnTo>
                    <a:pt x="1311503" y="266700"/>
                  </a:lnTo>
                  <a:lnTo>
                    <a:pt x="1311503" y="0"/>
                  </a:lnTo>
                  <a:lnTo>
                    <a:pt x="1306830" y="0"/>
                  </a:lnTo>
                  <a:lnTo>
                    <a:pt x="1306830" y="736600"/>
                  </a:lnTo>
                  <a:lnTo>
                    <a:pt x="1217409" y="736600"/>
                  </a:lnTo>
                  <a:lnTo>
                    <a:pt x="1217409" y="469900"/>
                  </a:lnTo>
                  <a:lnTo>
                    <a:pt x="1306830" y="469900"/>
                  </a:lnTo>
                  <a:lnTo>
                    <a:pt x="1306830" y="457200"/>
                  </a:lnTo>
                  <a:lnTo>
                    <a:pt x="1217409" y="457200"/>
                  </a:lnTo>
                  <a:lnTo>
                    <a:pt x="1217409" y="279400"/>
                  </a:lnTo>
                  <a:lnTo>
                    <a:pt x="1306830" y="279400"/>
                  </a:lnTo>
                  <a:lnTo>
                    <a:pt x="1306830" y="266700"/>
                  </a:lnTo>
                  <a:lnTo>
                    <a:pt x="1217409" y="266700"/>
                  </a:lnTo>
                  <a:lnTo>
                    <a:pt x="1217409" y="0"/>
                  </a:lnTo>
                  <a:lnTo>
                    <a:pt x="1212735" y="0"/>
                  </a:lnTo>
                  <a:lnTo>
                    <a:pt x="1212735" y="736600"/>
                  </a:lnTo>
                  <a:lnTo>
                    <a:pt x="1123315" y="736600"/>
                  </a:lnTo>
                  <a:lnTo>
                    <a:pt x="1123315" y="469900"/>
                  </a:lnTo>
                  <a:lnTo>
                    <a:pt x="1212735" y="469900"/>
                  </a:lnTo>
                  <a:lnTo>
                    <a:pt x="1212735" y="457200"/>
                  </a:lnTo>
                  <a:lnTo>
                    <a:pt x="1123315" y="457200"/>
                  </a:lnTo>
                  <a:lnTo>
                    <a:pt x="1123315" y="279400"/>
                  </a:lnTo>
                  <a:lnTo>
                    <a:pt x="1212735" y="279400"/>
                  </a:lnTo>
                  <a:lnTo>
                    <a:pt x="1212735" y="266700"/>
                  </a:lnTo>
                  <a:lnTo>
                    <a:pt x="1123315" y="266700"/>
                  </a:lnTo>
                  <a:lnTo>
                    <a:pt x="1123315" y="0"/>
                  </a:lnTo>
                  <a:lnTo>
                    <a:pt x="1118641" y="0"/>
                  </a:lnTo>
                  <a:lnTo>
                    <a:pt x="1118641" y="736600"/>
                  </a:lnTo>
                  <a:lnTo>
                    <a:pt x="1029233" y="736600"/>
                  </a:lnTo>
                  <a:lnTo>
                    <a:pt x="1029233" y="469900"/>
                  </a:lnTo>
                  <a:lnTo>
                    <a:pt x="1118641" y="469900"/>
                  </a:lnTo>
                  <a:lnTo>
                    <a:pt x="1118641" y="457200"/>
                  </a:lnTo>
                  <a:lnTo>
                    <a:pt x="1029233" y="457200"/>
                  </a:lnTo>
                  <a:lnTo>
                    <a:pt x="1029233" y="279400"/>
                  </a:lnTo>
                  <a:lnTo>
                    <a:pt x="1118641" y="279400"/>
                  </a:lnTo>
                  <a:lnTo>
                    <a:pt x="1118641" y="266700"/>
                  </a:lnTo>
                  <a:lnTo>
                    <a:pt x="1029233" y="266700"/>
                  </a:lnTo>
                  <a:lnTo>
                    <a:pt x="1029233" y="0"/>
                  </a:lnTo>
                  <a:lnTo>
                    <a:pt x="1024559" y="0"/>
                  </a:lnTo>
                  <a:lnTo>
                    <a:pt x="1024559" y="736600"/>
                  </a:lnTo>
                  <a:lnTo>
                    <a:pt x="935126" y="736600"/>
                  </a:lnTo>
                  <a:lnTo>
                    <a:pt x="935126" y="469900"/>
                  </a:lnTo>
                  <a:lnTo>
                    <a:pt x="1024559" y="469900"/>
                  </a:lnTo>
                  <a:lnTo>
                    <a:pt x="1024559" y="457200"/>
                  </a:lnTo>
                  <a:lnTo>
                    <a:pt x="935126" y="457200"/>
                  </a:lnTo>
                  <a:lnTo>
                    <a:pt x="935126" y="279400"/>
                  </a:lnTo>
                  <a:lnTo>
                    <a:pt x="1024559" y="279400"/>
                  </a:lnTo>
                  <a:lnTo>
                    <a:pt x="1024559" y="266700"/>
                  </a:lnTo>
                  <a:lnTo>
                    <a:pt x="935126" y="266700"/>
                  </a:lnTo>
                  <a:lnTo>
                    <a:pt x="935126" y="0"/>
                  </a:lnTo>
                  <a:lnTo>
                    <a:pt x="930452" y="0"/>
                  </a:lnTo>
                  <a:lnTo>
                    <a:pt x="930452" y="736600"/>
                  </a:lnTo>
                  <a:lnTo>
                    <a:pt x="841044" y="736600"/>
                  </a:lnTo>
                  <a:lnTo>
                    <a:pt x="841044" y="469900"/>
                  </a:lnTo>
                  <a:lnTo>
                    <a:pt x="930452" y="469900"/>
                  </a:lnTo>
                  <a:lnTo>
                    <a:pt x="930452" y="457200"/>
                  </a:lnTo>
                  <a:lnTo>
                    <a:pt x="841044" y="457200"/>
                  </a:lnTo>
                  <a:lnTo>
                    <a:pt x="841044" y="279400"/>
                  </a:lnTo>
                  <a:lnTo>
                    <a:pt x="930452" y="279400"/>
                  </a:lnTo>
                  <a:lnTo>
                    <a:pt x="930452" y="266700"/>
                  </a:lnTo>
                  <a:lnTo>
                    <a:pt x="841044" y="266700"/>
                  </a:lnTo>
                  <a:lnTo>
                    <a:pt x="841044" y="0"/>
                  </a:lnTo>
                  <a:lnTo>
                    <a:pt x="836371" y="0"/>
                  </a:lnTo>
                  <a:lnTo>
                    <a:pt x="836371" y="736600"/>
                  </a:lnTo>
                  <a:lnTo>
                    <a:pt x="746950" y="736600"/>
                  </a:lnTo>
                  <a:lnTo>
                    <a:pt x="746950" y="469900"/>
                  </a:lnTo>
                  <a:lnTo>
                    <a:pt x="836371" y="469900"/>
                  </a:lnTo>
                  <a:lnTo>
                    <a:pt x="836371" y="457200"/>
                  </a:lnTo>
                  <a:lnTo>
                    <a:pt x="746950" y="457200"/>
                  </a:lnTo>
                  <a:lnTo>
                    <a:pt x="746950" y="279400"/>
                  </a:lnTo>
                  <a:lnTo>
                    <a:pt x="836371" y="279400"/>
                  </a:lnTo>
                  <a:lnTo>
                    <a:pt x="836371" y="266700"/>
                  </a:lnTo>
                  <a:lnTo>
                    <a:pt x="746950" y="266700"/>
                  </a:lnTo>
                  <a:lnTo>
                    <a:pt x="746950" y="0"/>
                  </a:lnTo>
                  <a:lnTo>
                    <a:pt x="742276" y="0"/>
                  </a:lnTo>
                  <a:lnTo>
                    <a:pt x="742276" y="736600"/>
                  </a:lnTo>
                  <a:lnTo>
                    <a:pt x="652856" y="736600"/>
                  </a:lnTo>
                  <a:lnTo>
                    <a:pt x="652856" y="469900"/>
                  </a:lnTo>
                  <a:lnTo>
                    <a:pt x="742276" y="469900"/>
                  </a:lnTo>
                  <a:lnTo>
                    <a:pt x="742276" y="457200"/>
                  </a:lnTo>
                  <a:lnTo>
                    <a:pt x="652856" y="457200"/>
                  </a:lnTo>
                  <a:lnTo>
                    <a:pt x="652856" y="279400"/>
                  </a:lnTo>
                  <a:lnTo>
                    <a:pt x="742276" y="279400"/>
                  </a:lnTo>
                  <a:lnTo>
                    <a:pt x="742276" y="266700"/>
                  </a:lnTo>
                  <a:lnTo>
                    <a:pt x="652856" y="266700"/>
                  </a:lnTo>
                  <a:lnTo>
                    <a:pt x="652856" y="0"/>
                  </a:lnTo>
                  <a:lnTo>
                    <a:pt x="648182" y="0"/>
                  </a:lnTo>
                  <a:lnTo>
                    <a:pt x="648182" y="736600"/>
                  </a:lnTo>
                  <a:lnTo>
                    <a:pt x="558749" y="736600"/>
                  </a:lnTo>
                  <a:lnTo>
                    <a:pt x="558749" y="469900"/>
                  </a:lnTo>
                  <a:lnTo>
                    <a:pt x="648182" y="469900"/>
                  </a:lnTo>
                  <a:lnTo>
                    <a:pt x="648182" y="457200"/>
                  </a:lnTo>
                  <a:lnTo>
                    <a:pt x="558749" y="457200"/>
                  </a:lnTo>
                  <a:lnTo>
                    <a:pt x="558749" y="279400"/>
                  </a:lnTo>
                  <a:lnTo>
                    <a:pt x="648182" y="279400"/>
                  </a:lnTo>
                  <a:lnTo>
                    <a:pt x="648182" y="266700"/>
                  </a:lnTo>
                  <a:lnTo>
                    <a:pt x="558749" y="266700"/>
                  </a:lnTo>
                  <a:lnTo>
                    <a:pt x="558749" y="0"/>
                  </a:lnTo>
                  <a:lnTo>
                    <a:pt x="554088" y="0"/>
                  </a:lnTo>
                  <a:lnTo>
                    <a:pt x="554088" y="736600"/>
                  </a:lnTo>
                  <a:lnTo>
                    <a:pt x="464667" y="736600"/>
                  </a:lnTo>
                  <a:lnTo>
                    <a:pt x="464667" y="469900"/>
                  </a:lnTo>
                  <a:lnTo>
                    <a:pt x="554088" y="469900"/>
                  </a:lnTo>
                  <a:lnTo>
                    <a:pt x="554088" y="457200"/>
                  </a:lnTo>
                  <a:lnTo>
                    <a:pt x="464667" y="457200"/>
                  </a:lnTo>
                  <a:lnTo>
                    <a:pt x="464667" y="279400"/>
                  </a:lnTo>
                  <a:lnTo>
                    <a:pt x="554088" y="279400"/>
                  </a:lnTo>
                  <a:lnTo>
                    <a:pt x="554088" y="266700"/>
                  </a:lnTo>
                  <a:lnTo>
                    <a:pt x="464667" y="266700"/>
                  </a:lnTo>
                  <a:lnTo>
                    <a:pt x="464667" y="0"/>
                  </a:lnTo>
                  <a:lnTo>
                    <a:pt x="459994" y="0"/>
                  </a:lnTo>
                  <a:lnTo>
                    <a:pt x="459994" y="736600"/>
                  </a:lnTo>
                  <a:lnTo>
                    <a:pt x="370573" y="736600"/>
                  </a:lnTo>
                  <a:lnTo>
                    <a:pt x="370573" y="469900"/>
                  </a:lnTo>
                  <a:lnTo>
                    <a:pt x="459994" y="469900"/>
                  </a:lnTo>
                  <a:lnTo>
                    <a:pt x="459994" y="457200"/>
                  </a:lnTo>
                  <a:lnTo>
                    <a:pt x="370573" y="457200"/>
                  </a:lnTo>
                  <a:lnTo>
                    <a:pt x="370573" y="279400"/>
                  </a:lnTo>
                  <a:lnTo>
                    <a:pt x="459994" y="279400"/>
                  </a:lnTo>
                  <a:lnTo>
                    <a:pt x="459994" y="266700"/>
                  </a:lnTo>
                  <a:lnTo>
                    <a:pt x="370573" y="266700"/>
                  </a:lnTo>
                  <a:lnTo>
                    <a:pt x="370573" y="0"/>
                  </a:lnTo>
                  <a:lnTo>
                    <a:pt x="365912" y="0"/>
                  </a:lnTo>
                  <a:lnTo>
                    <a:pt x="365912" y="736600"/>
                  </a:lnTo>
                  <a:lnTo>
                    <a:pt x="276491" y="736600"/>
                  </a:lnTo>
                  <a:lnTo>
                    <a:pt x="276491" y="469900"/>
                  </a:lnTo>
                  <a:lnTo>
                    <a:pt x="365912" y="469900"/>
                  </a:lnTo>
                  <a:lnTo>
                    <a:pt x="365912" y="457200"/>
                  </a:lnTo>
                  <a:lnTo>
                    <a:pt x="276491" y="457200"/>
                  </a:lnTo>
                  <a:lnTo>
                    <a:pt x="276491" y="279400"/>
                  </a:lnTo>
                  <a:lnTo>
                    <a:pt x="365912" y="279400"/>
                  </a:lnTo>
                  <a:lnTo>
                    <a:pt x="365912" y="266700"/>
                  </a:lnTo>
                  <a:lnTo>
                    <a:pt x="276491" y="266700"/>
                  </a:lnTo>
                  <a:lnTo>
                    <a:pt x="276491" y="0"/>
                  </a:lnTo>
                  <a:lnTo>
                    <a:pt x="271818" y="0"/>
                  </a:lnTo>
                  <a:lnTo>
                    <a:pt x="271818" y="736600"/>
                  </a:lnTo>
                  <a:lnTo>
                    <a:pt x="182384" y="736600"/>
                  </a:lnTo>
                  <a:lnTo>
                    <a:pt x="182384" y="469900"/>
                  </a:lnTo>
                  <a:lnTo>
                    <a:pt x="271818" y="469900"/>
                  </a:lnTo>
                  <a:lnTo>
                    <a:pt x="271818" y="457200"/>
                  </a:lnTo>
                  <a:lnTo>
                    <a:pt x="182384" y="457200"/>
                  </a:lnTo>
                  <a:lnTo>
                    <a:pt x="182384" y="279400"/>
                  </a:lnTo>
                  <a:lnTo>
                    <a:pt x="271818" y="279400"/>
                  </a:lnTo>
                  <a:lnTo>
                    <a:pt x="271818" y="266700"/>
                  </a:lnTo>
                  <a:lnTo>
                    <a:pt x="182384" y="266700"/>
                  </a:lnTo>
                  <a:lnTo>
                    <a:pt x="182384" y="0"/>
                  </a:lnTo>
                  <a:lnTo>
                    <a:pt x="177711" y="0"/>
                  </a:lnTo>
                  <a:lnTo>
                    <a:pt x="177711" y="736600"/>
                  </a:lnTo>
                  <a:lnTo>
                    <a:pt x="88290" y="736600"/>
                  </a:lnTo>
                  <a:lnTo>
                    <a:pt x="88290" y="469900"/>
                  </a:lnTo>
                  <a:lnTo>
                    <a:pt x="177711" y="469900"/>
                  </a:lnTo>
                  <a:lnTo>
                    <a:pt x="177711" y="457200"/>
                  </a:lnTo>
                  <a:lnTo>
                    <a:pt x="88290" y="457200"/>
                  </a:lnTo>
                  <a:lnTo>
                    <a:pt x="88290" y="279400"/>
                  </a:lnTo>
                  <a:lnTo>
                    <a:pt x="177711" y="279400"/>
                  </a:lnTo>
                  <a:lnTo>
                    <a:pt x="177711" y="266700"/>
                  </a:lnTo>
                  <a:lnTo>
                    <a:pt x="88290" y="266700"/>
                  </a:lnTo>
                  <a:lnTo>
                    <a:pt x="88290" y="0"/>
                  </a:lnTo>
                  <a:lnTo>
                    <a:pt x="83629" y="0"/>
                  </a:lnTo>
                  <a:lnTo>
                    <a:pt x="83629" y="266700"/>
                  </a:lnTo>
                  <a:lnTo>
                    <a:pt x="0" y="266700"/>
                  </a:lnTo>
                  <a:lnTo>
                    <a:pt x="0" y="279400"/>
                  </a:lnTo>
                  <a:lnTo>
                    <a:pt x="83629" y="279400"/>
                  </a:lnTo>
                  <a:lnTo>
                    <a:pt x="83629" y="457200"/>
                  </a:lnTo>
                  <a:lnTo>
                    <a:pt x="0" y="457200"/>
                  </a:lnTo>
                  <a:lnTo>
                    <a:pt x="0" y="469900"/>
                  </a:lnTo>
                  <a:lnTo>
                    <a:pt x="83629" y="469900"/>
                  </a:lnTo>
                  <a:lnTo>
                    <a:pt x="83629" y="736600"/>
                  </a:lnTo>
                  <a:lnTo>
                    <a:pt x="1041" y="736600"/>
                  </a:lnTo>
                  <a:lnTo>
                    <a:pt x="0" y="749300"/>
                  </a:lnTo>
                  <a:lnTo>
                    <a:pt x="742276" y="749300"/>
                  </a:lnTo>
                  <a:lnTo>
                    <a:pt x="742276" y="927100"/>
                  </a:lnTo>
                  <a:lnTo>
                    <a:pt x="746950" y="927100"/>
                  </a:lnTo>
                  <a:lnTo>
                    <a:pt x="746950" y="749300"/>
                  </a:lnTo>
                  <a:lnTo>
                    <a:pt x="836371" y="749300"/>
                  </a:lnTo>
                  <a:lnTo>
                    <a:pt x="836371" y="927100"/>
                  </a:lnTo>
                  <a:lnTo>
                    <a:pt x="841044" y="927100"/>
                  </a:lnTo>
                  <a:lnTo>
                    <a:pt x="841044" y="749300"/>
                  </a:lnTo>
                  <a:lnTo>
                    <a:pt x="930452" y="749300"/>
                  </a:lnTo>
                  <a:lnTo>
                    <a:pt x="930452" y="927100"/>
                  </a:lnTo>
                  <a:lnTo>
                    <a:pt x="935126" y="927100"/>
                  </a:lnTo>
                  <a:lnTo>
                    <a:pt x="935126" y="749300"/>
                  </a:lnTo>
                  <a:lnTo>
                    <a:pt x="1024559" y="749300"/>
                  </a:lnTo>
                  <a:lnTo>
                    <a:pt x="1024559" y="927100"/>
                  </a:lnTo>
                  <a:lnTo>
                    <a:pt x="1029233" y="927100"/>
                  </a:lnTo>
                  <a:lnTo>
                    <a:pt x="1029233" y="749300"/>
                  </a:lnTo>
                  <a:lnTo>
                    <a:pt x="1118641" y="749300"/>
                  </a:lnTo>
                  <a:lnTo>
                    <a:pt x="1118641" y="927100"/>
                  </a:lnTo>
                  <a:lnTo>
                    <a:pt x="1123315" y="927100"/>
                  </a:lnTo>
                  <a:lnTo>
                    <a:pt x="1123315" y="749300"/>
                  </a:lnTo>
                  <a:lnTo>
                    <a:pt x="1212735" y="749300"/>
                  </a:lnTo>
                  <a:lnTo>
                    <a:pt x="1212735" y="927100"/>
                  </a:lnTo>
                  <a:lnTo>
                    <a:pt x="1217409" y="927100"/>
                  </a:lnTo>
                  <a:lnTo>
                    <a:pt x="1217409" y="749300"/>
                  </a:lnTo>
                  <a:lnTo>
                    <a:pt x="1306830" y="749300"/>
                  </a:lnTo>
                  <a:lnTo>
                    <a:pt x="1306830" y="927100"/>
                  </a:lnTo>
                  <a:lnTo>
                    <a:pt x="1311503" y="927100"/>
                  </a:lnTo>
                  <a:lnTo>
                    <a:pt x="1311503" y="749300"/>
                  </a:lnTo>
                  <a:lnTo>
                    <a:pt x="1400924" y="749300"/>
                  </a:lnTo>
                  <a:lnTo>
                    <a:pt x="1400924" y="927100"/>
                  </a:lnTo>
                  <a:lnTo>
                    <a:pt x="1405597" y="927100"/>
                  </a:lnTo>
                  <a:lnTo>
                    <a:pt x="1405597" y="749300"/>
                  </a:lnTo>
                  <a:lnTo>
                    <a:pt x="1495018" y="749300"/>
                  </a:lnTo>
                  <a:lnTo>
                    <a:pt x="1495018" y="927100"/>
                  </a:lnTo>
                  <a:lnTo>
                    <a:pt x="1499679" y="927100"/>
                  </a:lnTo>
                  <a:lnTo>
                    <a:pt x="1499679" y="749300"/>
                  </a:lnTo>
                  <a:lnTo>
                    <a:pt x="1589100" y="749300"/>
                  </a:lnTo>
                  <a:lnTo>
                    <a:pt x="1589100" y="927100"/>
                  </a:lnTo>
                  <a:lnTo>
                    <a:pt x="1593773" y="927100"/>
                  </a:lnTo>
                  <a:lnTo>
                    <a:pt x="1593773" y="749300"/>
                  </a:lnTo>
                  <a:lnTo>
                    <a:pt x="1683207" y="749300"/>
                  </a:lnTo>
                  <a:lnTo>
                    <a:pt x="1683207" y="927100"/>
                  </a:lnTo>
                  <a:lnTo>
                    <a:pt x="1687880" y="927100"/>
                  </a:lnTo>
                  <a:lnTo>
                    <a:pt x="1687880" y="749300"/>
                  </a:lnTo>
                  <a:lnTo>
                    <a:pt x="1777288" y="749300"/>
                  </a:lnTo>
                  <a:lnTo>
                    <a:pt x="1777288" y="927100"/>
                  </a:lnTo>
                  <a:lnTo>
                    <a:pt x="1781962" y="927100"/>
                  </a:lnTo>
                  <a:lnTo>
                    <a:pt x="1781962" y="749300"/>
                  </a:lnTo>
                  <a:lnTo>
                    <a:pt x="1871383" y="749300"/>
                  </a:lnTo>
                  <a:lnTo>
                    <a:pt x="1871383" y="927100"/>
                  </a:lnTo>
                  <a:lnTo>
                    <a:pt x="1876056" y="927100"/>
                  </a:lnTo>
                  <a:lnTo>
                    <a:pt x="1876056" y="749300"/>
                  </a:lnTo>
                  <a:lnTo>
                    <a:pt x="1959673" y="749300"/>
                  </a:lnTo>
                  <a:lnTo>
                    <a:pt x="1958644" y="736600"/>
                  </a:lnTo>
                  <a:lnTo>
                    <a:pt x="1876056" y="736600"/>
                  </a:lnTo>
                  <a:lnTo>
                    <a:pt x="1876056" y="469900"/>
                  </a:lnTo>
                  <a:lnTo>
                    <a:pt x="1959673" y="469900"/>
                  </a:lnTo>
                  <a:lnTo>
                    <a:pt x="1959673" y="457200"/>
                  </a:lnTo>
                  <a:lnTo>
                    <a:pt x="1876056" y="457200"/>
                  </a:lnTo>
                  <a:lnTo>
                    <a:pt x="1876056" y="279400"/>
                  </a:lnTo>
                  <a:lnTo>
                    <a:pt x="1959673" y="279400"/>
                  </a:lnTo>
                  <a:lnTo>
                    <a:pt x="1959673" y="2667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29309760" y="37102680"/>
              <a:ext cx="4912560" cy="1145160"/>
            </a:xfrm>
            <a:custGeom>
              <a:avLst/>
              <a:gdLst>
                <a:gd name="textAreaLeft" fmla="*/ 0 w 4912560"/>
                <a:gd name="textAreaRight" fmla="*/ 4912920 w 4912560"/>
                <a:gd name="textAreaTop" fmla="*/ 0 h 1145160"/>
                <a:gd name="textAreaBottom" fmla="*/ 1145520 h 1145160"/>
              </a:gdLst>
              <a:ahLst/>
              <a:cxnLst/>
              <a:rect l="textAreaLeft" t="textAreaTop" r="textAreaRight" b="textAreaBottom"/>
              <a:pathLst>
                <a:path w="1960244" h="457200">
                  <a:moveTo>
                    <a:pt x="1959673" y="177800"/>
                  </a:moveTo>
                  <a:lnTo>
                    <a:pt x="1876056" y="177800"/>
                  </a:lnTo>
                  <a:lnTo>
                    <a:pt x="1876056" y="0"/>
                  </a:lnTo>
                  <a:lnTo>
                    <a:pt x="1871383" y="0"/>
                  </a:lnTo>
                  <a:lnTo>
                    <a:pt x="1871383" y="177800"/>
                  </a:lnTo>
                  <a:lnTo>
                    <a:pt x="1781962" y="177800"/>
                  </a:lnTo>
                  <a:lnTo>
                    <a:pt x="1781962" y="0"/>
                  </a:lnTo>
                  <a:lnTo>
                    <a:pt x="1777288" y="0"/>
                  </a:lnTo>
                  <a:lnTo>
                    <a:pt x="1777288" y="177800"/>
                  </a:lnTo>
                  <a:lnTo>
                    <a:pt x="1687880" y="177800"/>
                  </a:lnTo>
                  <a:lnTo>
                    <a:pt x="1687880" y="0"/>
                  </a:lnTo>
                  <a:lnTo>
                    <a:pt x="1683207" y="0"/>
                  </a:lnTo>
                  <a:lnTo>
                    <a:pt x="1683207" y="177800"/>
                  </a:lnTo>
                  <a:lnTo>
                    <a:pt x="1593773" y="177800"/>
                  </a:lnTo>
                  <a:lnTo>
                    <a:pt x="1593773" y="0"/>
                  </a:lnTo>
                  <a:lnTo>
                    <a:pt x="1589100" y="0"/>
                  </a:lnTo>
                  <a:lnTo>
                    <a:pt x="1589100" y="177800"/>
                  </a:lnTo>
                  <a:lnTo>
                    <a:pt x="1499679" y="177800"/>
                  </a:lnTo>
                  <a:lnTo>
                    <a:pt x="1499679" y="0"/>
                  </a:lnTo>
                  <a:lnTo>
                    <a:pt x="1495018" y="0"/>
                  </a:lnTo>
                  <a:lnTo>
                    <a:pt x="1495018" y="177800"/>
                  </a:lnTo>
                  <a:lnTo>
                    <a:pt x="1405597" y="177800"/>
                  </a:lnTo>
                  <a:lnTo>
                    <a:pt x="1405597" y="0"/>
                  </a:lnTo>
                  <a:lnTo>
                    <a:pt x="1400924" y="0"/>
                  </a:lnTo>
                  <a:lnTo>
                    <a:pt x="1400924" y="177800"/>
                  </a:lnTo>
                  <a:lnTo>
                    <a:pt x="1311503" y="177800"/>
                  </a:lnTo>
                  <a:lnTo>
                    <a:pt x="1311503" y="0"/>
                  </a:lnTo>
                  <a:lnTo>
                    <a:pt x="1306830" y="0"/>
                  </a:lnTo>
                  <a:lnTo>
                    <a:pt x="1306830" y="177800"/>
                  </a:lnTo>
                  <a:lnTo>
                    <a:pt x="1217409" y="177800"/>
                  </a:lnTo>
                  <a:lnTo>
                    <a:pt x="1217409" y="0"/>
                  </a:lnTo>
                  <a:lnTo>
                    <a:pt x="1212735" y="0"/>
                  </a:lnTo>
                  <a:lnTo>
                    <a:pt x="1212735" y="177800"/>
                  </a:lnTo>
                  <a:lnTo>
                    <a:pt x="1123315" y="177800"/>
                  </a:lnTo>
                  <a:lnTo>
                    <a:pt x="1123315" y="0"/>
                  </a:lnTo>
                  <a:lnTo>
                    <a:pt x="1118641" y="0"/>
                  </a:lnTo>
                  <a:lnTo>
                    <a:pt x="1118641" y="177800"/>
                  </a:lnTo>
                  <a:lnTo>
                    <a:pt x="1029233" y="177800"/>
                  </a:lnTo>
                  <a:lnTo>
                    <a:pt x="1029233" y="0"/>
                  </a:lnTo>
                  <a:lnTo>
                    <a:pt x="1024559" y="0"/>
                  </a:lnTo>
                  <a:lnTo>
                    <a:pt x="1024559" y="177800"/>
                  </a:lnTo>
                  <a:lnTo>
                    <a:pt x="935126" y="177800"/>
                  </a:lnTo>
                  <a:lnTo>
                    <a:pt x="935126" y="0"/>
                  </a:lnTo>
                  <a:lnTo>
                    <a:pt x="930452" y="0"/>
                  </a:lnTo>
                  <a:lnTo>
                    <a:pt x="930452" y="177800"/>
                  </a:lnTo>
                  <a:lnTo>
                    <a:pt x="841044" y="177800"/>
                  </a:lnTo>
                  <a:lnTo>
                    <a:pt x="841044" y="0"/>
                  </a:lnTo>
                  <a:lnTo>
                    <a:pt x="836371" y="0"/>
                  </a:lnTo>
                  <a:lnTo>
                    <a:pt x="836371" y="177800"/>
                  </a:lnTo>
                  <a:lnTo>
                    <a:pt x="746950" y="177800"/>
                  </a:lnTo>
                  <a:lnTo>
                    <a:pt x="746950" y="0"/>
                  </a:lnTo>
                  <a:lnTo>
                    <a:pt x="742276" y="0"/>
                  </a:lnTo>
                  <a:lnTo>
                    <a:pt x="742276" y="177800"/>
                  </a:lnTo>
                  <a:lnTo>
                    <a:pt x="652856" y="177800"/>
                  </a:lnTo>
                  <a:lnTo>
                    <a:pt x="652856" y="0"/>
                  </a:lnTo>
                  <a:lnTo>
                    <a:pt x="648182" y="0"/>
                  </a:lnTo>
                  <a:lnTo>
                    <a:pt x="648182" y="177800"/>
                  </a:lnTo>
                  <a:lnTo>
                    <a:pt x="558749" y="177800"/>
                  </a:lnTo>
                  <a:lnTo>
                    <a:pt x="558761" y="0"/>
                  </a:lnTo>
                  <a:lnTo>
                    <a:pt x="554088" y="0"/>
                  </a:lnTo>
                  <a:lnTo>
                    <a:pt x="554088" y="177800"/>
                  </a:lnTo>
                  <a:lnTo>
                    <a:pt x="464667" y="177800"/>
                  </a:lnTo>
                  <a:lnTo>
                    <a:pt x="464667" y="0"/>
                  </a:lnTo>
                  <a:lnTo>
                    <a:pt x="459994" y="0"/>
                  </a:lnTo>
                  <a:lnTo>
                    <a:pt x="459994" y="177800"/>
                  </a:lnTo>
                  <a:lnTo>
                    <a:pt x="370573" y="177800"/>
                  </a:lnTo>
                  <a:lnTo>
                    <a:pt x="370573" y="0"/>
                  </a:lnTo>
                  <a:lnTo>
                    <a:pt x="365912" y="0"/>
                  </a:lnTo>
                  <a:lnTo>
                    <a:pt x="365912" y="177800"/>
                  </a:lnTo>
                  <a:lnTo>
                    <a:pt x="276491" y="177800"/>
                  </a:lnTo>
                  <a:lnTo>
                    <a:pt x="276491" y="0"/>
                  </a:lnTo>
                  <a:lnTo>
                    <a:pt x="271818" y="0"/>
                  </a:lnTo>
                  <a:lnTo>
                    <a:pt x="271818" y="177800"/>
                  </a:lnTo>
                  <a:lnTo>
                    <a:pt x="182384" y="177800"/>
                  </a:lnTo>
                  <a:lnTo>
                    <a:pt x="182384" y="0"/>
                  </a:lnTo>
                  <a:lnTo>
                    <a:pt x="177711" y="0"/>
                  </a:lnTo>
                  <a:lnTo>
                    <a:pt x="177711" y="177800"/>
                  </a:lnTo>
                  <a:lnTo>
                    <a:pt x="88290" y="177800"/>
                  </a:lnTo>
                  <a:lnTo>
                    <a:pt x="88290" y="0"/>
                  </a:lnTo>
                  <a:lnTo>
                    <a:pt x="83629" y="0"/>
                  </a:lnTo>
                  <a:lnTo>
                    <a:pt x="83629" y="177800"/>
                  </a:lnTo>
                  <a:lnTo>
                    <a:pt x="0" y="177800"/>
                  </a:lnTo>
                  <a:lnTo>
                    <a:pt x="1041" y="190500"/>
                  </a:lnTo>
                  <a:lnTo>
                    <a:pt x="1400924" y="190500"/>
                  </a:lnTo>
                  <a:lnTo>
                    <a:pt x="1400924" y="457200"/>
                  </a:lnTo>
                  <a:lnTo>
                    <a:pt x="1405597" y="457200"/>
                  </a:lnTo>
                  <a:lnTo>
                    <a:pt x="1405597" y="190500"/>
                  </a:lnTo>
                  <a:lnTo>
                    <a:pt x="1495018" y="190500"/>
                  </a:lnTo>
                  <a:lnTo>
                    <a:pt x="1495018" y="457200"/>
                  </a:lnTo>
                  <a:lnTo>
                    <a:pt x="1499679" y="457200"/>
                  </a:lnTo>
                  <a:lnTo>
                    <a:pt x="1499679" y="190500"/>
                  </a:lnTo>
                  <a:lnTo>
                    <a:pt x="1589100" y="190500"/>
                  </a:lnTo>
                  <a:lnTo>
                    <a:pt x="1589100" y="457200"/>
                  </a:lnTo>
                  <a:lnTo>
                    <a:pt x="1593773" y="457200"/>
                  </a:lnTo>
                  <a:lnTo>
                    <a:pt x="1593773" y="190500"/>
                  </a:lnTo>
                  <a:lnTo>
                    <a:pt x="1683207" y="190500"/>
                  </a:lnTo>
                  <a:lnTo>
                    <a:pt x="1683207" y="457200"/>
                  </a:lnTo>
                  <a:lnTo>
                    <a:pt x="1687880" y="457200"/>
                  </a:lnTo>
                  <a:lnTo>
                    <a:pt x="1687880" y="190500"/>
                  </a:lnTo>
                  <a:lnTo>
                    <a:pt x="1777288" y="190500"/>
                  </a:lnTo>
                  <a:lnTo>
                    <a:pt x="1777288" y="457200"/>
                  </a:lnTo>
                  <a:lnTo>
                    <a:pt x="1781962" y="457200"/>
                  </a:lnTo>
                  <a:lnTo>
                    <a:pt x="1781962" y="190500"/>
                  </a:lnTo>
                  <a:lnTo>
                    <a:pt x="1871383" y="190500"/>
                  </a:lnTo>
                  <a:lnTo>
                    <a:pt x="1871383" y="457200"/>
                  </a:lnTo>
                  <a:lnTo>
                    <a:pt x="1876056" y="457200"/>
                  </a:lnTo>
                  <a:lnTo>
                    <a:pt x="1876056" y="190500"/>
                  </a:lnTo>
                  <a:lnTo>
                    <a:pt x="1958644" y="190500"/>
                  </a:lnTo>
                  <a:lnTo>
                    <a:pt x="1959673"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9085120" y="37023120"/>
              <a:ext cx="5218560" cy="5221080"/>
            </a:xfrm>
            <a:custGeom>
              <a:avLst/>
              <a:gdLst>
                <a:gd name="textAreaLeft" fmla="*/ 0 w 5218560"/>
                <a:gd name="textAreaRight" fmla="*/ 5218920 w 5218560"/>
                <a:gd name="textAreaTop" fmla="*/ 0 h 5221080"/>
                <a:gd name="textAreaBottom" fmla="*/ 5221440 h 5221080"/>
              </a:gdLst>
              <a:ahLst/>
              <a:cxnLst/>
              <a:rect l="textAreaLeft" t="textAreaTop" r="textAreaRight" b="textAreaBottom"/>
              <a:pathLst>
                <a:path w="2082165" h="2082800">
                  <a:moveTo>
                    <a:pt x="2081987" y="1983714"/>
                  </a:moveTo>
                  <a:lnTo>
                    <a:pt x="2081542" y="1982508"/>
                  </a:lnTo>
                  <a:lnTo>
                    <a:pt x="2080628" y="1981593"/>
                  </a:lnTo>
                  <a:lnTo>
                    <a:pt x="2048535" y="1949526"/>
                  </a:lnTo>
                  <a:lnTo>
                    <a:pt x="2045576" y="1949526"/>
                  </a:lnTo>
                  <a:lnTo>
                    <a:pt x="2041931" y="1953171"/>
                  </a:lnTo>
                  <a:lnTo>
                    <a:pt x="2041931" y="1956117"/>
                  </a:lnTo>
                  <a:lnTo>
                    <a:pt x="2066023" y="1980234"/>
                  </a:lnTo>
                  <a:lnTo>
                    <a:pt x="100279" y="1980234"/>
                  </a:lnTo>
                  <a:lnTo>
                    <a:pt x="100279" y="16421"/>
                  </a:lnTo>
                  <a:lnTo>
                    <a:pt x="123469" y="39598"/>
                  </a:lnTo>
                  <a:lnTo>
                    <a:pt x="124663" y="40055"/>
                  </a:lnTo>
                  <a:lnTo>
                    <a:pt x="127063" y="40055"/>
                  </a:lnTo>
                  <a:lnTo>
                    <a:pt x="128257" y="39598"/>
                  </a:lnTo>
                  <a:lnTo>
                    <a:pt x="131000" y="36855"/>
                  </a:lnTo>
                  <a:lnTo>
                    <a:pt x="131000" y="33909"/>
                  </a:lnTo>
                  <a:lnTo>
                    <a:pt x="129171" y="32067"/>
                  </a:lnTo>
                  <a:lnTo>
                    <a:pt x="97091" y="0"/>
                  </a:lnTo>
                  <a:lnTo>
                    <a:pt x="94119" y="0"/>
                  </a:lnTo>
                  <a:lnTo>
                    <a:pt x="60210" y="33909"/>
                  </a:lnTo>
                  <a:lnTo>
                    <a:pt x="60210" y="36855"/>
                  </a:lnTo>
                  <a:lnTo>
                    <a:pt x="62941" y="39598"/>
                  </a:lnTo>
                  <a:lnTo>
                    <a:pt x="64147" y="40055"/>
                  </a:lnTo>
                  <a:lnTo>
                    <a:pt x="66535" y="40055"/>
                  </a:lnTo>
                  <a:lnTo>
                    <a:pt x="67729" y="39598"/>
                  </a:lnTo>
                  <a:lnTo>
                    <a:pt x="90919" y="16421"/>
                  </a:lnTo>
                  <a:lnTo>
                    <a:pt x="90919" y="1980234"/>
                  </a:lnTo>
                  <a:lnTo>
                    <a:pt x="2095" y="1980234"/>
                  </a:lnTo>
                  <a:lnTo>
                    <a:pt x="0" y="1982317"/>
                  </a:lnTo>
                  <a:lnTo>
                    <a:pt x="0" y="1987499"/>
                  </a:lnTo>
                  <a:lnTo>
                    <a:pt x="2095" y="1989582"/>
                  </a:lnTo>
                  <a:lnTo>
                    <a:pt x="90919" y="1989582"/>
                  </a:lnTo>
                  <a:lnTo>
                    <a:pt x="90919" y="2080348"/>
                  </a:lnTo>
                  <a:lnTo>
                    <a:pt x="93014" y="2082431"/>
                  </a:lnTo>
                  <a:lnTo>
                    <a:pt x="98183" y="2082431"/>
                  </a:lnTo>
                  <a:lnTo>
                    <a:pt x="100279" y="2080348"/>
                  </a:lnTo>
                  <a:lnTo>
                    <a:pt x="100279" y="1989582"/>
                  </a:lnTo>
                  <a:lnTo>
                    <a:pt x="2066023" y="1989582"/>
                  </a:lnTo>
                  <a:lnTo>
                    <a:pt x="2041931" y="2013699"/>
                  </a:lnTo>
                  <a:lnTo>
                    <a:pt x="2041931" y="2016645"/>
                  </a:lnTo>
                  <a:lnTo>
                    <a:pt x="2044674" y="2019388"/>
                  </a:lnTo>
                  <a:lnTo>
                    <a:pt x="2045868" y="2019846"/>
                  </a:lnTo>
                  <a:lnTo>
                    <a:pt x="2048256" y="2019846"/>
                  </a:lnTo>
                  <a:lnTo>
                    <a:pt x="2049462" y="2019388"/>
                  </a:lnTo>
                  <a:lnTo>
                    <a:pt x="2081542" y="1987308"/>
                  </a:lnTo>
                  <a:lnTo>
                    <a:pt x="2081987" y="1986102"/>
                  </a:lnTo>
                  <a:lnTo>
                    <a:pt x="2081987" y="1983714"/>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9" name="object 115"/>
            <p:cNvSpPr/>
            <p:nvPr/>
          </p:nvSpPr>
          <p:spPr>
            <a:xfrm>
              <a:off x="29303640" y="37532160"/>
              <a:ext cx="4916160" cy="4033440"/>
            </a:xfrm>
            <a:custGeom>
              <a:avLst/>
              <a:gdLst>
                <a:gd name="textAreaLeft" fmla="*/ 0 w 4916160"/>
                <a:gd name="textAreaRight" fmla="*/ 4916520 w 4916160"/>
                <a:gd name="textAreaTop" fmla="*/ 0 h 4033440"/>
                <a:gd name="textAreaBottom" fmla="*/ 4033800 h 4033440"/>
              </a:gdLst>
              <a:ahLst/>
              <a:cxnLst/>
              <a:rect l="textAreaLeft" t="textAreaTop" r="textAreaRight" b="textAreaBottom"/>
              <a:pathLst>
                <a:path w="1961515" h="1609090">
                  <a:moveTo>
                    <a:pt x="1959224" y="0"/>
                  </a:moveTo>
                  <a:lnTo>
                    <a:pt x="1956642" y="0"/>
                  </a:lnTo>
                  <a:lnTo>
                    <a:pt x="1928688" y="8186"/>
                  </a:lnTo>
                  <a:lnTo>
                    <a:pt x="1897511" y="30323"/>
                  </a:lnTo>
                  <a:lnTo>
                    <a:pt x="1864036" y="62776"/>
                  </a:lnTo>
                  <a:lnTo>
                    <a:pt x="1829189" y="101913"/>
                  </a:lnTo>
                  <a:lnTo>
                    <a:pt x="1762451" y="181690"/>
                  </a:lnTo>
                  <a:lnTo>
                    <a:pt x="1732787" y="214838"/>
                  </a:lnTo>
                  <a:lnTo>
                    <a:pt x="1707223" y="238457"/>
                  </a:lnTo>
                  <a:lnTo>
                    <a:pt x="1688076" y="247460"/>
                  </a:lnTo>
                  <a:lnTo>
                    <a:pt x="1671748" y="241550"/>
                  </a:lnTo>
                  <a:lnTo>
                    <a:pt x="1658231" y="226248"/>
                  </a:lnTo>
                  <a:lnTo>
                    <a:pt x="1646799" y="205195"/>
                  </a:lnTo>
                  <a:lnTo>
                    <a:pt x="1627515" y="160737"/>
                  </a:lnTo>
                  <a:lnTo>
                    <a:pt x="1617983" y="143006"/>
                  </a:lnTo>
                  <a:lnTo>
                    <a:pt x="1607174" y="130875"/>
                  </a:lnTo>
                  <a:lnTo>
                    <a:pt x="1594132" y="126380"/>
                  </a:lnTo>
                  <a:lnTo>
                    <a:pt x="1582525" y="135312"/>
                  </a:lnTo>
                  <a:lnTo>
                    <a:pt x="1555864" y="209738"/>
                  </a:lnTo>
                  <a:lnTo>
                    <a:pt x="1538901" y="277209"/>
                  </a:lnTo>
                  <a:lnTo>
                    <a:pt x="1518246" y="366168"/>
                  </a:lnTo>
                  <a:lnTo>
                    <a:pt x="1504034" y="427930"/>
                  </a:lnTo>
                  <a:lnTo>
                    <a:pt x="1488509" y="492251"/>
                  </a:lnTo>
                  <a:lnTo>
                    <a:pt x="1473033" y="549945"/>
                  </a:lnTo>
                  <a:lnTo>
                    <a:pt x="1458969" y="591826"/>
                  </a:lnTo>
                  <a:lnTo>
                    <a:pt x="1447683" y="608709"/>
                  </a:lnTo>
                  <a:lnTo>
                    <a:pt x="1358148" y="608709"/>
                  </a:lnTo>
                  <a:lnTo>
                    <a:pt x="1341810" y="595468"/>
                  </a:lnTo>
                  <a:lnTo>
                    <a:pt x="1326899" y="561186"/>
                  </a:lnTo>
                  <a:lnTo>
                    <a:pt x="1313212" y="514021"/>
                  </a:lnTo>
                  <a:lnTo>
                    <a:pt x="1300543" y="462133"/>
                  </a:lnTo>
                  <a:lnTo>
                    <a:pt x="1283926" y="394751"/>
                  </a:lnTo>
                  <a:lnTo>
                    <a:pt x="1265800" y="337043"/>
                  </a:lnTo>
                  <a:lnTo>
                    <a:pt x="1244203" y="296744"/>
                  </a:lnTo>
                  <a:lnTo>
                    <a:pt x="1217174" y="281592"/>
                  </a:lnTo>
                  <a:lnTo>
                    <a:pt x="1203231" y="287480"/>
                  </a:lnTo>
                  <a:lnTo>
                    <a:pt x="1174550" y="332694"/>
                  </a:lnTo>
                  <a:lnTo>
                    <a:pt x="1159539" y="370756"/>
                  </a:lnTo>
                  <a:lnTo>
                    <a:pt x="1143899" y="418279"/>
                  </a:lnTo>
                  <a:lnTo>
                    <a:pt x="1127494" y="474632"/>
                  </a:lnTo>
                  <a:lnTo>
                    <a:pt x="1110186" y="539182"/>
                  </a:lnTo>
                  <a:lnTo>
                    <a:pt x="1091840" y="611298"/>
                  </a:lnTo>
                  <a:lnTo>
                    <a:pt x="1055662" y="758017"/>
                  </a:lnTo>
                  <a:lnTo>
                    <a:pt x="1038504" y="825605"/>
                  </a:lnTo>
                  <a:lnTo>
                    <a:pt x="1021657" y="887661"/>
                  </a:lnTo>
                  <a:lnTo>
                    <a:pt x="1005936" y="938735"/>
                  </a:lnTo>
                  <a:lnTo>
                    <a:pt x="992154" y="973376"/>
                  </a:lnTo>
                  <a:lnTo>
                    <a:pt x="981127" y="986134"/>
                  </a:lnTo>
                  <a:lnTo>
                    <a:pt x="964901" y="978569"/>
                  </a:lnTo>
                  <a:lnTo>
                    <a:pt x="951631" y="958980"/>
                  </a:lnTo>
                  <a:lnTo>
                    <a:pt x="940539" y="932028"/>
                  </a:lnTo>
                  <a:lnTo>
                    <a:pt x="922360" y="876321"/>
                  </a:lnTo>
                  <a:lnTo>
                    <a:pt x="913499" y="854625"/>
                  </a:lnTo>
                  <a:lnTo>
                    <a:pt x="903299" y="839780"/>
                  </a:lnTo>
                  <a:lnTo>
                    <a:pt x="890797" y="834278"/>
                  </a:lnTo>
                  <a:lnTo>
                    <a:pt x="878009" y="843100"/>
                  </a:lnTo>
                  <a:lnTo>
                    <a:pt x="864826" y="869319"/>
                  </a:lnTo>
                  <a:lnTo>
                    <a:pt x="849878" y="912563"/>
                  </a:lnTo>
                  <a:lnTo>
                    <a:pt x="831799" y="972461"/>
                  </a:lnTo>
                  <a:lnTo>
                    <a:pt x="816302" y="1024197"/>
                  </a:lnTo>
                  <a:lnTo>
                    <a:pt x="799328" y="1076359"/>
                  </a:lnTo>
                  <a:lnTo>
                    <a:pt x="781550" y="1122096"/>
                  </a:lnTo>
                  <a:lnTo>
                    <a:pt x="763640" y="1154561"/>
                  </a:lnTo>
                  <a:lnTo>
                    <a:pt x="746273" y="1166905"/>
                  </a:lnTo>
                  <a:lnTo>
                    <a:pt x="727438" y="1154896"/>
                  </a:lnTo>
                  <a:lnTo>
                    <a:pt x="709313" y="1123803"/>
                  </a:lnTo>
                  <a:lnTo>
                    <a:pt x="692012" y="1081027"/>
                  </a:lnTo>
                  <a:lnTo>
                    <a:pt x="658637" y="985071"/>
                  </a:lnTo>
                  <a:lnTo>
                    <a:pt x="641815" y="944359"/>
                  </a:lnTo>
                  <a:lnTo>
                    <a:pt x="624185" y="916504"/>
                  </a:lnTo>
                  <a:lnTo>
                    <a:pt x="604748" y="906180"/>
                  </a:lnTo>
                  <a:lnTo>
                    <a:pt x="590684" y="889250"/>
                  </a:lnTo>
                  <a:lnTo>
                    <a:pt x="579357" y="845959"/>
                  </a:lnTo>
                  <a:lnTo>
                    <a:pt x="570147" y="787552"/>
                  </a:lnTo>
                  <a:lnTo>
                    <a:pt x="562433" y="725278"/>
                  </a:lnTo>
                  <a:lnTo>
                    <a:pt x="552396" y="646715"/>
                  </a:lnTo>
                  <a:lnTo>
                    <a:pt x="541799" y="587693"/>
                  </a:lnTo>
                  <a:lnTo>
                    <a:pt x="528768" y="550559"/>
                  </a:lnTo>
                  <a:lnTo>
                    <a:pt x="511428" y="537659"/>
                  </a:lnTo>
                  <a:lnTo>
                    <a:pt x="498429" y="546282"/>
                  </a:lnTo>
                  <a:lnTo>
                    <a:pt x="478410" y="612159"/>
                  </a:lnTo>
                  <a:lnTo>
                    <a:pt x="470226" y="667344"/>
                  </a:lnTo>
                  <a:lnTo>
                    <a:pt x="462482" y="735981"/>
                  </a:lnTo>
                  <a:lnTo>
                    <a:pt x="454598" y="817035"/>
                  </a:lnTo>
                  <a:lnTo>
                    <a:pt x="449134" y="874255"/>
                  </a:lnTo>
                  <a:lnTo>
                    <a:pt x="443018" y="932167"/>
                  </a:lnTo>
                  <a:lnTo>
                    <a:pt x="436349" y="983417"/>
                  </a:lnTo>
                  <a:lnTo>
                    <a:pt x="429228" y="1020650"/>
                  </a:lnTo>
                  <a:lnTo>
                    <a:pt x="421757" y="1036511"/>
                  </a:lnTo>
                  <a:lnTo>
                    <a:pt x="415368" y="1023605"/>
                  </a:lnTo>
                  <a:lnTo>
                    <a:pt x="400514" y="952582"/>
                  </a:lnTo>
                  <a:lnTo>
                    <a:pt x="392398" y="900156"/>
                  </a:lnTo>
                  <a:lnTo>
                    <a:pt x="384057" y="840247"/>
                  </a:lnTo>
                  <a:lnTo>
                    <a:pt x="375664" y="775702"/>
                  </a:lnTo>
                  <a:lnTo>
                    <a:pt x="367396" y="709365"/>
                  </a:lnTo>
                  <a:lnTo>
                    <a:pt x="348615" y="556012"/>
                  </a:lnTo>
                  <a:lnTo>
                    <a:pt x="338709" y="477668"/>
                  </a:lnTo>
                  <a:lnTo>
                    <a:pt x="329578" y="408942"/>
                  </a:lnTo>
                  <a:lnTo>
                    <a:pt x="321095" y="349728"/>
                  </a:lnTo>
                  <a:lnTo>
                    <a:pt x="313130" y="299919"/>
                  </a:lnTo>
                  <a:lnTo>
                    <a:pt x="305555" y="259406"/>
                  </a:lnTo>
                  <a:lnTo>
                    <a:pt x="291061" y="205843"/>
                  </a:lnTo>
                  <a:lnTo>
                    <a:pt x="276584" y="188179"/>
                  </a:lnTo>
                  <a:lnTo>
                    <a:pt x="270840" y="191501"/>
                  </a:lnTo>
                  <a:lnTo>
                    <a:pt x="251386" y="243168"/>
                  </a:lnTo>
                  <a:lnTo>
                    <a:pt x="235683" y="314663"/>
                  </a:lnTo>
                  <a:lnTo>
                    <a:pt x="226747" y="362217"/>
                  </a:lnTo>
                  <a:lnTo>
                    <a:pt x="216970" y="417947"/>
                  </a:lnTo>
                  <a:lnTo>
                    <a:pt x="206263" y="482083"/>
                  </a:lnTo>
                  <a:lnTo>
                    <a:pt x="194539" y="554857"/>
                  </a:lnTo>
                  <a:lnTo>
                    <a:pt x="181708" y="636497"/>
                  </a:lnTo>
                  <a:lnTo>
                    <a:pt x="167684" y="727234"/>
                  </a:lnTo>
                  <a:lnTo>
                    <a:pt x="142921" y="889264"/>
                  </a:lnTo>
                  <a:lnTo>
                    <a:pt x="123051" y="1018340"/>
                  </a:lnTo>
                  <a:lnTo>
                    <a:pt x="112798" y="1083814"/>
                  </a:lnTo>
                  <a:lnTo>
                    <a:pt x="102439" y="1148824"/>
                  </a:lnTo>
                  <a:lnTo>
                    <a:pt x="92057" y="1212553"/>
                  </a:lnTo>
                  <a:lnTo>
                    <a:pt x="81731" y="1274182"/>
                  </a:lnTo>
                  <a:lnTo>
                    <a:pt x="71542" y="1332896"/>
                  </a:lnTo>
                  <a:lnTo>
                    <a:pt x="61571" y="1387876"/>
                  </a:lnTo>
                  <a:lnTo>
                    <a:pt x="51899" y="1438306"/>
                  </a:lnTo>
                  <a:lnTo>
                    <a:pt x="42607" y="1483369"/>
                  </a:lnTo>
                  <a:lnTo>
                    <a:pt x="33774" y="1522248"/>
                  </a:lnTo>
                  <a:lnTo>
                    <a:pt x="17811" y="1578184"/>
                  </a:lnTo>
                  <a:lnTo>
                    <a:pt x="4656" y="1599578"/>
                  </a:lnTo>
                  <a:lnTo>
                    <a:pt x="2084" y="1599578"/>
                  </a:lnTo>
                  <a:lnTo>
                    <a:pt x="0" y="1601677"/>
                  </a:lnTo>
                  <a:lnTo>
                    <a:pt x="0" y="1606841"/>
                  </a:lnTo>
                  <a:lnTo>
                    <a:pt x="2099" y="1608921"/>
                  </a:lnTo>
                  <a:lnTo>
                    <a:pt x="4681" y="1608921"/>
                  </a:lnTo>
                  <a:lnTo>
                    <a:pt x="11470" y="1605492"/>
                  </a:lnTo>
                  <a:lnTo>
                    <a:pt x="33744" y="1555280"/>
                  </a:lnTo>
                  <a:lnTo>
                    <a:pt x="50395" y="1490058"/>
                  </a:lnTo>
                  <a:lnTo>
                    <a:pt x="59324" y="1448380"/>
                  </a:lnTo>
                  <a:lnTo>
                    <a:pt x="68684" y="1400861"/>
                  </a:lnTo>
                  <a:lnTo>
                    <a:pt x="78496" y="1347653"/>
                  </a:lnTo>
                  <a:lnTo>
                    <a:pt x="88782" y="1288908"/>
                  </a:lnTo>
                  <a:lnTo>
                    <a:pt x="99562" y="1224779"/>
                  </a:lnTo>
                  <a:lnTo>
                    <a:pt x="110858" y="1155418"/>
                  </a:lnTo>
                  <a:lnTo>
                    <a:pt x="122690" y="1080978"/>
                  </a:lnTo>
                  <a:lnTo>
                    <a:pt x="135081" y="1001611"/>
                  </a:lnTo>
                  <a:lnTo>
                    <a:pt x="148051" y="917470"/>
                  </a:lnTo>
                  <a:lnTo>
                    <a:pt x="182317" y="693412"/>
                  </a:lnTo>
                  <a:lnTo>
                    <a:pt x="192735" y="626127"/>
                  </a:lnTo>
                  <a:lnTo>
                    <a:pt x="203070" y="560375"/>
                  </a:lnTo>
                  <a:lnTo>
                    <a:pt x="213225" y="497126"/>
                  </a:lnTo>
                  <a:lnTo>
                    <a:pt x="223102" y="437348"/>
                  </a:lnTo>
                  <a:lnTo>
                    <a:pt x="232603" y="382011"/>
                  </a:lnTo>
                  <a:lnTo>
                    <a:pt x="241632" y="332082"/>
                  </a:lnTo>
                  <a:lnTo>
                    <a:pt x="250091" y="288532"/>
                  </a:lnTo>
                  <a:lnTo>
                    <a:pt x="264909" y="224442"/>
                  </a:lnTo>
                  <a:lnTo>
                    <a:pt x="276277" y="197492"/>
                  </a:lnTo>
                  <a:lnTo>
                    <a:pt x="283450" y="208972"/>
                  </a:lnTo>
                  <a:lnTo>
                    <a:pt x="299499" y="276134"/>
                  </a:lnTo>
                  <a:lnTo>
                    <a:pt x="308067" y="326650"/>
                  </a:lnTo>
                  <a:lnTo>
                    <a:pt x="316789" y="385009"/>
                  </a:lnTo>
                  <a:lnTo>
                    <a:pt x="325512" y="448629"/>
                  </a:lnTo>
                  <a:lnTo>
                    <a:pt x="334081" y="514925"/>
                  </a:lnTo>
                  <a:lnTo>
                    <a:pt x="342341" y="581314"/>
                  </a:lnTo>
                  <a:lnTo>
                    <a:pt x="350137" y="645212"/>
                  </a:lnTo>
                  <a:lnTo>
                    <a:pt x="363065" y="750092"/>
                  </a:lnTo>
                  <a:lnTo>
                    <a:pt x="374193" y="836607"/>
                  </a:lnTo>
                  <a:lnTo>
                    <a:pt x="383840" y="906109"/>
                  </a:lnTo>
                  <a:lnTo>
                    <a:pt x="392319" y="959947"/>
                  </a:lnTo>
                  <a:lnTo>
                    <a:pt x="399947" y="999471"/>
                  </a:lnTo>
                  <a:lnTo>
                    <a:pt x="413914" y="1040977"/>
                  </a:lnTo>
                  <a:lnTo>
                    <a:pt x="420885" y="1045659"/>
                  </a:lnTo>
                  <a:lnTo>
                    <a:pt x="431473" y="1037508"/>
                  </a:lnTo>
                  <a:lnTo>
                    <a:pt x="447888" y="967986"/>
                  </a:lnTo>
                  <a:lnTo>
                    <a:pt x="455502" y="903734"/>
                  </a:lnTo>
                  <a:lnTo>
                    <a:pt x="463911" y="817902"/>
                  </a:lnTo>
                  <a:lnTo>
                    <a:pt x="469408" y="760375"/>
                  </a:lnTo>
                  <a:lnTo>
                    <a:pt x="475812" y="699720"/>
                  </a:lnTo>
                  <a:lnTo>
                    <a:pt x="483171" y="641995"/>
                  </a:lnTo>
                  <a:lnTo>
                    <a:pt x="491529" y="593261"/>
                  </a:lnTo>
                  <a:lnTo>
                    <a:pt x="500932" y="559577"/>
                  </a:lnTo>
                  <a:lnTo>
                    <a:pt x="511428" y="547002"/>
                  </a:lnTo>
                  <a:lnTo>
                    <a:pt x="525242" y="563794"/>
                  </a:lnTo>
                  <a:lnTo>
                    <a:pt x="536404" y="606730"/>
                  </a:lnTo>
                  <a:lnTo>
                    <a:pt x="545509" y="664650"/>
                  </a:lnTo>
                  <a:lnTo>
                    <a:pt x="553149" y="726394"/>
                  </a:lnTo>
                  <a:lnTo>
                    <a:pt x="563273" y="805590"/>
                  </a:lnTo>
                  <a:lnTo>
                    <a:pt x="573980" y="865089"/>
                  </a:lnTo>
                  <a:lnTo>
                    <a:pt x="587171" y="902524"/>
                  </a:lnTo>
                  <a:lnTo>
                    <a:pt x="604748" y="915528"/>
                  </a:lnTo>
                  <a:lnTo>
                    <a:pt x="620527" y="926499"/>
                  </a:lnTo>
                  <a:lnTo>
                    <a:pt x="636351" y="954904"/>
                  </a:lnTo>
                  <a:lnTo>
                    <a:pt x="651886" y="993981"/>
                  </a:lnTo>
                  <a:lnTo>
                    <a:pt x="684927" y="1088948"/>
                  </a:lnTo>
                  <a:lnTo>
                    <a:pt x="703553" y="1133467"/>
                  </a:lnTo>
                  <a:lnTo>
                    <a:pt x="723670" y="1164557"/>
                  </a:lnTo>
                  <a:lnTo>
                    <a:pt x="746273" y="1176247"/>
                  </a:lnTo>
                  <a:lnTo>
                    <a:pt x="765280" y="1166636"/>
                  </a:lnTo>
                  <a:lnTo>
                    <a:pt x="801873" y="1096792"/>
                  </a:lnTo>
                  <a:lnTo>
                    <a:pt x="820716" y="1041258"/>
                  </a:lnTo>
                  <a:lnTo>
                    <a:pt x="840762" y="975116"/>
                  </a:lnTo>
                  <a:lnTo>
                    <a:pt x="853916" y="931160"/>
                  </a:lnTo>
                  <a:lnTo>
                    <a:pt x="867720" y="888562"/>
                  </a:lnTo>
                  <a:lnTo>
                    <a:pt x="880553" y="856368"/>
                  </a:lnTo>
                  <a:lnTo>
                    <a:pt x="890797" y="843626"/>
                  </a:lnTo>
                  <a:lnTo>
                    <a:pt x="899349" y="849187"/>
                  </a:lnTo>
                  <a:lnTo>
                    <a:pt x="907368" y="863585"/>
                  </a:lnTo>
                  <a:lnTo>
                    <a:pt x="914883" y="883392"/>
                  </a:lnTo>
                  <a:lnTo>
                    <a:pt x="921919" y="905182"/>
                  </a:lnTo>
                  <a:lnTo>
                    <a:pt x="932453" y="937148"/>
                  </a:lnTo>
                  <a:lnTo>
                    <a:pt x="944960" y="966203"/>
                  </a:lnTo>
                  <a:lnTo>
                    <a:pt x="960748" y="987321"/>
                  </a:lnTo>
                  <a:lnTo>
                    <a:pt x="981127" y="995477"/>
                  </a:lnTo>
                  <a:lnTo>
                    <a:pt x="991418" y="989750"/>
                  </a:lnTo>
                  <a:lnTo>
                    <a:pt x="1014279" y="942573"/>
                  </a:lnTo>
                  <a:lnTo>
                    <a:pt x="1027726" y="900212"/>
                  </a:lnTo>
                  <a:lnTo>
                    <a:pt x="1043103" y="844728"/>
                  </a:lnTo>
                  <a:lnTo>
                    <a:pt x="1060849" y="775668"/>
                  </a:lnTo>
                  <a:lnTo>
                    <a:pt x="1081403" y="692574"/>
                  </a:lnTo>
                  <a:lnTo>
                    <a:pt x="1095759" y="634161"/>
                  </a:lnTo>
                  <a:lnTo>
                    <a:pt x="1110965" y="573533"/>
                  </a:lnTo>
                  <a:lnTo>
                    <a:pt x="1126735" y="513117"/>
                  </a:lnTo>
                  <a:lnTo>
                    <a:pt x="1142782" y="455338"/>
                  </a:lnTo>
                  <a:lnTo>
                    <a:pt x="1158822" y="402623"/>
                  </a:lnTo>
                  <a:lnTo>
                    <a:pt x="1174567" y="357399"/>
                  </a:lnTo>
                  <a:lnTo>
                    <a:pt x="1189731" y="322092"/>
                  </a:lnTo>
                  <a:lnTo>
                    <a:pt x="1217174" y="290934"/>
                  </a:lnTo>
                  <a:lnTo>
                    <a:pt x="1240048" y="306594"/>
                  </a:lnTo>
                  <a:lnTo>
                    <a:pt x="1259506" y="347141"/>
                  </a:lnTo>
                  <a:lnTo>
                    <a:pt x="1276365" y="402925"/>
                  </a:lnTo>
                  <a:lnTo>
                    <a:pt x="1305875" y="523130"/>
                  </a:lnTo>
                  <a:lnTo>
                    <a:pt x="1320804" y="572115"/>
                  </a:lnTo>
                  <a:lnTo>
                    <a:pt x="1337729" y="605630"/>
                  </a:lnTo>
                  <a:lnTo>
                    <a:pt x="1358148" y="618051"/>
                  </a:lnTo>
                  <a:lnTo>
                    <a:pt x="1447683" y="618051"/>
                  </a:lnTo>
                  <a:lnTo>
                    <a:pt x="1473197" y="580143"/>
                  </a:lnTo>
                  <a:lnTo>
                    <a:pt x="1488120" y="531212"/>
                  </a:lnTo>
                  <a:lnTo>
                    <a:pt x="1505837" y="460924"/>
                  </a:lnTo>
                  <a:lnTo>
                    <a:pt x="1527364" y="368248"/>
                  </a:lnTo>
                  <a:lnTo>
                    <a:pt x="1541359" y="307375"/>
                  </a:lnTo>
                  <a:lnTo>
                    <a:pt x="1556172" y="245816"/>
                  </a:lnTo>
                  <a:lnTo>
                    <a:pt x="1570663" y="191441"/>
                  </a:lnTo>
                  <a:lnTo>
                    <a:pt x="1583696" y="152119"/>
                  </a:lnTo>
                  <a:lnTo>
                    <a:pt x="1594132" y="135722"/>
                  </a:lnTo>
                  <a:lnTo>
                    <a:pt x="1603515" y="140071"/>
                  </a:lnTo>
                  <a:lnTo>
                    <a:pt x="1612172" y="151481"/>
                  </a:lnTo>
                  <a:lnTo>
                    <a:pt x="1620301" y="167494"/>
                  </a:lnTo>
                  <a:lnTo>
                    <a:pt x="1628103" y="185656"/>
                  </a:lnTo>
                  <a:lnTo>
                    <a:pt x="1639115" y="210841"/>
                  </a:lnTo>
                  <a:lnTo>
                    <a:pt x="1651999" y="233734"/>
                  </a:lnTo>
                  <a:lnTo>
                    <a:pt x="1667929" y="250375"/>
                  </a:lnTo>
                  <a:lnTo>
                    <a:pt x="1688076" y="256803"/>
                  </a:lnTo>
                  <a:lnTo>
                    <a:pt x="1709453" y="248180"/>
                  </a:lnTo>
                  <a:lnTo>
                    <a:pt x="1736033" y="224915"/>
                  </a:lnTo>
                  <a:lnTo>
                    <a:pt x="1766891" y="190910"/>
                  </a:lnTo>
                  <a:lnTo>
                    <a:pt x="1801099" y="150068"/>
                  </a:lnTo>
                  <a:lnTo>
                    <a:pt x="1842968" y="100258"/>
                  </a:lnTo>
                  <a:lnTo>
                    <a:pt x="1884736" y="54976"/>
                  </a:lnTo>
                  <a:lnTo>
                    <a:pt x="1923572" y="22061"/>
                  </a:lnTo>
                  <a:lnTo>
                    <a:pt x="1956642" y="9347"/>
                  </a:lnTo>
                  <a:lnTo>
                    <a:pt x="1959224" y="9347"/>
                  </a:lnTo>
                  <a:lnTo>
                    <a:pt x="1961324" y="7262"/>
                  </a:lnTo>
                  <a:lnTo>
                    <a:pt x="1961324" y="2084"/>
                  </a:lnTo>
                  <a:lnTo>
                    <a:pt x="1959224"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object 116"/>
            <p:cNvSpPr/>
            <p:nvPr/>
          </p:nvSpPr>
          <p:spPr>
            <a:xfrm>
              <a:off x="29312640" y="37407600"/>
              <a:ext cx="4907880" cy="3921480"/>
            </a:xfrm>
            <a:custGeom>
              <a:avLst/>
              <a:gdLst>
                <a:gd name="textAreaLeft" fmla="*/ 0 w 4907880"/>
                <a:gd name="textAreaRight" fmla="*/ 4908240 w 4907880"/>
                <a:gd name="textAreaTop" fmla="*/ 0 h 3921480"/>
                <a:gd name="textAreaBottom" fmla="*/ 3921840 h 3921480"/>
              </a:gdLst>
              <a:ahLst/>
              <a:cxnLst/>
              <a:rect l="textAreaLeft" t="textAreaTop" r="textAreaRight" b="textAreaBottom"/>
              <a:pathLst>
                <a:path w="1958340" h="1564640">
                  <a:moveTo>
                    <a:pt x="1496141" y="0"/>
                  </a:moveTo>
                  <a:lnTo>
                    <a:pt x="1459450" y="54913"/>
                  </a:lnTo>
                  <a:lnTo>
                    <a:pt x="1450739" y="95045"/>
                  </a:lnTo>
                  <a:lnTo>
                    <a:pt x="1443231" y="144480"/>
                  </a:lnTo>
                  <a:lnTo>
                    <a:pt x="1436593" y="202251"/>
                  </a:lnTo>
                  <a:lnTo>
                    <a:pt x="1430490" y="267391"/>
                  </a:lnTo>
                  <a:lnTo>
                    <a:pt x="1419547" y="400904"/>
                  </a:lnTo>
                  <a:lnTo>
                    <a:pt x="1414144" y="457864"/>
                  </a:lnTo>
                  <a:lnTo>
                    <a:pt x="1408348" y="500710"/>
                  </a:lnTo>
                  <a:lnTo>
                    <a:pt x="1402124" y="520342"/>
                  </a:lnTo>
                  <a:lnTo>
                    <a:pt x="1394248" y="505970"/>
                  </a:lnTo>
                  <a:lnTo>
                    <a:pt x="1386155" y="472877"/>
                  </a:lnTo>
                  <a:lnTo>
                    <a:pt x="1378325" y="429873"/>
                  </a:lnTo>
                  <a:lnTo>
                    <a:pt x="1371232" y="385769"/>
                  </a:lnTo>
                  <a:lnTo>
                    <a:pt x="1360131" y="318202"/>
                  </a:lnTo>
                  <a:lnTo>
                    <a:pt x="1349168" y="262494"/>
                  </a:lnTo>
                  <a:lnTo>
                    <a:pt x="1337428" y="220460"/>
                  </a:lnTo>
                  <a:lnTo>
                    <a:pt x="1323998" y="193910"/>
                  </a:lnTo>
                  <a:lnTo>
                    <a:pt x="1307961" y="184657"/>
                  </a:lnTo>
                  <a:lnTo>
                    <a:pt x="1299444" y="189988"/>
                  </a:lnTo>
                  <a:lnTo>
                    <a:pt x="1284700" y="234421"/>
                  </a:lnTo>
                  <a:lnTo>
                    <a:pt x="1277919" y="274714"/>
                  </a:lnTo>
                  <a:lnTo>
                    <a:pt x="1271162" y="327853"/>
                  </a:lnTo>
                  <a:lnTo>
                    <a:pt x="1264150" y="394432"/>
                  </a:lnTo>
                  <a:lnTo>
                    <a:pt x="1256608" y="475048"/>
                  </a:lnTo>
                  <a:lnTo>
                    <a:pt x="1242978" y="631233"/>
                  </a:lnTo>
                  <a:lnTo>
                    <a:pt x="1237339" y="694446"/>
                  </a:lnTo>
                  <a:lnTo>
                    <a:pt x="1231319" y="758234"/>
                  </a:lnTo>
                  <a:lnTo>
                    <a:pt x="1224899" y="820894"/>
                  </a:lnTo>
                  <a:lnTo>
                    <a:pt x="1218060" y="880723"/>
                  </a:lnTo>
                  <a:lnTo>
                    <a:pt x="1210783" y="936018"/>
                  </a:lnTo>
                  <a:lnTo>
                    <a:pt x="1203048" y="985077"/>
                  </a:lnTo>
                  <a:lnTo>
                    <a:pt x="1194836" y="1026198"/>
                  </a:lnTo>
                  <a:lnTo>
                    <a:pt x="1176906" y="1077814"/>
                  </a:lnTo>
                  <a:lnTo>
                    <a:pt x="1167148" y="1084905"/>
                  </a:lnTo>
                  <a:lnTo>
                    <a:pt x="1154606" y="1076678"/>
                  </a:lnTo>
                  <a:lnTo>
                    <a:pt x="1129369" y="1018167"/>
                  </a:lnTo>
                  <a:lnTo>
                    <a:pt x="1116897" y="972756"/>
                  </a:lnTo>
                  <a:lnTo>
                    <a:pt x="1104671" y="919823"/>
                  </a:lnTo>
                  <a:lnTo>
                    <a:pt x="1092802" y="861804"/>
                  </a:lnTo>
                  <a:lnTo>
                    <a:pt x="1081400" y="801134"/>
                  </a:lnTo>
                  <a:lnTo>
                    <a:pt x="1070576" y="740251"/>
                  </a:lnTo>
                  <a:lnTo>
                    <a:pt x="1060442" y="681590"/>
                  </a:lnTo>
                  <a:lnTo>
                    <a:pt x="1043785" y="586303"/>
                  </a:lnTo>
                  <a:lnTo>
                    <a:pt x="1029629" y="510780"/>
                  </a:lnTo>
                  <a:lnTo>
                    <a:pt x="1017274" y="453934"/>
                  </a:lnTo>
                  <a:lnTo>
                    <a:pt x="1006020" y="414676"/>
                  </a:lnTo>
                  <a:lnTo>
                    <a:pt x="984010" y="384576"/>
                  </a:lnTo>
                  <a:lnTo>
                    <a:pt x="966266" y="396372"/>
                  </a:lnTo>
                  <a:lnTo>
                    <a:pt x="951801" y="430332"/>
                  </a:lnTo>
                  <a:lnTo>
                    <a:pt x="938853" y="484310"/>
                  </a:lnTo>
                  <a:lnTo>
                    <a:pt x="925660" y="556164"/>
                  </a:lnTo>
                  <a:lnTo>
                    <a:pt x="916279" y="608611"/>
                  </a:lnTo>
                  <a:lnTo>
                    <a:pt x="905829" y="657804"/>
                  </a:lnTo>
                  <a:lnTo>
                    <a:pt x="894322" y="694267"/>
                  </a:lnTo>
                  <a:lnTo>
                    <a:pt x="881771" y="708527"/>
                  </a:lnTo>
                  <a:lnTo>
                    <a:pt x="872300" y="694600"/>
                  </a:lnTo>
                  <a:lnTo>
                    <a:pt x="861783" y="657671"/>
                  </a:lnTo>
                  <a:lnTo>
                    <a:pt x="850733" y="604347"/>
                  </a:lnTo>
                  <a:lnTo>
                    <a:pt x="839663" y="541238"/>
                  </a:lnTo>
                  <a:lnTo>
                    <a:pt x="829084" y="474952"/>
                  </a:lnTo>
                  <a:lnTo>
                    <a:pt x="806269" y="325945"/>
                  </a:lnTo>
                  <a:lnTo>
                    <a:pt x="794445" y="253649"/>
                  </a:lnTo>
                  <a:lnTo>
                    <a:pt x="783659" y="194990"/>
                  </a:lnTo>
                  <a:lnTo>
                    <a:pt x="773538" y="149747"/>
                  </a:lnTo>
                  <a:lnTo>
                    <a:pt x="753786" y="98637"/>
                  </a:lnTo>
                  <a:lnTo>
                    <a:pt x="743404" y="92331"/>
                  </a:lnTo>
                  <a:lnTo>
                    <a:pt x="738462" y="94965"/>
                  </a:lnTo>
                  <a:lnTo>
                    <a:pt x="723552" y="138029"/>
                  </a:lnTo>
                  <a:lnTo>
                    <a:pt x="712774" y="200472"/>
                  </a:lnTo>
                  <a:lnTo>
                    <a:pt x="706904" y="243143"/>
                  </a:lnTo>
                  <a:lnTo>
                    <a:pt x="700611" y="294039"/>
                  </a:lnTo>
                  <a:lnTo>
                    <a:pt x="693818" y="353602"/>
                  </a:lnTo>
                  <a:lnTo>
                    <a:pt x="686449" y="422277"/>
                  </a:lnTo>
                  <a:lnTo>
                    <a:pt x="678427" y="500505"/>
                  </a:lnTo>
                  <a:lnTo>
                    <a:pt x="669676" y="588732"/>
                  </a:lnTo>
                  <a:lnTo>
                    <a:pt x="660119" y="687399"/>
                  </a:lnTo>
                  <a:lnTo>
                    <a:pt x="643307" y="864159"/>
                  </a:lnTo>
                  <a:lnTo>
                    <a:pt x="630110" y="1001650"/>
                  </a:lnTo>
                  <a:lnTo>
                    <a:pt x="623366" y="1070230"/>
                  </a:lnTo>
                  <a:lnTo>
                    <a:pt x="616578" y="1137564"/>
                  </a:lnTo>
                  <a:lnTo>
                    <a:pt x="609789" y="1202801"/>
                  </a:lnTo>
                  <a:lnTo>
                    <a:pt x="603036" y="1265088"/>
                  </a:lnTo>
                  <a:lnTo>
                    <a:pt x="596362" y="1323574"/>
                  </a:lnTo>
                  <a:lnTo>
                    <a:pt x="589806" y="1377407"/>
                  </a:lnTo>
                  <a:lnTo>
                    <a:pt x="583408" y="1425736"/>
                  </a:lnTo>
                  <a:lnTo>
                    <a:pt x="577210" y="1467709"/>
                  </a:lnTo>
                  <a:lnTo>
                    <a:pt x="565572" y="1529178"/>
                  </a:lnTo>
                  <a:lnTo>
                    <a:pt x="555214" y="1555003"/>
                  </a:lnTo>
                  <a:lnTo>
                    <a:pt x="539523" y="1541285"/>
                  </a:lnTo>
                  <a:lnTo>
                    <a:pt x="522514" y="1505770"/>
                  </a:lnTo>
                  <a:lnTo>
                    <a:pt x="505001" y="1456912"/>
                  </a:lnTo>
                  <a:lnTo>
                    <a:pt x="470310" y="1348292"/>
                  </a:lnTo>
                  <a:lnTo>
                    <a:pt x="452261" y="1296062"/>
                  </a:lnTo>
                  <a:lnTo>
                    <a:pt x="433278" y="1249746"/>
                  </a:lnTo>
                  <a:lnTo>
                    <a:pt x="412992" y="1212614"/>
                  </a:lnTo>
                  <a:lnTo>
                    <a:pt x="391034" y="1187937"/>
                  </a:lnTo>
                  <a:lnTo>
                    <a:pt x="367035" y="1178985"/>
                  </a:lnTo>
                  <a:lnTo>
                    <a:pt x="334972" y="1183696"/>
                  </a:lnTo>
                  <a:lnTo>
                    <a:pt x="294641" y="1196398"/>
                  </a:lnTo>
                  <a:lnTo>
                    <a:pt x="248774" y="1214948"/>
                  </a:lnTo>
                  <a:lnTo>
                    <a:pt x="200107" y="1237200"/>
                  </a:lnTo>
                  <a:lnTo>
                    <a:pt x="151372" y="1261008"/>
                  </a:lnTo>
                  <a:lnTo>
                    <a:pt x="71142" y="1301461"/>
                  </a:lnTo>
                  <a:lnTo>
                    <a:pt x="40974" y="1316224"/>
                  </a:lnTo>
                  <a:lnTo>
                    <a:pt x="17815" y="1326535"/>
                  </a:lnTo>
                  <a:lnTo>
                    <a:pt x="4681" y="1330412"/>
                  </a:lnTo>
                  <a:lnTo>
                    <a:pt x="2099" y="1330412"/>
                  </a:lnTo>
                  <a:lnTo>
                    <a:pt x="0" y="1332492"/>
                  </a:lnTo>
                  <a:lnTo>
                    <a:pt x="0" y="1337675"/>
                  </a:lnTo>
                  <a:lnTo>
                    <a:pt x="2099" y="1339755"/>
                  </a:lnTo>
                  <a:lnTo>
                    <a:pt x="4681" y="1339755"/>
                  </a:lnTo>
                  <a:lnTo>
                    <a:pt x="17417" y="1336620"/>
                  </a:lnTo>
                  <a:lnTo>
                    <a:pt x="38997" y="1327464"/>
                  </a:lnTo>
                  <a:lnTo>
                    <a:pt x="69633" y="1312658"/>
                  </a:lnTo>
                  <a:lnTo>
                    <a:pt x="155154" y="1269574"/>
                  </a:lnTo>
                  <a:lnTo>
                    <a:pt x="203366" y="1245991"/>
                  </a:lnTo>
                  <a:lnTo>
                    <a:pt x="251415" y="1223950"/>
                  </a:lnTo>
                  <a:lnTo>
                    <a:pt x="296547" y="1205576"/>
                  </a:lnTo>
                  <a:lnTo>
                    <a:pt x="336005" y="1192994"/>
                  </a:lnTo>
                  <a:lnTo>
                    <a:pt x="367035" y="1188328"/>
                  </a:lnTo>
                  <a:lnTo>
                    <a:pt x="392416" y="1201654"/>
                  </a:lnTo>
                  <a:lnTo>
                    <a:pt x="416385" y="1237011"/>
                  </a:lnTo>
                  <a:lnTo>
                    <a:pt x="438847" y="1287470"/>
                  </a:lnTo>
                  <a:lnTo>
                    <a:pt x="459709" y="1346099"/>
                  </a:lnTo>
                  <a:lnTo>
                    <a:pt x="478875" y="1405967"/>
                  </a:lnTo>
                  <a:lnTo>
                    <a:pt x="500275" y="1472142"/>
                  </a:lnTo>
                  <a:lnTo>
                    <a:pt x="519149" y="1521982"/>
                  </a:lnTo>
                  <a:lnTo>
                    <a:pt x="536971" y="1553408"/>
                  </a:lnTo>
                  <a:lnTo>
                    <a:pt x="555214" y="1564345"/>
                  </a:lnTo>
                  <a:lnTo>
                    <a:pt x="559154" y="1563328"/>
                  </a:lnTo>
                  <a:lnTo>
                    <a:pt x="575496" y="1525726"/>
                  </a:lnTo>
                  <a:lnTo>
                    <a:pt x="585091" y="1475738"/>
                  </a:lnTo>
                  <a:lnTo>
                    <a:pt x="596452" y="1396527"/>
                  </a:lnTo>
                  <a:lnTo>
                    <a:pt x="602987" y="1343985"/>
                  </a:lnTo>
                  <a:lnTo>
                    <a:pt x="610194" y="1281767"/>
                  </a:lnTo>
                  <a:lnTo>
                    <a:pt x="618150" y="1209080"/>
                  </a:lnTo>
                  <a:lnTo>
                    <a:pt x="626931" y="1125134"/>
                  </a:lnTo>
                  <a:lnTo>
                    <a:pt x="636614" y="1029139"/>
                  </a:lnTo>
                  <a:lnTo>
                    <a:pt x="647275" y="920304"/>
                  </a:lnTo>
                  <a:lnTo>
                    <a:pt x="665528" y="728921"/>
                  </a:lnTo>
                  <a:lnTo>
                    <a:pt x="678806" y="590580"/>
                  </a:lnTo>
                  <a:lnTo>
                    <a:pt x="685470" y="522858"/>
                  </a:lnTo>
                  <a:lnTo>
                    <a:pt x="692096" y="457237"/>
                  </a:lnTo>
                  <a:lnTo>
                    <a:pt x="698644" y="394569"/>
                  </a:lnTo>
                  <a:lnTo>
                    <a:pt x="705074" y="335705"/>
                  </a:lnTo>
                  <a:lnTo>
                    <a:pt x="711346" y="281496"/>
                  </a:lnTo>
                  <a:lnTo>
                    <a:pt x="717420" y="232793"/>
                  </a:lnTo>
                  <a:lnTo>
                    <a:pt x="723255" y="190448"/>
                  </a:lnTo>
                  <a:lnTo>
                    <a:pt x="734048" y="128237"/>
                  </a:lnTo>
                  <a:lnTo>
                    <a:pt x="743404" y="101673"/>
                  </a:lnTo>
                  <a:lnTo>
                    <a:pt x="752342" y="112430"/>
                  </a:lnTo>
                  <a:lnTo>
                    <a:pt x="772103" y="185305"/>
                  </a:lnTo>
                  <a:lnTo>
                    <a:pt x="782289" y="238637"/>
                  </a:lnTo>
                  <a:lnTo>
                    <a:pt x="792255" y="297374"/>
                  </a:lnTo>
                  <a:lnTo>
                    <a:pt x="801683" y="357123"/>
                  </a:lnTo>
                  <a:lnTo>
                    <a:pt x="823068" y="496991"/>
                  </a:lnTo>
                  <a:lnTo>
                    <a:pt x="834368" y="566389"/>
                  </a:lnTo>
                  <a:lnTo>
                    <a:pt x="844543" y="622143"/>
                  </a:lnTo>
                  <a:lnTo>
                    <a:pt x="853982" y="664710"/>
                  </a:lnTo>
                  <a:lnTo>
                    <a:pt x="872207" y="712115"/>
                  </a:lnTo>
                  <a:lnTo>
                    <a:pt x="881771" y="717869"/>
                  </a:lnTo>
                  <a:lnTo>
                    <a:pt x="897800" y="706813"/>
                  </a:lnTo>
                  <a:lnTo>
                    <a:pt x="910884" y="675044"/>
                  </a:lnTo>
                  <a:lnTo>
                    <a:pt x="922687" y="624664"/>
                  </a:lnTo>
                  <a:lnTo>
                    <a:pt x="934871" y="557772"/>
                  </a:lnTo>
                  <a:lnTo>
                    <a:pt x="944988" y="501374"/>
                  </a:lnTo>
                  <a:lnTo>
                    <a:pt x="956436" y="448471"/>
                  </a:lnTo>
                  <a:lnTo>
                    <a:pt x="969386" y="409255"/>
                  </a:lnTo>
                  <a:lnTo>
                    <a:pt x="984010" y="393919"/>
                  </a:lnTo>
                  <a:lnTo>
                    <a:pt x="993605" y="406869"/>
                  </a:lnTo>
                  <a:lnTo>
                    <a:pt x="1016306" y="492776"/>
                  </a:lnTo>
                  <a:lnTo>
                    <a:pt x="1028357" y="553937"/>
                  </a:lnTo>
                  <a:lnTo>
                    <a:pt x="1040171" y="619372"/>
                  </a:lnTo>
                  <a:lnTo>
                    <a:pt x="1065051" y="762677"/>
                  </a:lnTo>
                  <a:lnTo>
                    <a:pt x="1078211" y="835200"/>
                  </a:lnTo>
                  <a:lnTo>
                    <a:pt x="1090887" y="900114"/>
                  </a:lnTo>
                  <a:lnTo>
                    <a:pt x="1103263" y="956785"/>
                  </a:lnTo>
                  <a:lnTo>
                    <a:pt x="1115525" y="1004577"/>
                  </a:lnTo>
                  <a:lnTo>
                    <a:pt x="1127860" y="1042855"/>
                  </a:lnTo>
                  <a:lnTo>
                    <a:pt x="1153486" y="1088326"/>
                  </a:lnTo>
                  <a:lnTo>
                    <a:pt x="1167148" y="1094248"/>
                  </a:lnTo>
                  <a:lnTo>
                    <a:pt x="1178154" y="1089186"/>
                  </a:lnTo>
                  <a:lnTo>
                    <a:pt x="1197506" y="1050021"/>
                  </a:lnTo>
                  <a:lnTo>
                    <a:pt x="1214135" y="975087"/>
                  </a:lnTo>
                  <a:lnTo>
                    <a:pt x="1221737" y="925313"/>
                  </a:lnTo>
                  <a:lnTo>
                    <a:pt x="1229029" y="867926"/>
                  </a:lnTo>
                  <a:lnTo>
                    <a:pt x="1236136" y="803368"/>
                  </a:lnTo>
                  <a:lnTo>
                    <a:pt x="1243180" y="732082"/>
                  </a:lnTo>
                  <a:lnTo>
                    <a:pt x="1250285" y="654512"/>
                  </a:lnTo>
                  <a:lnTo>
                    <a:pt x="1263069" y="507693"/>
                  </a:lnTo>
                  <a:lnTo>
                    <a:pt x="1268858" y="443310"/>
                  </a:lnTo>
                  <a:lnTo>
                    <a:pt x="1274909" y="380763"/>
                  </a:lnTo>
                  <a:lnTo>
                    <a:pt x="1281190" y="322864"/>
                  </a:lnTo>
                  <a:lnTo>
                    <a:pt x="1287668" y="272425"/>
                  </a:lnTo>
                  <a:lnTo>
                    <a:pt x="1294311" y="232260"/>
                  </a:lnTo>
                  <a:lnTo>
                    <a:pt x="1307961" y="194000"/>
                  </a:lnTo>
                  <a:lnTo>
                    <a:pt x="1324561" y="212725"/>
                  </a:lnTo>
                  <a:lnTo>
                    <a:pt x="1339019" y="260037"/>
                  </a:lnTo>
                  <a:lnTo>
                    <a:pt x="1351455" y="322638"/>
                  </a:lnTo>
                  <a:lnTo>
                    <a:pt x="1361991" y="387231"/>
                  </a:lnTo>
                  <a:lnTo>
                    <a:pt x="1372719" y="452197"/>
                  </a:lnTo>
                  <a:lnTo>
                    <a:pt x="1381983" y="496422"/>
                  </a:lnTo>
                  <a:lnTo>
                    <a:pt x="1391266" y="521666"/>
                  </a:lnTo>
                  <a:lnTo>
                    <a:pt x="1402051" y="529690"/>
                  </a:lnTo>
                  <a:lnTo>
                    <a:pt x="1411960" y="520194"/>
                  </a:lnTo>
                  <a:lnTo>
                    <a:pt x="1419517" y="488534"/>
                  </a:lnTo>
                  <a:lnTo>
                    <a:pt x="1426307" y="429947"/>
                  </a:lnTo>
                  <a:lnTo>
                    <a:pt x="1433918" y="339674"/>
                  </a:lnTo>
                  <a:lnTo>
                    <a:pt x="1438764" y="279957"/>
                  </a:lnTo>
                  <a:lnTo>
                    <a:pt x="1444524" y="216659"/>
                  </a:lnTo>
                  <a:lnTo>
                    <a:pt x="1451459" y="154435"/>
                  </a:lnTo>
                  <a:lnTo>
                    <a:pt x="1459828" y="97937"/>
                  </a:lnTo>
                  <a:lnTo>
                    <a:pt x="1469892" y="51820"/>
                  </a:lnTo>
                  <a:lnTo>
                    <a:pt x="1496141" y="9342"/>
                  </a:lnTo>
                  <a:lnTo>
                    <a:pt x="1516040" y="10975"/>
                  </a:lnTo>
                  <a:lnTo>
                    <a:pt x="1533323" y="15380"/>
                  </a:lnTo>
                  <a:lnTo>
                    <a:pt x="1549228" y="21820"/>
                  </a:lnTo>
                  <a:lnTo>
                    <a:pt x="1564993" y="29557"/>
                  </a:lnTo>
                  <a:lnTo>
                    <a:pt x="1586751" y="40059"/>
                  </a:lnTo>
                  <a:lnTo>
                    <a:pt x="1612291" y="49608"/>
                  </a:lnTo>
                  <a:lnTo>
                    <a:pt x="1644017" y="56550"/>
                  </a:lnTo>
                  <a:lnTo>
                    <a:pt x="1684330" y="59232"/>
                  </a:lnTo>
                  <a:lnTo>
                    <a:pt x="1713029" y="71223"/>
                  </a:lnTo>
                  <a:lnTo>
                    <a:pt x="1736160" y="103577"/>
                  </a:lnTo>
                  <a:lnTo>
                    <a:pt x="1756012" y="150859"/>
                  </a:lnTo>
                  <a:lnTo>
                    <a:pt x="1774878" y="207639"/>
                  </a:lnTo>
                  <a:lnTo>
                    <a:pt x="1790012" y="253910"/>
                  </a:lnTo>
                  <a:lnTo>
                    <a:pt x="1806785" y="299559"/>
                  </a:lnTo>
                  <a:lnTo>
                    <a:pt x="1826280" y="342217"/>
                  </a:lnTo>
                  <a:lnTo>
                    <a:pt x="1849576" y="379516"/>
                  </a:lnTo>
                  <a:lnTo>
                    <a:pt x="1877757" y="409090"/>
                  </a:lnTo>
                  <a:lnTo>
                    <a:pt x="1911901" y="428571"/>
                  </a:lnTo>
                  <a:lnTo>
                    <a:pt x="1953091" y="435591"/>
                  </a:lnTo>
                  <a:lnTo>
                    <a:pt x="1955673" y="435591"/>
                  </a:lnTo>
                  <a:lnTo>
                    <a:pt x="1957773" y="433511"/>
                  </a:lnTo>
                  <a:lnTo>
                    <a:pt x="1957773" y="428328"/>
                  </a:lnTo>
                  <a:lnTo>
                    <a:pt x="1955673" y="426248"/>
                  </a:lnTo>
                  <a:lnTo>
                    <a:pt x="1953091" y="426248"/>
                  </a:lnTo>
                  <a:lnTo>
                    <a:pt x="1914494" y="419428"/>
                  </a:lnTo>
                  <a:lnTo>
                    <a:pt x="1855643" y="371769"/>
                  </a:lnTo>
                  <a:lnTo>
                    <a:pt x="1833424" y="335531"/>
                  </a:lnTo>
                  <a:lnTo>
                    <a:pt x="1814697" y="294088"/>
                  </a:lnTo>
                  <a:lnTo>
                    <a:pt x="1798479" y="249741"/>
                  </a:lnTo>
                  <a:lnTo>
                    <a:pt x="1783787" y="204789"/>
                  </a:lnTo>
                  <a:lnTo>
                    <a:pt x="1764019" y="145521"/>
                  </a:lnTo>
                  <a:lnTo>
                    <a:pt x="1742755" y="96169"/>
                  </a:lnTo>
                  <a:lnTo>
                    <a:pt x="1717144" y="62400"/>
                  </a:lnTo>
                  <a:lnTo>
                    <a:pt x="1684330" y="49884"/>
                  </a:lnTo>
                  <a:lnTo>
                    <a:pt x="1645486" y="47292"/>
                  </a:lnTo>
                  <a:lnTo>
                    <a:pt x="1614888" y="40581"/>
                  </a:lnTo>
                  <a:lnTo>
                    <a:pt x="1590229" y="31350"/>
                  </a:lnTo>
                  <a:lnTo>
                    <a:pt x="1569207" y="21198"/>
                  </a:lnTo>
                  <a:lnTo>
                    <a:pt x="1553046" y="13287"/>
                  </a:lnTo>
                  <a:lnTo>
                    <a:pt x="1536221" y="6511"/>
                  </a:lnTo>
                  <a:lnTo>
                    <a:pt x="1517623" y="1779"/>
                  </a:lnTo>
                  <a:lnTo>
                    <a:pt x="1496141"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9273040" y="37302120"/>
              <a:ext cx="103680" cy="4492440"/>
            </a:xfrm>
            <a:custGeom>
              <a:avLst/>
              <a:gdLst>
                <a:gd name="textAreaLeft" fmla="*/ 0 w 103680"/>
                <a:gd name="textAreaRight" fmla="*/ 104040 w 103680"/>
                <a:gd name="textAreaTop" fmla="*/ 0 h 4492440"/>
                <a:gd name="textAreaBottom" fmla="*/ 4492800 h 4492440"/>
              </a:gdLst>
              <a:ahLst/>
              <a:cxnLst/>
              <a:rect l="textAreaLeft" t="textAreaTop" r="textAreaRight" b="textAreaBottom"/>
              <a:pathLst>
                <a:path w="41909" h="1792605">
                  <a:moveTo>
                    <a:pt x="41338" y="1788807"/>
                  </a:moveTo>
                  <a:lnTo>
                    <a:pt x="40309" y="1787753"/>
                  </a:lnTo>
                  <a:lnTo>
                    <a:pt x="1041" y="1787753"/>
                  </a:lnTo>
                  <a:lnTo>
                    <a:pt x="0" y="1788807"/>
                  </a:lnTo>
                  <a:lnTo>
                    <a:pt x="0" y="1791398"/>
                  </a:lnTo>
                  <a:lnTo>
                    <a:pt x="1041" y="1792439"/>
                  </a:lnTo>
                  <a:lnTo>
                    <a:pt x="39014" y="1792439"/>
                  </a:lnTo>
                  <a:lnTo>
                    <a:pt x="40309" y="1792439"/>
                  </a:lnTo>
                  <a:lnTo>
                    <a:pt x="41338" y="1791398"/>
                  </a:lnTo>
                  <a:lnTo>
                    <a:pt x="41338" y="1788807"/>
                  </a:lnTo>
                  <a:close/>
                </a:path>
                <a:path w="41909" h="1792605">
                  <a:moveTo>
                    <a:pt x="41338" y="1694726"/>
                  </a:moveTo>
                  <a:lnTo>
                    <a:pt x="40309" y="1693672"/>
                  </a:lnTo>
                  <a:lnTo>
                    <a:pt x="1041" y="1693672"/>
                  </a:lnTo>
                  <a:lnTo>
                    <a:pt x="0" y="1694726"/>
                  </a:lnTo>
                  <a:lnTo>
                    <a:pt x="0" y="1697316"/>
                  </a:lnTo>
                  <a:lnTo>
                    <a:pt x="1041" y="1698358"/>
                  </a:lnTo>
                  <a:lnTo>
                    <a:pt x="39014" y="1698358"/>
                  </a:lnTo>
                  <a:lnTo>
                    <a:pt x="40309" y="1698358"/>
                  </a:lnTo>
                  <a:lnTo>
                    <a:pt x="41338" y="1697316"/>
                  </a:lnTo>
                  <a:lnTo>
                    <a:pt x="41338" y="1694726"/>
                  </a:lnTo>
                  <a:close/>
                </a:path>
                <a:path w="41909" h="1792605">
                  <a:moveTo>
                    <a:pt x="41338" y="1600619"/>
                  </a:moveTo>
                  <a:lnTo>
                    <a:pt x="40309" y="1599565"/>
                  </a:lnTo>
                  <a:lnTo>
                    <a:pt x="1041" y="1599565"/>
                  </a:lnTo>
                  <a:lnTo>
                    <a:pt x="0" y="1600619"/>
                  </a:lnTo>
                  <a:lnTo>
                    <a:pt x="0" y="1603209"/>
                  </a:lnTo>
                  <a:lnTo>
                    <a:pt x="1041" y="1604264"/>
                  </a:lnTo>
                  <a:lnTo>
                    <a:pt x="39014" y="1604264"/>
                  </a:lnTo>
                  <a:lnTo>
                    <a:pt x="40309" y="1604264"/>
                  </a:lnTo>
                  <a:lnTo>
                    <a:pt x="41338" y="1603209"/>
                  </a:lnTo>
                  <a:lnTo>
                    <a:pt x="41338" y="1600619"/>
                  </a:lnTo>
                  <a:close/>
                </a:path>
                <a:path w="41909" h="1792605">
                  <a:moveTo>
                    <a:pt x="41338" y="1506524"/>
                  </a:moveTo>
                  <a:lnTo>
                    <a:pt x="40309" y="1505470"/>
                  </a:lnTo>
                  <a:lnTo>
                    <a:pt x="1041" y="1505470"/>
                  </a:lnTo>
                  <a:lnTo>
                    <a:pt x="0" y="1506524"/>
                  </a:lnTo>
                  <a:lnTo>
                    <a:pt x="0" y="1509115"/>
                  </a:lnTo>
                  <a:lnTo>
                    <a:pt x="1041" y="1510157"/>
                  </a:lnTo>
                  <a:lnTo>
                    <a:pt x="39014" y="1510157"/>
                  </a:lnTo>
                  <a:lnTo>
                    <a:pt x="40309" y="1510157"/>
                  </a:lnTo>
                  <a:lnTo>
                    <a:pt x="41338" y="1509115"/>
                  </a:lnTo>
                  <a:lnTo>
                    <a:pt x="41338" y="1506524"/>
                  </a:lnTo>
                  <a:close/>
                </a:path>
                <a:path w="41909" h="1792605">
                  <a:moveTo>
                    <a:pt x="41338" y="1412443"/>
                  </a:moveTo>
                  <a:lnTo>
                    <a:pt x="40309" y="1411389"/>
                  </a:lnTo>
                  <a:lnTo>
                    <a:pt x="1041" y="1411389"/>
                  </a:lnTo>
                  <a:lnTo>
                    <a:pt x="0" y="1412443"/>
                  </a:lnTo>
                  <a:lnTo>
                    <a:pt x="0" y="1415034"/>
                  </a:lnTo>
                  <a:lnTo>
                    <a:pt x="1041" y="1416075"/>
                  </a:lnTo>
                  <a:lnTo>
                    <a:pt x="39014" y="1416075"/>
                  </a:lnTo>
                  <a:lnTo>
                    <a:pt x="40309" y="1416075"/>
                  </a:lnTo>
                  <a:lnTo>
                    <a:pt x="41338" y="1415034"/>
                  </a:lnTo>
                  <a:lnTo>
                    <a:pt x="41338" y="1412443"/>
                  </a:lnTo>
                  <a:close/>
                </a:path>
                <a:path w="41909" h="1792605">
                  <a:moveTo>
                    <a:pt x="41338" y="1318348"/>
                  </a:moveTo>
                  <a:lnTo>
                    <a:pt x="40309" y="1317294"/>
                  </a:lnTo>
                  <a:lnTo>
                    <a:pt x="1041" y="1317294"/>
                  </a:lnTo>
                  <a:lnTo>
                    <a:pt x="0" y="1318348"/>
                  </a:lnTo>
                  <a:lnTo>
                    <a:pt x="0" y="1320939"/>
                  </a:lnTo>
                  <a:lnTo>
                    <a:pt x="1041" y="1321981"/>
                  </a:lnTo>
                  <a:lnTo>
                    <a:pt x="39014" y="1321981"/>
                  </a:lnTo>
                  <a:lnTo>
                    <a:pt x="40309" y="1321981"/>
                  </a:lnTo>
                  <a:lnTo>
                    <a:pt x="41338" y="1320939"/>
                  </a:lnTo>
                  <a:lnTo>
                    <a:pt x="41338" y="1318348"/>
                  </a:lnTo>
                  <a:close/>
                </a:path>
                <a:path w="41909" h="1792605">
                  <a:moveTo>
                    <a:pt x="41338" y="1224241"/>
                  </a:moveTo>
                  <a:lnTo>
                    <a:pt x="40309" y="1223187"/>
                  </a:lnTo>
                  <a:lnTo>
                    <a:pt x="1041" y="1223187"/>
                  </a:lnTo>
                  <a:lnTo>
                    <a:pt x="0" y="1224241"/>
                  </a:lnTo>
                  <a:lnTo>
                    <a:pt x="0" y="1226832"/>
                  </a:lnTo>
                  <a:lnTo>
                    <a:pt x="1041" y="1227886"/>
                  </a:lnTo>
                  <a:lnTo>
                    <a:pt x="39014" y="1227886"/>
                  </a:lnTo>
                  <a:lnTo>
                    <a:pt x="40309" y="1227886"/>
                  </a:lnTo>
                  <a:lnTo>
                    <a:pt x="41338" y="1226832"/>
                  </a:lnTo>
                  <a:lnTo>
                    <a:pt x="41338" y="1224241"/>
                  </a:lnTo>
                  <a:close/>
                </a:path>
                <a:path w="41909" h="1792605">
                  <a:moveTo>
                    <a:pt x="41338" y="1130160"/>
                  </a:moveTo>
                  <a:lnTo>
                    <a:pt x="40309" y="1129106"/>
                  </a:lnTo>
                  <a:lnTo>
                    <a:pt x="1041" y="1129106"/>
                  </a:lnTo>
                  <a:lnTo>
                    <a:pt x="0" y="1130160"/>
                  </a:lnTo>
                  <a:lnTo>
                    <a:pt x="0" y="1132751"/>
                  </a:lnTo>
                  <a:lnTo>
                    <a:pt x="1041" y="1133805"/>
                  </a:lnTo>
                  <a:lnTo>
                    <a:pt x="39014" y="1133805"/>
                  </a:lnTo>
                  <a:lnTo>
                    <a:pt x="40309" y="1133805"/>
                  </a:lnTo>
                  <a:lnTo>
                    <a:pt x="41338" y="1132751"/>
                  </a:lnTo>
                  <a:lnTo>
                    <a:pt x="41338" y="1130160"/>
                  </a:lnTo>
                  <a:close/>
                </a:path>
                <a:path w="41909" h="1792605">
                  <a:moveTo>
                    <a:pt x="41338" y="1036066"/>
                  </a:moveTo>
                  <a:lnTo>
                    <a:pt x="40309" y="1035011"/>
                  </a:lnTo>
                  <a:lnTo>
                    <a:pt x="1041" y="1035011"/>
                  </a:lnTo>
                  <a:lnTo>
                    <a:pt x="0" y="1036066"/>
                  </a:lnTo>
                  <a:lnTo>
                    <a:pt x="0" y="1038656"/>
                  </a:lnTo>
                  <a:lnTo>
                    <a:pt x="1041" y="1039698"/>
                  </a:lnTo>
                  <a:lnTo>
                    <a:pt x="39014" y="1039698"/>
                  </a:lnTo>
                  <a:lnTo>
                    <a:pt x="40309" y="1039698"/>
                  </a:lnTo>
                  <a:lnTo>
                    <a:pt x="41338" y="1038656"/>
                  </a:lnTo>
                  <a:lnTo>
                    <a:pt x="41338" y="1036066"/>
                  </a:lnTo>
                  <a:close/>
                </a:path>
                <a:path w="41909" h="1792605">
                  <a:moveTo>
                    <a:pt x="41338" y="941971"/>
                  </a:moveTo>
                  <a:lnTo>
                    <a:pt x="40309" y="940917"/>
                  </a:lnTo>
                  <a:lnTo>
                    <a:pt x="1041" y="940917"/>
                  </a:lnTo>
                  <a:lnTo>
                    <a:pt x="0" y="941971"/>
                  </a:lnTo>
                  <a:lnTo>
                    <a:pt x="0" y="944562"/>
                  </a:lnTo>
                  <a:lnTo>
                    <a:pt x="1041" y="945603"/>
                  </a:lnTo>
                  <a:lnTo>
                    <a:pt x="39014" y="945603"/>
                  </a:lnTo>
                  <a:lnTo>
                    <a:pt x="40309" y="945603"/>
                  </a:lnTo>
                  <a:lnTo>
                    <a:pt x="41338" y="944562"/>
                  </a:lnTo>
                  <a:lnTo>
                    <a:pt x="41338" y="941971"/>
                  </a:lnTo>
                  <a:close/>
                </a:path>
                <a:path w="41909" h="1792605">
                  <a:moveTo>
                    <a:pt x="41338" y="847877"/>
                  </a:moveTo>
                  <a:lnTo>
                    <a:pt x="40309" y="846836"/>
                  </a:lnTo>
                  <a:lnTo>
                    <a:pt x="1041" y="846836"/>
                  </a:lnTo>
                  <a:lnTo>
                    <a:pt x="0" y="847877"/>
                  </a:lnTo>
                  <a:lnTo>
                    <a:pt x="0" y="850480"/>
                  </a:lnTo>
                  <a:lnTo>
                    <a:pt x="1041" y="851522"/>
                  </a:lnTo>
                  <a:lnTo>
                    <a:pt x="39014" y="851522"/>
                  </a:lnTo>
                  <a:lnTo>
                    <a:pt x="40309" y="851522"/>
                  </a:lnTo>
                  <a:lnTo>
                    <a:pt x="41338" y="850480"/>
                  </a:lnTo>
                  <a:lnTo>
                    <a:pt x="41338" y="847877"/>
                  </a:lnTo>
                  <a:close/>
                </a:path>
                <a:path w="41909" h="1792605">
                  <a:moveTo>
                    <a:pt x="41338" y="753783"/>
                  </a:moveTo>
                  <a:lnTo>
                    <a:pt x="40309" y="752729"/>
                  </a:lnTo>
                  <a:lnTo>
                    <a:pt x="1041" y="752729"/>
                  </a:lnTo>
                  <a:lnTo>
                    <a:pt x="0" y="753783"/>
                  </a:lnTo>
                  <a:lnTo>
                    <a:pt x="0" y="756373"/>
                  </a:lnTo>
                  <a:lnTo>
                    <a:pt x="1041" y="757428"/>
                  </a:lnTo>
                  <a:lnTo>
                    <a:pt x="39014" y="757428"/>
                  </a:lnTo>
                  <a:lnTo>
                    <a:pt x="40309" y="757428"/>
                  </a:lnTo>
                  <a:lnTo>
                    <a:pt x="41338" y="756373"/>
                  </a:lnTo>
                  <a:lnTo>
                    <a:pt x="41338" y="753783"/>
                  </a:lnTo>
                  <a:close/>
                </a:path>
                <a:path w="41909" h="1792605">
                  <a:moveTo>
                    <a:pt x="41338" y="659701"/>
                  </a:moveTo>
                  <a:lnTo>
                    <a:pt x="40309" y="658647"/>
                  </a:lnTo>
                  <a:lnTo>
                    <a:pt x="1041" y="658647"/>
                  </a:lnTo>
                  <a:lnTo>
                    <a:pt x="0" y="659701"/>
                  </a:lnTo>
                  <a:lnTo>
                    <a:pt x="0" y="662292"/>
                  </a:lnTo>
                  <a:lnTo>
                    <a:pt x="1041" y="663346"/>
                  </a:lnTo>
                  <a:lnTo>
                    <a:pt x="39014" y="663346"/>
                  </a:lnTo>
                  <a:lnTo>
                    <a:pt x="40309" y="663346"/>
                  </a:lnTo>
                  <a:lnTo>
                    <a:pt x="41338" y="662292"/>
                  </a:lnTo>
                  <a:lnTo>
                    <a:pt x="41338" y="659701"/>
                  </a:lnTo>
                  <a:close/>
                </a:path>
                <a:path w="41909" h="1792605">
                  <a:moveTo>
                    <a:pt x="41338" y="565607"/>
                  </a:moveTo>
                  <a:lnTo>
                    <a:pt x="40309" y="564553"/>
                  </a:lnTo>
                  <a:lnTo>
                    <a:pt x="1041" y="564553"/>
                  </a:lnTo>
                  <a:lnTo>
                    <a:pt x="0" y="565607"/>
                  </a:lnTo>
                  <a:lnTo>
                    <a:pt x="0" y="568198"/>
                  </a:lnTo>
                  <a:lnTo>
                    <a:pt x="1041" y="569239"/>
                  </a:lnTo>
                  <a:lnTo>
                    <a:pt x="39014" y="569239"/>
                  </a:lnTo>
                  <a:lnTo>
                    <a:pt x="40309" y="569239"/>
                  </a:lnTo>
                  <a:lnTo>
                    <a:pt x="41338" y="568198"/>
                  </a:lnTo>
                  <a:lnTo>
                    <a:pt x="41338" y="565607"/>
                  </a:lnTo>
                  <a:close/>
                </a:path>
                <a:path w="41909" h="1792605">
                  <a:moveTo>
                    <a:pt x="41338" y="471500"/>
                  </a:moveTo>
                  <a:lnTo>
                    <a:pt x="40309" y="470458"/>
                  </a:lnTo>
                  <a:lnTo>
                    <a:pt x="1041" y="470458"/>
                  </a:lnTo>
                  <a:lnTo>
                    <a:pt x="0" y="471500"/>
                  </a:lnTo>
                  <a:lnTo>
                    <a:pt x="0" y="474103"/>
                  </a:lnTo>
                  <a:lnTo>
                    <a:pt x="1041" y="475145"/>
                  </a:lnTo>
                  <a:lnTo>
                    <a:pt x="39014" y="475145"/>
                  </a:lnTo>
                  <a:lnTo>
                    <a:pt x="40309" y="475145"/>
                  </a:lnTo>
                  <a:lnTo>
                    <a:pt x="41338" y="474103"/>
                  </a:lnTo>
                  <a:lnTo>
                    <a:pt x="41338" y="471500"/>
                  </a:lnTo>
                  <a:close/>
                </a:path>
                <a:path w="41909" h="1792605">
                  <a:moveTo>
                    <a:pt x="41338" y="377431"/>
                  </a:moveTo>
                  <a:lnTo>
                    <a:pt x="40309" y="376377"/>
                  </a:lnTo>
                  <a:lnTo>
                    <a:pt x="1041" y="376377"/>
                  </a:lnTo>
                  <a:lnTo>
                    <a:pt x="0" y="377431"/>
                  </a:lnTo>
                  <a:lnTo>
                    <a:pt x="0" y="380022"/>
                  </a:lnTo>
                  <a:lnTo>
                    <a:pt x="1041" y="381063"/>
                  </a:lnTo>
                  <a:lnTo>
                    <a:pt x="39014" y="381063"/>
                  </a:lnTo>
                  <a:lnTo>
                    <a:pt x="40309" y="381063"/>
                  </a:lnTo>
                  <a:lnTo>
                    <a:pt x="41338" y="380022"/>
                  </a:lnTo>
                  <a:lnTo>
                    <a:pt x="41338" y="377431"/>
                  </a:lnTo>
                  <a:close/>
                </a:path>
                <a:path w="41909" h="1792605">
                  <a:moveTo>
                    <a:pt x="41338" y="283324"/>
                  </a:moveTo>
                  <a:lnTo>
                    <a:pt x="40309" y="282270"/>
                  </a:lnTo>
                  <a:lnTo>
                    <a:pt x="1041" y="282270"/>
                  </a:lnTo>
                  <a:lnTo>
                    <a:pt x="0" y="283324"/>
                  </a:lnTo>
                  <a:lnTo>
                    <a:pt x="0" y="285915"/>
                  </a:lnTo>
                  <a:lnTo>
                    <a:pt x="1041" y="286969"/>
                  </a:lnTo>
                  <a:lnTo>
                    <a:pt x="39014" y="286969"/>
                  </a:lnTo>
                  <a:lnTo>
                    <a:pt x="40309" y="286969"/>
                  </a:lnTo>
                  <a:lnTo>
                    <a:pt x="41338" y="285915"/>
                  </a:lnTo>
                  <a:lnTo>
                    <a:pt x="41338" y="283324"/>
                  </a:lnTo>
                  <a:close/>
                </a:path>
                <a:path w="41909" h="1792605">
                  <a:moveTo>
                    <a:pt x="41338" y="189230"/>
                  </a:moveTo>
                  <a:lnTo>
                    <a:pt x="40309" y="188175"/>
                  </a:lnTo>
                  <a:lnTo>
                    <a:pt x="1041" y="188175"/>
                  </a:lnTo>
                  <a:lnTo>
                    <a:pt x="0" y="189230"/>
                  </a:lnTo>
                  <a:lnTo>
                    <a:pt x="0" y="191820"/>
                  </a:lnTo>
                  <a:lnTo>
                    <a:pt x="1041" y="192862"/>
                  </a:lnTo>
                  <a:lnTo>
                    <a:pt x="39014" y="192862"/>
                  </a:lnTo>
                  <a:lnTo>
                    <a:pt x="40309" y="192862"/>
                  </a:lnTo>
                  <a:lnTo>
                    <a:pt x="41338" y="191820"/>
                  </a:lnTo>
                  <a:lnTo>
                    <a:pt x="41338" y="189230"/>
                  </a:lnTo>
                  <a:close/>
                </a:path>
                <a:path w="41909" h="1792605">
                  <a:moveTo>
                    <a:pt x="41338" y="95148"/>
                  </a:moveTo>
                  <a:lnTo>
                    <a:pt x="40309" y="94094"/>
                  </a:lnTo>
                  <a:lnTo>
                    <a:pt x="1041" y="94094"/>
                  </a:lnTo>
                  <a:lnTo>
                    <a:pt x="0" y="95148"/>
                  </a:lnTo>
                  <a:lnTo>
                    <a:pt x="0" y="97739"/>
                  </a:lnTo>
                  <a:lnTo>
                    <a:pt x="1041" y="98780"/>
                  </a:lnTo>
                  <a:lnTo>
                    <a:pt x="39014" y="98780"/>
                  </a:lnTo>
                  <a:lnTo>
                    <a:pt x="40309" y="98780"/>
                  </a:lnTo>
                  <a:lnTo>
                    <a:pt x="41338" y="97739"/>
                  </a:lnTo>
                  <a:lnTo>
                    <a:pt x="41338" y="95148"/>
                  </a:lnTo>
                  <a:close/>
                </a:path>
                <a:path w="41909" h="1792605">
                  <a:moveTo>
                    <a:pt x="41338" y="1054"/>
                  </a:moveTo>
                  <a:lnTo>
                    <a:pt x="40309" y="0"/>
                  </a:lnTo>
                  <a:lnTo>
                    <a:pt x="1041" y="0"/>
                  </a:lnTo>
                  <a:lnTo>
                    <a:pt x="0" y="1054"/>
                  </a:lnTo>
                  <a:lnTo>
                    <a:pt x="0" y="3644"/>
                  </a:lnTo>
                  <a:lnTo>
                    <a:pt x="1041" y="4686"/>
                  </a:lnTo>
                  <a:lnTo>
                    <a:pt x="39014" y="4686"/>
                  </a:lnTo>
                  <a:lnTo>
                    <a:pt x="40309" y="4686"/>
                  </a:lnTo>
                  <a:lnTo>
                    <a:pt x="41338" y="3644"/>
                  </a:lnTo>
                  <a:lnTo>
                    <a:pt x="41338" y="1054"/>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2" name="object 118"/>
            <p:cNvSpPr/>
            <p:nvPr/>
          </p:nvSpPr>
          <p:spPr>
            <a:xfrm>
              <a:off x="29312640" y="39058200"/>
              <a:ext cx="4907880" cy="2622600"/>
            </a:xfrm>
            <a:custGeom>
              <a:avLst/>
              <a:gdLst>
                <a:gd name="textAreaLeft" fmla="*/ 0 w 4907880"/>
                <a:gd name="textAreaRight" fmla="*/ 4908240 w 4907880"/>
                <a:gd name="textAreaTop" fmla="*/ 0 h 2622600"/>
                <a:gd name="textAreaBottom" fmla="*/ 2622960 h 2622600"/>
              </a:gdLst>
              <a:ahLst/>
              <a:cxnLst/>
              <a:rect l="textAreaLeft" t="textAreaTop" r="textAreaRight" b="textAreaBottom"/>
              <a:pathLst>
                <a:path w="1958340" h="1046480">
                  <a:moveTo>
                    <a:pt x="1955673" y="0"/>
                  </a:moveTo>
                  <a:lnTo>
                    <a:pt x="1953087" y="0"/>
                  </a:lnTo>
                  <a:lnTo>
                    <a:pt x="1933943" y="5831"/>
                  </a:lnTo>
                  <a:lnTo>
                    <a:pt x="1901572" y="48802"/>
                  </a:lnTo>
                  <a:lnTo>
                    <a:pt x="1875851" y="125339"/>
                  </a:lnTo>
                  <a:lnTo>
                    <a:pt x="1865017" y="173129"/>
                  </a:lnTo>
                  <a:lnTo>
                    <a:pt x="1855287" y="225631"/>
                  </a:lnTo>
                  <a:lnTo>
                    <a:pt x="1846473" y="281618"/>
                  </a:lnTo>
                  <a:lnTo>
                    <a:pt x="1838391" y="339864"/>
                  </a:lnTo>
                  <a:lnTo>
                    <a:pt x="1830852" y="399143"/>
                  </a:lnTo>
                  <a:lnTo>
                    <a:pt x="1815265" y="526745"/>
                  </a:lnTo>
                  <a:lnTo>
                    <a:pt x="1806179" y="593849"/>
                  </a:lnTo>
                  <a:lnTo>
                    <a:pt x="1796522" y="651603"/>
                  </a:lnTo>
                  <a:lnTo>
                    <a:pt x="1786402" y="692075"/>
                  </a:lnTo>
                  <a:lnTo>
                    <a:pt x="1775926" y="707328"/>
                  </a:lnTo>
                  <a:lnTo>
                    <a:pt x="1762379" y="691779"/>
                  </a:lnTo>
                  <a:lnTo>
                    <a:pt x="1749276" y="650885"/>
                  </a:lnTo>
                  <a:lnTo>
                    <a:pt x="1736862" y="593273"/>
                  </a:lnTo>
                  <a:lnTo>
                    <a:pt x="1725382" y="527572"/>
                  </a:lnTo>
                  <a:lnTo>
                    <a:pt x="1703122" y="387340"/>
                  </a:lnTo>
                  <a:lnTo>
                    <a:pt x="1691876" y="323769"/>
                  </a:lnTo>
                  <a:lnTo>
                    <a:pt x="1680782" y="272656"/>
                  </a:lnTo>
                  <a:lnTo>
                    <a:pt x="1669277" y="234961"/>
                  </a:lnTo>
                  <a:lnTo>
                    <a:pt x="1656797" y="211641"/>
                  </a:lnTo>
                  <a:lnTo>
                    <a:pt x="1642780" y="203654"/>
                  </a:lnTo>
                  <a:lnTo>
                    <a:pt x="1631259" y="210172"/>
                  </a:lnTo>
                  <a:lnTo>
                    <a:pt x="1613011" y="262995"/>
                  </a:lnTo>
                  <a:lnTo>
                    <a:pt x="1605449" y="309755"/>
                  </a:lnTo>
                  <a:lnTo>
                    <a:pt x="1598372" y="370385"/>
                  </a:lnTo>
                  <a:lnTo>
                    <a:pt x="1591363" y="445111"/>
                  </a:lnTo>
                  <a:lnTo>
                    <a:pt x="1584005" y="534162"/>
                  </a:lnTo>
                  <a:lnTo>
                    <a:pt x="1579224" y="593336"/>
                  </a:lnTo>
                  <a:lnTo>
                    <a:pt x="1573892" y="654477"/>
                  </a:lnTo>
                  <a:lnTo>
                    <a:pt x="1567938" y="713550"/>
                  </a:lnTo>
                  <a:lnTo>
                    <a:pt x="1561290" y="766519"/>
                  </a:lnTo>
                  <a:lnTo>
                    <a:pt x="1553875" y="809351"/>
                  </a:lnTo>
                  <a:lnTo>
                    <a:pt x="1536459" y="848458"/>
                  </a:lnTo>
                  <a:lnTo>
                    <a:pt x="1524138" y="837791"/>
                  </a:lnTo>
                  <a:lnTo>
                    <a:pt x="1496472" y="765527"/>
                  </a:lnTo>
                  <a:lnTo>
                    <a:pt x="1482072" y="712641"/>
                  </a:lnTo>
                  <a:lnTo>
                    <a:pt x="1467926" y="654394"/>
                  </a:lnTo>
                  <a:lnTo>
                    <a:pt x="1454506" y="595142"/>
                  </a:lnTo>
                  <a:lnTo>
                    <a:pt x="1442286" y="539242"/>
                  </a:lnTo>
                  <a:lnTo>
                    <a:pt x="1424363" y="457971"/>
                  </a:lnTo>
                  <a:lnTo>
                    <a:pt x="1410254" y="398648"/>
                  </a:lnTo>
                  <a:lnTo>
                    <a:pt x="1398856" y="359040"/>
                  </a:lnTo>
                  <a:lnTo>
                    <a:pt x="1389064" y="336914"/>
                  </a:lnTo>
                  <a:lnTo>
                    <a:pt x="1379776" y="330034"/>
                  </a:lnTo>
                  <a:lnTo>
                    <a:pt x="1371503" y="336534"/>
                  </a:lnTo>
                  <a:lnTo>
                    <a:pt x="1355577" y="400393"/>
                  </a:lnTo>
                  <a:lnTo>
                    <a:pt x="1345900" y="465660"/>
                  </a:lnTo>
                  <a:lnTo>
                    <a:pt x="1333729" y="558424"/>
                  </a:lnTo>
                  <a:lnTo>
                    <a:pt x="1326157" y="617255"/>
                  </a:lnTo>
                  <a:lnTo>
                    <a:pt x="1317750" y="679693"/>
                  </a:lnTo>
                  <a:lnTo>
                    <a:pt x="1308580" y="742210"/>
                  </a:lnTo>
                  <a:lnTo>
                    <a:pt x="1298722" y="801275"/>
                  </a:lnTo>
                  <a:lnTo>
                    <a:pt x="1288249" y="853359"/>
                  </a:lnTo>
                  <a:lnTo>
                    <a:pt x="1277234" y="894932"/>
                  </a:lnTo>
                  <a:lnTo>
                    <a:pt x="1253873" y="932426"/>
                  </a:lnTo>
                  <a:lnTo>
                    <a:pt x="1236248" y="919365"/>
                  </a:lnTo>
                  <a:lnTo>
                    <a:pt x="1216135" y="884388"/>
                  </a:lnTo>
                  <a:lnTo>
                    <a:pt x="1194444" y="833805"/>
                  </a:lnTo>
                  <a:lnTo>
                    <a:pt x="1172087" y="773928"/>
                  </a:lnTo>
                  <a:lnTo>
                    <a:pt x="1128142" y="648900"/>
                  </a:lnTo>
                  <a:lnTo>
                    <a:pt x="1106735" y="591029"/>
                  </a:lnTo>
                  <a:lnTo>
                    <a:pt x="1085768" y="540578"/>
                  </a:lnTo>
                  <a:lnTo>
                    <a:pt x="1065259" y="500672"/>
                  </a:lnTo>
                  <a:lnTo>
                    <a:pt x="1045223" y="474437"/>
                  </a:lnTo>
                  <a:lnTo>
                    <a:pt x="1025678" y="464997"/>
                  </a:lnTo>
                  <a:lnTo>
                    <a:pt x="1002496" y="474552"/>
                  </a:lnTo>
                  <a:lnTo>
                    <a:pt x="975878" y="500945"/>
                  </a:lnTo>
                  <a:lnTo>
                    <a:pt x="946194" y="540765"/>
                  </a:lnTo>
                  <a:lnTo>
                    <a:pt x="913818" y="590603"/>
                  </a:lnTo>
                  <a:lnTo>
                    <a:pt x="843927" y="704247"/>
                  </a:lnTo>
                  <a:lnTo>
                    <a:pt x="808490" y="758728"/>
                  </a:lnTo>
                  <a:lnTo>
                    <a:pt x="774407" y="804751"/>
                  </a:lnTo>
                  <a:lnTo>
                    <a:pt x="743276" y="836575"/>
                  </a:lnTo>
                  <a:lnTo>
                    <a:pt x="716695" y="848458"/>
                  </a:lnTo>
                  <a:lnTo>
                    <a:pt x="693389" y="835864"/>
                  </a:lnTo>
                  <a:lnTo>
                    <a:pt x="672652" y="802448"/>
                  </a:lnTo>
                  <a:lnTo>
                    <a:pt x="654186" y="754763"/>
                  </a:lnTo>
                  <a:lnTo>
                    <a:pt x="637693" y="699359"/>
                  </a:lnTo>
                  <a:lnTo>
                    <a:pt x="622874" y="642787"/>
                  </a:lnTo>
                  <a:lnTo>
                    <a:pt x="605514" y="577397"/>
                  </a:lnTo>
                  <a:lnTo>
                    <a:pt x="589573" y="528151"/>
                  </a:lnTo>
                  <a:lnTo>
                    <a:pt x="573367" y="497100"/>
                  </a:lnTo>
                  <a:lnTo>
                    <a:pt x="555210" y="486294"/>
                  </a:lnTo>
                  <a:lnTo>
                    <a:pt x="540534" y="495888"/>
                  </a:lnTo>
                  <a:lnTo>
                    <a:pt x="513057" y="569920"/>
                  </a:lnTo>
                  <a:lnTo>
                    <a:pt x="498399" y="632544"/>
                  </a:lnTo>
                  <a:lnTo>
                    <a:pt x="481890" y="711030"/>
                  </a:lnTo>
                  <a:lnTo>
                    <a:pt x="468611" y="774794"/>
                  </a:lnTo>
                  <a:lnTo>
                    <a:pt x="454381" y="839122"/>
                  </a:lnTo>
                  <a:lnTo>
                    <a:pt x="439146" y="900234"/>
                  </a:lnTo>
                  <a:lnTo>
                    <a:pt x="422848" y="954347"/>
                  </a:lnTo>
                  <a:lnTo>
                    <a:pt x="405433" y="997681"/>
                  </a:lnTo>
                  <a:lnTo>
                    <a:pt x="367030" y="1036886"/>
                  </a:lnTo>
                  <a:lnTo>
                    <a:pt x="341156" y="1023457"/>
                  </a:lnTo>
                  <a:lnTo>
                    <a:pt x="320088" y="987826"/>
                  </a:lnTo>
                  <a:lnTo>
                    <a:pt x="302904" y="936977"/>
                  </a:lnTo>
                  <a:lnTo>
                    <a:pt x="288683" y="877892"/>
                  </a:lnTo>
                  <a:lnTo>
                    <a:pt x="276506" y="817556"/>
                  </a:lnTo>
                  <a:lnTo>
                    <a:pt x="263342" y="753327"/>
                  </a:lnTo>
                  <a:lnTo>
                    <a:pt x="250610" y="704953"/>
                  </a:lnTo>
                  <a:lnTo>
                    <a:pt x="236528" y="674450"/>
                  </a:lnTo>
                  <a:lnTo>
                    <a:pt x="219315" y="663835"/>
                  </a:lnTo>
                  <a:lnTo>
                    <a:pt x="195245" y="668163"/>
                  </a:lnTo>
                  <a:lnTo>
                    <a:pt x="167122" y="679519"/>
                  </a:lnTo>
                  <a:lnTo>
                    <a:pt x="136477" y="695455"/>
                  </a:lnTo>
                  <a:lnTo>
                    <a:pt x="76245" y="729885"/>
                  </a:lnTo>
                  <a:lnTo>
                    <a:pt x="48876" y="744317"/>
                  </a:lnTo>
                  <a:lnTo>
                    <a:pt x="24447" y="754602"/>
                  </a:lnTo>
                  <a:lnTo>
                    <a:pt x="4676" y="758523"/>
                  </a:lnTo>
                  <a:lnTo>
                    <a:pt x="2094" y="758523"/>
                  </a:lnTo>
                  <a:lnTo>
                    <a:pt x="0" y="760608"/>
                  </a:lnTo>
                  <a:lnTo>
                    <a:pt x="0" y="765786"/>
                  </a:lnTo>
                  <a:lnTo>
                    <a:pt x="2094" y="767866"/>
                  </a:lnTo>
                  <a:lnTo>
                    <a:pt x="4676" y="767866"/>
                  </a:lnTo>
                  <a:lnTo>
                    <a:pt x="25836" y="763985"/>
                  </a:lnTo>
                  <a:lnTo>
                    <a:pt x="51084" y="753663"/>
                  </a:lnTo>
                  <a:lnTo>
                    <a:pt x="79342" y="738876"/>
                  </a:lnTo>
                  <a:lnTo>
                    <a:pt x="140339" y="703999"/>
                  </a:lnTo>
                  <a:lnTo>
                    <a:pt x="170012" y="688469"/>
                  </a:lnTo>
                  <a:lnTo>
                    <a:pt x="196891" y="677401"/>
                  </a:lnTo>
                  <a:lnTo>
                    <a:pt x="219315" y="673182"/>
                  </a:lnTo>
                  <a:lnTo>
                    <a:pt x="233132" y="686386"/>
                  </a:lnTo>
                  <a:lnTo>
                    <a:pt x="245585" y="720573"/>
                  </a:lnTo>
                  <a:lnTo>
                    <a:pt x="256905" y="767605"/>
                  </a:lnTo>
                  <a:lnTo>
                    <a:pt x="278087" y="873080"/>
                  </a:lnTo>
                  <a:lnTo>
                    <a:pt x="290117" y="925437"/>
                  </a:lnTo>
                  <a:lnTo>
                    <a:pt x="304221" y="972671"/>
                  </a:lnTo>
                  <a:lnTo>
                    <a:pt x="321204" y="1011042"/>
                  </a:lnTo>
                  <a:lnTo>
                    <a:pt x="341872" y="1036808"/>
                  </a:lnTo>
                  <a:lnTo>
                    <a:pt x="367030" y="1046229"/>
                  </a:lnTo>
                  <a:lnTo>
                    <a:pt x="386862" y="1038628"/>
                  </a:lnTo>
                  <a:lnTo>
                    <a:pt x="421686" y="983976"/>
                  </a:lnTo>
                  <a:lnTo>
                    <a:pt x="437129" y="941027"/>
                  </a:lnTo>
                  <a:lnTo>
                    <a:pt x="451562" y="890397"/>
                  </a:lnTo>
                  <a:lnTo>
                    <a:pt x="465208" y="834138"/>
                  </a:lnTo>
                  <a:lnTo>
                    <a:pt x="478295" y="774300"/>
                  </a:lnTo>
                  <a:lnTo>
                    <a:pt x="503920" y="651224"/>
                  </a:lnTo>
                  <a:lnTo>
                    <a:pt x="517118" y="592445"/>
                  </a:lnTo>
                  <a:lnTo>
                    <a:pt x="530297" y="542791"/>
                  </a:lnTo>
                  <a:lnTo>
                    <a:pt x="543109" y="508457"/>
                  </a:lnTo>
                  <a:lnTo>
                    <a:pt x="555210" y="495636"/>
                  </a:lnTo>
                  <a:lnTo>
                    <a:pt x="570419" y="509139"/>
                  </a:lnTo>
                  <a:lnTo>
                    <a:pt x="585407" y="544101"/>
                  </a:lnTo>
                  <a:lnTo>
                    <a:pt x="599949" y="592200"/>
                  </a:lnTo>
                  <a:lnTo>
                    <a:pt x="630152" y="707384"/>
                  </a:lnTo>
                  <a:lnTo>
                    <a:pt x="647655" y="765149"/>
                  </a:lnTo>
                  <a:lnTo>
                    <a:pt x="667280" y="813048"/>
                  </a:lnTo>
                  <a:lnTo>
                    <a:pt x="689976" y="845719"/>
                  </a:lnTo>
                  <a:lnTo>
                    <a:pt x="716695" y="857801"/>
                  </a:lnTo>
                  <a:lnTo>
                    <a:pt x="740418" y="849903"/>
                  </a:lnTo>
                  <a:lnTo>
                    <a:pt x="794521" y="794566"/>
                  </a:lnTo>
                  <a:lnTo>
                    <a:pt x="824206" y="752355"/>
                  </a:lnTo>
                  <a:lnTo>
                    <a:pt x="855183" y="703935"/>
                  </a:lnTo>
                  <a:lnTo>
                    <a:pt x="919044" y="599929"/>
                  </a:lnTo>
                  <a:lnTo>
                    <a:pt x="950144" y="551700"/>
                  </a:lnTo>
                  <a:lnTo>
                    <a:pt x="979133" y="511709"/>
                  </a:lnTo>
                  <a:lnTo>
                    <a:pt x="1004735" y="484432"/>
                  </a:lnTo>
                  <a:lnTo>
                    <a:pt x="1025678" y="474345"/>
                  </a:lnTo>
                  <a:lnTo>
                    <a:pt x="1042604" y="484302"/>
                  </a:lnTo>
                  <a:lnTo>
                    <a:pt x="1080709" y="552090"/>
                  </a:lnTo>
                  <a:lnTo>
                    <a:pt x="1100907" y="602011"/>
                  </a:lnTo>
                  <a:lnTo>
                    <a:pt x="1121217" y="657342"/>
                  </a:lnTo>
                  <a:lnTo>
                    <a:pt x="1141146" y="714128"/>
                  </a:lnTo>
                  <a:lnTo>
                    <a:pt x="1168821" y="792193"/>
                  </a:lnTo>
                  <a:lnTo>
                    <a:pt x="1193157" y="855447"/>
                  </a:lnTo>
                  <a:lnTo>
                    <a:pt x="1214930" y="902432"/>
                  </a:lnTo>
                  <a:lnTo>
                    <a:pt x="1234910" y="931691"/>
                  </a:lnTo>
                  <a:lnTo>
                    <a:pt x="1253873" y="941768"/>
                  </a:lnTo>
                  <a:lnTo>
                    <a:pt x="1267289" y="934525"/>
                  </a:lnTo>
                  <a:lnTo>
                    <a:pt x="1291011" y="879851"/>
                  </a:lnTo>
                  <a:lnTo>
                    <a:pt x="1301782" y="834600"/>
                  </a:lnTo>
                  <a:lnTo>
                    <a:pt x="1312134" y="778860"/>
                  </a:lnTo>
                  <a:lnTo>
                    <a:pt x="1322302" y="713721"/>
                  </a:lnTo>
                  <a:lnTo>
                    <a:pt x="1332516" y="640272"/>
                  </a:lnTo>
                  <a:lnTo>
                    <a:pt x="1352550" y="485906"/>
                  </a:lnTo>
                  <a:lnTo>
                    <a:pt x="1362217" y="417809"/>
                  </a:lnTo>
                  <a:lnTo>
                    <a:pt x="1371526" y="365671"/>
                  </a:lnTo>
                  <a:lnTo>
                    <a:pt x="1380000" y="339850"/>
                  </a:lnTo>
                  <a:lnTo>
                    <a:pt x="1390477" y="363053"/>
                  </a:lnTo>
                  <a:lnTo>
                    <a:pt x="1403634" y="410772"/>
                  </a:lnTo>
                  <a:lnTo>
                    <a:pt x="1418259" y="473376"/>
                  </a:lnTo>
                  <a:lnTo>
                    <a:pt x="1450257" y="618978"/>
                  </a:lnTo>
                  <a:lnTo>
                    <a:pt x="1466166" y="687618"/>
                  </a:lnTo>
                  <a:lnTo>
                    <a:pt x="1481122" y="746110"/>
                  </a:lnTo>
                  <a:lnTo>
                    <a:pt x="1495376" y="793415"/>
                  </a:lnTo>
                  <a:lnTo>
                    <a:pt x="1522793" y="850300"/>
                  </a:lnTo>
                  <a:lnTo>
                    <a:pt x="1536459" y="857801"/>
                  </a:lnTo>
                  <a:lnTo>
                    <a:pt x="1547527" y="851433"/>
                  </a:lnTo>
                  <a:lnTo>
                    <a:pt x="1565115" y="799823"/>
                  </a:lnTo>
                  <a:lnTo>
                    <a:pt x="1572437" y="754138"/>
                  </a:lnTo>
                  <a:lnTo>
                    <a:pt x="1579311" y="694904"/>
                  </a:lnTo>
                  <a:lnTo>
                    <a:pt x="1586140" y="621899"/>
                  </a:lnTo>
                  <a:lnTo>
                    <a:pt x="1593324" y="534902"/>
                  </a:lnTo>
                  <a:lnTo>
                    <a:pt x="1598224" y="474300"/>
                  </a:lnTo>
                  <a:lnTo>
                    <a:pt x="1603701" y="411681"/>
                  </a:lnTo>
                  <a:lnTo>
                    <a:pt x="1609842" y="351178"/>
                  </a:lnTo>
                  <a:lnTo>
                    <a:pt x="1616734" y="296924"/>
                  </a:lnTo>
                  <a:lnTo>
                    <a:pt x="1624463" y="253054"/>
                  </a:lnTo>
                  <a:lnTo>
                    <a:pt x="1642780" y="212997"/>
                  </a:lnTo>
                  <a:lnTo>
                    <a:pt x="1657012" y="228923"/>
                  </a:lnTo>
                  <a:lnTo>
                    <a:pt x="1670649" y="270807"/>
                  </a:lnTo>
                  <a:lnTo>
                    <a:pt x="1683476" y="329812"/>
                  </a:lnTo>
                  <a:lnTo>
                    <a:pt x="1695276" y="397100"/>
                  </a:lnTo>
                  <a:lnTo>
                    <a:pt x="1717442" y="536996"/>
                  </a:lnTo>
                  <a:lnTo>
                    <a:pt x="1728306" y="599060"/>
                  </a:lnTo>
                  <a:lnTo>
                    <a:pt x="1739006" y="649041"/>
                  </a:lnTo>
                  <a:lnTo>
                    <a:pt x="1750124" y="685958"/>
                  </a:lnTo>
                  <a:lnTo>
                    <a:pt x="1762237" y="708829"/>
                  </a:lnTo>
                  <a:lnTo>
                    <a:pt x="1775926" y="716671"/>
                  </a:lnTo>
                  <a:lnTo>
                    <a:pt x="1787357" y="709353"/>
                  </a:lnTo>
                  <a:lnTo>
                    <a:pt x="1806107" y="651419"/>
                  </a:lnTo>
                  <a:lnTo>
                    <a:pt x="1814626" y="601212"/>
                  </a:lnTo>
                  <a:lnTo>
                    <a:pt x="1823376" y="537118"/>
                  </a:lnTo>
                  <a:lnTo>
                    <a:pt x="1840107" y="400597"/>
                  </a:lnTo>
                  <a:lnTo>
                    <a:pt x="1847922" y="339621"/>
                  </a:lnTo>
                  <a:lnTo>
                    <a:pt x="1856556" y="278397"/>
                  </a:lnTo>
                  <a:lnTo>
                    <a:pt x="1866167" y="218906"/>
                  </a:lnTo>
                  <a:lnTo>
                    <a:pt x="1876910" y="163130"/>
                  </a:lnTo>
                  <a:lnTo>
                    <a:pt x="1888943" y="113051"/>
                  </a:lnTo>
                  <a:lnTo>
                    <a:pt x="1902420" y="70651"/>
                  </a:lnTo>
                  <a:lnTo>
                    <a:pt x="1934336" y="16815"/>
                  </a:lnTo>
                  <a:lnTo>
                    <a:pt x="1953087" y="9342"/>
                  </a:lnTo>
                  <a:lnTo>
                    <a:pt x="1955673" y="9342"/>
                  </a:lnTo>
                  <a:lnTo>
                    <a:pt x="1957768" y="7262"/>
                  </a:lnTo>
                  <a:lnTo>
                    <a:pt x="1957768" y="2079"/>
                  </a:lnTo>
                  <a:lnTo>
                    <a:pt x="195567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3" name="object 119"/>
            <p:cNvSpPr/>
            <p:nvPr/>
          </p:nvSpPr>
          <p:spPr>
            <a:xfrm>
              <a:off x="29312640" y="37848960"/>
              <a:ext cx="4907880" cy="3628800"/>
            </a:xfrm>
            <a:custGeom>
              <a:avLst/>
              <a:gdLst>
                <a:gd name="textAreaLeft" fmla="*/ 0 w 4907880"/>
                <a:gd name="textAreaRight" fmla="*/ 4908240 w 4907880"/>
                <a:gd name="textAreaTop" fmla="*/ 0 h 3628800"/>
                <a:gd name="textAreaBottom" fmla="*/ 3629160 h 3628800"/>
              </a:gdLst>
              <a:ahLst/>
              <a:cxnLst/>
              <a:rect l="textAreaLeft" t="textAreaTop" r="textAreaRight" b="textAreaBottom"/>
              <a:pathLst>
                <a:path w="1958340" h="1447800">
                  <a:moveTo>
                    <a:pt x="555292" y="0"/>
                  </a:moveTo>
                  <a:lnTo>
                    <a:pt x="528696" y="34524"/>
                  </a:lnTo>
                  <a:lnTo>
                    <a:pt x="508286" y="94118"/>
                  </a:lnTo>
                  <a:lnTo>
                    <a:pt x="497159" y="134245"/>
                  </a:lnTo>
                  <a:lnTo>
                    <a:pt x="485365" y="180975"/>
                  </a:lnTo>
                  <a:lnTo>
                    <a:pt x="472866" y="234092"/>
                  </a:lnTo>
                  <a:lnTo>
                    <a:pt x="459620" y="293382"/>
                  </a:lnTo>
                  <a:lnTo>
                    <a:pt x="445590" y="358632"/>
                  </a:lnTo>
                  <a:lnTo>
                    <a:pt x="430737" y="429627"/>
                  </a:lnTo>
                  <a:lnTo>
                    <a:pt x="415020" y="506153"/>
                  </a:lnTo>
                  <a:lnTo>
                    <a:pt x="372770" y="713975"/>
                  </a:lnTo>
                  <a:lnTo>
                    <a:pt x="359628" y="777333"/>
                  </a:lnTo>
                  <a:lnTo>
                    <a:pt x="346534" y="838955"/>
                  </a:lnTo>
                  <a:lnTo>
                    <a:pt x="333689" y="897355"/>
                  </a:lnTo>
                  <a:lnTo>
                    <a:pt x="321292" y="951045"/>
                  </a:lnTo>
                  <a:lnTo>
                    <a:pt x="309543" y="998539"/>
                  </a:lnTo>
                  <a:lnTo>
                    <a:pt x="298642" y="1038350"/>
                  </a:lnTo>
                  <a:lnTo>
                    <a:pt x="280182" y="1088977"/>
                  </a:lnTo>
                  <a:lnTo>
                    <a:pt x="273023" y="1096820"/>
                  </a:lnTo>
                  <a:lnTo>
                    <a:pt x="258661" y="1086429"/>
                  </a:lnTo>
                  <a:lnTo>
                    <a:pt x="217446" y="1015338"/>
                  </a:lnTo>
                  <a:lnTo>
                    <a:pt x="192926" y="962664"/>
                  </a:lnTo>
                  <a:lnTo>
                    <a:pt x="167352" y="903920"/>
                  </a:lnTo>
                  <a:lnTo>
                    <a:pt x="141891" y="843121"/>
                  </a:lnTo>
                  <a:lnTo>
                    <a:pt x="117709" y="784277"/>
                  </a:lnTo>
                  <a:lnTo>
                    <a:pt x="81942" y="697716"/>
                  </a:lnTo>
                  <a:lnTo>
                    <a:pt x="54018" y="632924"/>
                  </a:lnTo>
                  <a:lnTo>
                    <a:pt x="32683" y="588444"/>
                  </a:lnTo>
                  <a:lnTo>
                    <a:pt x="16682" y="562823"/>
                  </a:lnTo>
                  <a:lnTo>
                    <a:pt x="4759" y="554606"/>
                  </a:lnTo>
                  <a:lnTo>
                    <a:pt x="2177" y="554606"/>
                  </a:lnTo>
                  <a:lnTo>
                    <a:pt x="0" y="556686"/>
                  </a:lnTo>
                  <a:lnTo>
                    <a:pt x="0" y="561849"/>
                  </a:lnTo>
                  <a:lnTo>
                    <a:pt x="2006" y="563934"/>
                  </a:lnTo>
                  <a:lnTo>
                    <a:pt x="4598" y="563934"/>
                  </a:lnTo>
                  <a:lnTo>
                    <a:pt x="17041" y="579119"/>
                  </a:lnTo>
                  <a:lnTo>
                    <a:pt x="35904" y="615955"/>
                  </a:lnTo>
                  <a:lnTo>
                    <a:pt x="58991" y="667586"/>
                  </a:lnTo>
                  <a:lnTo>
                    <a:pt x="84105" y="727159"/>
                  </a:lnTo>
                  <a:lnTo>
                    <a:pt x="141297" y="866000"/>
                  </a:lnTo>
                  <a:lnTo>
                    <a:pt x="170541" y="935024"/>
                  </a:lnTo>
                  <a:lnTo>
                    <a:pt x="196821" y="993844"/>
                  </a:lnTo>
                  <a:lnTo>
                    <a:pt x="220173" y="1041414"/>
                  </a:lnTo>
                  <a:lnTo>
                    <a:pt x="240633" y="1076688"/>
                  </a:lnTo>
                  <a:lnTo>
                    <a:pt x="273023" y="1106162"/>
                  </a:lnTo>
                  <a:lnTo>
                    <a:pt x="280652" y="1102228"/>
                  </a:lnTo>
                  <a:lnTo>
                    <a:pt x="307137" y="1041619"/>
                  </a:lnTo>
                  <a:lnTo>
                    <a:pt x="317623" y="1004481"/>
                  </a:lnTo>
                  <a:lnTo>
                    <a:pt x="329166" y="958543"/>
                  </a:lnTo>
                  <a:lnTo>
                    <a:pt x="341905" y="903604"/>
                  </a:lnTo>
                  <a:lnTo>
                    <a:pt x="355977" y="839466"/>
                  </a:lnTo>
                  <a:lnTo>
                    <a:pt x="371519" y="765928"/>
                  </a:lnTo>
                  <a:lnTo>
                    <a:pt x="388668" y="682790"/>
                  </a:lnTo>
                  <a:lnTo>
                    <a:pt x="420305" y="526967"/>
                  </a:lnTo>
                  <a:lnTo>
                    <a:pt x="433617" y="461787"/>
                  </a:lnTo>
                  <a:lnTo>
                    <a:pt x="447303" y="395794"/>
                  </a:lnTo>
                  <a:lnTo>
                    <a:pt x="461170" y="330467"/>
                  </a:lnTo>
                  <a:lnTo>
                    <a:pt x="475023" y="267285"/>
                  </a:lnTo>
                  <a:lnTo>
                    <a:pt x="488668" y="207728"/>
                  </a:lnTo>
                  <a:lnTo>
                    <a:pt x="501910" y="153274"/>
                  </a:lnTo>
                  <a:lnTo>
                    <a:pt x="514556" y="105404"/>
                  </a:lnTo>
                  <a:lnTo>
                    <a:pt x="526411" y="65596"/>
                  </a:lnTo>
                  <a:lnTo>
                    <a:pt x="546971" y="16086"/>
                  </a:lnTo>
                  <a:lnTo>
                    <a:pt x="555288" y="9342"/>
                  </a:lnTo>
                  <a:lnTo>
                    <a:pt x="562557" y="15887"/>
                  </a:lnTo>
                  <a:lnTo>
                    <a:pt x="582546" y="61670"/>
                  </a:lnTo>
                  <a:lnTo>
                    <a:pt x="594855" y="98587"/>
                  </a:lnTo>
                  <a:lnTo>
                    <a:pt x="608433" y="143309"/>
                  </a:lnTo>
                  <a:lnTo>
                    <a:pt x="623078" y="194676"/>
                  </a:lnTo>
                  <a:lnTo>
                    <a:pt x="638582" y="251527"/>
                  </a:lnTo>
                  <a:lnTo>
                    <a:pt x="654743" y="312703"/>
                  </a:lnTo>
                  <a:lnTo>
                    <a:pt x="671354" y="377043"/>
                  </a:lnTo>
                  <a:lnTo>
                    <a:pt x="688211" y="443389"/>
                  </a:lnTo>
                  <a:lnTo>
                    <a:pt x="741691" y="656652"/>
                  </a:lnTo>
                  <a:lnTo>
                    <a:pt x="761002" y="733188"/>
                  </a:lnTo>
                  <a:lnTo>
                    <a:pt x="779776" y="806879"/>
                  </a:lnTo>
                  <a:lnTo>
                    <a:pt x="798016" y="877540"/>
                  </a:lnTo>
                  <a:lnTo>
                    <a:pt x="815720" y="944985"/>
                  </a:lnTo>
                  <a:lnTo>
                    <a:pt x="832890" y="1009029"/>
                  </a:lnTo>
                  <a:lnTo>
                    <a:pt x="849527" y="1069486"/>
                  </a:lnTo>
                  <a:lnTo>
                    <a:pt x="865630" y="1126172"/>
                  </a:lnTo>
                  <a:lnTo>
                    <a:pt x="881202" y="1178901"/>
                  </a:lnTo>
                  <a:lnTo>
                    <a:pt x="896241" y="1227487"/>
                  </a:lnTo>
                  <a:lnTo>
                    <a:pt x="910748" y="1271746"/>
                  </a:lnTo>
                  <a:lnTo>
                    <a:pt x="924726" y="1311492"/>
                  </a:lnTo>
                  <a:lnTo>
                    <a:pt x="951090" y="1376704"/>
                  </a:lnTo>
                  <a:lnTo>
                    <a:pt x="975338" y="1421640"/>
                  </a:lnTo>
                  <a:lnTo>
                    <a:pt x="1007752" y="1447786"/>
                  </a:lnTo>
                  <a:lnTo>
                    <a:pt x="1036332" y="1438403"/>
                  </a:lnTo>
                  <a:lnTo>
                    <a:pt x="1079632" y="1373623"/>
                  </a:lnTo>
                  <a:lnTo>
                    <a:pt x="1096268" y="1325080"/>
                  </a:lnTo>
                  <a:lnTo>
                    <a:pt x="1110838" y="1270336"/>
                  </a:lnTo>
                  <a:lnTo>
                    <a:pt x="1138239" y="1153470"/>
                  </a:lnTo>
                  <a:lnTo>
                    <a:pt x="1153266" y="1098415"/>
                  </a:lnTo>
                  <a:lnTo>
                    <a:pt x="1170288" y="1052765"/>
                  </a:lnTo>
                  <a:lnTo>
                    <a:pt x="1190211" y="1021629"/>
                  </a:lnTo>
                  <a:lnTo>
                    <a:pt x="1213940" y="1010114"/>
                  </a:lnTo>
                  <a:lnTo>
                    <a:pt x="1233270" y="1001276"/>
                  </a:lnTo>
                  <a:lnTo>
                    <a:pt x="1252940" y="975953"/>
                  </a:lnTo>
                  <a:lnTo>
                    <a:pt x="1273275" y="935934"/>
                  </a:lnTo>
                  <a:lnTo>
                    <a:pt x="1294597" y="883008"/>
                  </a:lnTo>
                  <a:lnTo>
                    <a:pt x="1317231" y="818962"/>
                  </a:lnTo>
                  <a:lnTo>
                    <a:pt x="1341499" y="745586"/>
                  </a:lnTo>
                  <a:lnTo>
                    <a:pt x="1358678" y="693281"/>
                  </a:lnTo>
                  <a:lnTo>
                    <a:pt x="1375856" y="643999"/>
                  </a:lnTo>
                  <a:lnTo>
                    <a:pt x="1391011" y="606965"/>
                  </a:lnTo>
                  <a:lnTo>
                    <a:pt x="1402124" y="591407"/>
                  </a:lnTo>
                  <a:lnTo>
                    <a:pt x="1410014" y="600908"/>
                  </a:lnTo>
                  <a:lnTo>
                    <a:pt x="1417654" y="624916"/>
                  </a:lnTo>
                  <a:lnTo>
                    <a:pt x="1424768" y="656681"/>
                  </a:lnTo>
                  <a:lnTo>
                    <a:pt x="1431083" y="689456"/>
                  </a:lnTo>
                  <a:lnTo>
                    <a:pt x="1442260" y="746061"/>
                  </a:lnTo>
                  <a:lnTo>
                    <a:pt x="1455553" y="795981"/>
                  </a:lnTo>
                  <a:lnTo>
                    <a:pt x="1472895" y="831552"/>
                  </a:lnTo>
                  <a:lnTo>
                    <a:pt x="1496219" y="845112"/>
                  </a:lnTo>
                  <a:lnTo>
                    <a:pt x="1507486" y="839053"/>
                  </a:lnTo>
                  <a:lnTo>
                    <a:pt x="1528339" y="789946"/>
                  </a:lnTo>
                  <a:lnTo>
                    <a:pt x="1538740" y="746477"/>
                  </a:lnTo>
                  <a:lnTo>
                    <a:pt x="1549668" y="690115"/>
                  </a:lnTo>
                  <a:lnTo>
                    <a:pt x="1561531" y="620649"/>
                  </a:lnTo>
                  <a:lnTo>
                    <a:pt x="1574735" y="537869"/>
                  </a:lnTo>
                  <a:lnTo>
                    <a:pt x="1584084" y="478722"/>
                  </a:lnTo>
                  <a:lnTo>
                    <a:pt x="1594462" y="416356"/>
                  </a:lnTo>
                  <a:lnTo>
                    <a:pt x="1605417" y="357002"/>
                  </a:lnTo>
                  <a:lnTo>
                    <a:pt x="1616502" y="306892"/>
                  </a:lnTo>
                  <a:lnTo>
                    <a:pt x="1627266" y="272256"/>
                  </a:lnTo>
                  <a:lnTo>
                    <a:pt x="1637261" y="259326"/>
                  </a:lnTo>
                  <a:lnTo>
                    <a:pt x="1647620" y="277922"/>
                  </a:lnTo>
                  <a:lnTo>
                    <a:pt x="1658012" y="325471"/>
                  </a:lnTo>
                  <a:lnTo>
                    <a:pt x="1668066" y="389616"/>
                  </a:lnTo>
                  <a:lnTo>
                    <a:pt x="1677408" y="457998"/>
                  </a:lnTo>
                  <a:lnTo>
                    <a:pt x="1685411" y="517307"/>
                  </a:lnTo>
                  <a:lnTo>
                    <a:pt x="1694065" y="577729"/>
                  </a:lnTo>
                  <a:lnTo>
                    <a:pt x="1703639" y="637532"/>
                  </a:lnTo>
                  <a:lnTo>
                    <a:pt x="1714405" y="694983"/>
                  </a:lnTo>
                  <a:lnTo>
                    <a:pt x="1726633" y="748349"/>
                  </a:lnTo>
                  <a:lnTo>
                    <a:pt x="1740593" y="795897"/>
                  </a:lnTo>
                  <a:lnTo>
                    <a:pt x="1756556" y="835895"/>
                  </a:lnTo>
                  <a:lnTo>
                    <a:pt x="1795575" y="886311"/>
                  </a:lnTo>
                  <a:lnTo>
                    <a:pt x="1819171" y="893262"/>
                  </a:lnTo>
                  <a:lnTo>
                    <a:pt x="1851243" y="886435"/>
                  </a:lnTo>
                  <a:lnTo>
                    <a:pt x="1873487" y="868758"/>
                  </a:lnTo>
                  <a:lnTo>
                    <a:pt x="1888938" y="844436"/>
                  </a:lnTo>
                  <a:lnTo>
                    <a:pt x="1900630" y="817673"/>
                  </a:lnTo>
                  <a:lnTo>
                    <a:pt x="1909990" y="795820"/>
                  </a:lnTo>
                  <a:lnTo>
                    <a:pt x="1920605" y="777622"/>
                  </a:lnTo>
                  <a:lnTo>
                    <a:pt x="1934367" y="765170"/>
                  </a:lnTo>
                  <a:lnTo>
                    <a:pt x="1953169" y="760555"/>
                  </a:lnTo>
                  <a:lnTo>
                    <a:pt x="1955756" y="760555"/>
                  </a:lnTo>
                  <a:lnTo>
                    <a:pt x="1957850" y="758475"/>
                  </a:lnTo>
                  <a:lnTo>
                    <a:pt x="1957850" y="753292"/>
                  </a:lnTo>
                  <a:lnTo>
                    <a:pt x="1955756" y="751212"/>
                  </a:lnTo>
                  <a:lnTo>
                    <a:pt x="1953169" y="751212"/>
                  </a:lnTo>
                  <a:lnTo>
                    <a:pt x="1930375" y="756693"/>
                  </a:lnTo>
                  <a:lnTo>
                    <a:pt x="1913958" y="771073"/>
                  </a:lnTo>
                  <a:lnTo>
                    <a:pt x="1901847" y="791255"/>
                  </a:lnTo>
                  <a:lnTo>
                    <a:pt x="1880937" y="839515"/>
                  </a:lnTo>
                  <a:lnTo>
                    <a:pt x="1866968" y="861890"/>
                  </a:lnTo>
                  <a:lnTo>
                    <a:pt x="1847301" y="877836"/>
                  </a:lnTo>
                  <a:lnTo>
                    <a:pt x="1819171" y="883915"/>
                  </a:lnTo>
                  <a:lnTo>
                    <a:pt x="1797775" y="876822"/>
                  </a:lnTo>
                  <a:lnTo>
                    <a:pt x="1761824" y="825720"/>
                  </a:lnTo>
                  <a:lnTo>
                    <a:pt x="1746867" y="785473"/>
                  </a:lnTo>
                  <a:lnTo>
                    <a:pt x="1733653" y="737937"/>
                  </a:lnTo>
                  <a:lnTo>
                    <a:pt x="1721981" y="684993"/>
                  </a:lnTo>
                  <a:lnTo>
                    <a:pt x="1711649" y="628521"/>
                  </a:lnTo>
                  <a:lnTo>
                    <a:pt x="1702455" y="570403"/>
                  </a:lnTo>
                  <a:lnTo>
                    <a:pt x="1694199" y="512519"/>
                  </a:lnTo>
                  <a:lnTo>
                    <a:pt x="1686678" y="456751"/>
                  </a:lnTo>
                  <a:lnTo>
                    <a:pt x="1676387" y="381625"/>
                  </a:lnTo>
                  <a:lnTo>
                    <a:pt x="1667247" y="323644"/>
                  </a:lnTo>
                  <a:lnTo>
                    <a:pt x="1658311" y="282549"/>
                  </a:lnTo>
                  <a:lnTo>
                    <a:pt x="1648632" y="258082"/>
                  </a:lnTo>
                  <a:lnTo>
                    <a:pt x="1637261" y="249983"/>
                  </a:lnTo>
                  <a:lnTo>
                    <a:pt x="1625647" y="257370"/>
                  </a:lnTo>
                  <a:lnTo>
                    <a:pt x="1603932" y="318517"/>
                  </a:lnTo>
                  <a:lnTo>
                    <a:pt x="1592546" y="373644"/>
                  </a:lnTo>
                  <a:lnTo>
                    <a:pt x="1579949" y="446053"/>
                  </a:lnTo>
                  <a:lnTo>
                    <a:pt x="1565500" y="536427"/>
                  </a:lnTo>
                  <a:lnTo>
                    <a:pt x="1555056" y="602464"/>
                  </a:lnTo>
                  <a:lnTo>
                    <a:pt x="1543729" y="670179"/>
                  </a:lnTo>
                  <a:lnTo>
                    <a:pt x="1531849" y="733470"/>
                  </a:lnTo>
                  <a:lnTo>
                    <a:pt x="1519750" y="786234"/>
                  </a:lnTo>
                  <a:lnTo>
                    <a:pt x="1507762" y="822368"/>
                  </a:lnTo>
                  <a:lnTo>
                    <a:pt x="1496219" y="835769"/>
                  </a:lnTo>
                  <a:lnTo>
                    <a:pt x="1477329" y="821913"/>
                  </a:lnTo>
                  <a:lnTo>
                    <a:pt x="1462318" y="786484"/>
                  </a:lnTo>
                  <a:lnTo>
                    <a:pt x="1450271" y="738689"/>
                  </a:lnTo>
                  <a:lnTo>
                    <a:pt x="1431427" y="642752"/>
                  </a:lnTo>
                  <a:lnTo>
                    <a:pt x="1423003" y="609590"/>
                  </a:lnTo>
                  <a:lnTo>
                    <a:pt x="1413676" y="589084"/>
                  </a:lnTo>
                  <a:lnTo>
                    <a:pt x="1402124" y="582064"/>
                  </a:lnTo>
                  <a:lnTo>
                    <a:pt x="1389941" y="590768"/>
                  </a:lnTo>
                  <a:lnTo>
                    <a:pt x="1375672" y="618662"/>
                  </a:lnTo>
                  <a:lnTo>
                    <a:pt x="1357249" y="668416"/>
                  </a:lnTo>
                  <a:lnTo>
                    <a:pt x="1332604" y="742702"/>
                  </a:lnTo>
                  <a:lnTo>
                    <a:pt x="1313924" y="799631"/>
                  </a:lnTo>
                  <a:lnTo>
                    <a:pt x="1293808" y="858009"/>
                  </a:lnTo>
                  <a:lnTo>
                    <a:pt x="1273005" y="912573"/>
                  </a:lnTo>
                  <a:lnTo>
                    <a:pt x="1252261" y="958062"/>
                  </a:lnTo>
                  <a:lnTo>
                    <a:pt x="1213940" y="1000767"/>
                  </a:lnTo>
                  <a:lnTo>
                    <a:pt x="1186582" y="1012237"/>
                  </a:lnTo>
                  <a:lnTo>
                    <a:pt x="1164405" y="1043577"/>
                  </a:lnTo>
                  <a:lnTo>
                    <a:pt x="1146031" y="1090178"/>
                  </a:lnTo>
                  <a:lnTo>
                    <a:pt x="1130081" y="1147433"/>
                  </a:lnTo>
                  <a:lnTo>
                    <a:pt x="1115179" y="1210735"/>
                  </a:lnTo>
                  <a:lnTo>
                    <a:pt x="1102161" y="1266474"/>
                  </a:lnTo>
                  <a:lnTo>
                    <a:pt x="1088221" y="1319525"/>
                  </a:lnTo>
                  <a:lnTo>
                    <a:pt x="1072586" y="1366568"/>
                  </a:lnTo>
                  <a:lnTo>
                    <a:pt x="1054479" y="1404282"/>
                  </a:lnTo>
                  <a:lnTo>
                    <a:pt x="1033126" y="1429345"/>
                  </a:lnTo>
                  <a:lnTo>
                    <a:pt x="1007752" y="1438438"/>
                  </a:lnTo>
                  <a:lnTo>
                    <a:pt x="997641" y="1434544"/>
                  </a:lnTo>
                  <a:lnTo>
                    <a:pt x="962180" y="1380138"/>
                  </a:lnTo>
                  <a:lnTo>
                    <a:pt x="934983" y="1313276"/>
                  </a:lnTo>
                  <a:lnTo>
                    <a:pt x="920534" y="1272170"/>
                  </a:lnTo>
                  <a:lnTo>
                    <a:pt x="905613" y="1226615"/>
                  </a:lnTo>
                  <a:lnTo>
                    <a:pt x="890293" y="1177113"/>
                  </a:lnTo>
                  <a:lnTo>
                    <a:pt x="874644" y="1124165"/>
                  </a:lnTo>
                  <a:lnTo>
                    <a:pt x="858740" y="1068270"/>
                  </a:lnTo>
                  <a:lnTo>
                    <a:pt x="842652" y="1009932"/>
                  </a:lnTo>
                  <a:lnTo>
                    <a:pt x="826451" y="949649"/>
                  </a:lnTo>
                  <a:lnTo>
                    <a:pt x="810210" y="887924"/>
                  </a:lnTo>
                  <a:lnTo>
                    <a:pt x="794000" y="825258"/>
                  </a:lnTo>
                  <a:lnTo>
                    <a:pt x="777894" y="762151"/>
                  </a:lnTo>
                  <a:lnTo>
                    <a:pt x="761963" y="699104"/>
                  </a:lnTo>
                  <a:lnTo>
                    <a:pt x="707005" y="479864"/>
                  </a:lnTo>
                  <a:lnTo>
                    <a:pt x="685189" y="393722"/>
                  </a:lnTo>
                  <a:lnTo>
                    <a:pt x="665344" y="316599"/>
                  </a:lnTo>
                  <a:lnTo>
                    <a:pt x="647348" y="248322"/>
                  </a:lnTo>
                  <a:lnTo>
                    <a:pt x="631079" y="188720"/>
                  </a:lnTo>
                  <a:lnTo>
                    <a:pt x="616414" y="137622"/>
                  </a:lnTo>
                  <a:lnTo>
                    <a:pt x="603232" y="94856"/>
                  </a:lnTo>
                  <a:lnTo>
                    <a:pt x="580828" y="33633"/>
                  </a:lnTo>
                  <a:lnTo>
                    <a:pt x="562891" y="3679"/>
                  </a:lnTo>
                  <a:lnTo>
                    <a:pt x="555292"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4" name="object 120"/>
            <p:cNvSpPr/>
            <p:nvPr/>
          </p:nvSpPr>
          <p:spPr>
            <a:xfrm>
              <a:off x="30618360" y="37270440"/>
              <a:ext cx="2606040" cy="4201920"/>
            </a:xfrm>
            <a:custGeom>
              <a:avLst/>
              <a:gdLst>
                <a:gd name="textAreaLeft" fmla="*/ 0 w 2606040"/>
                <a:gd name="textAreaRight" fmla="*/ 2606400 w 2606040"/>
                <a:gd name="textAreaTop" fmla="*/ 0 h 4201920"/>
                <a:gd name="textAreaBottom" fmla="*/ 4202280 h 4201920"/>
              </a:gdLst>
              <a:ahLst/>
              <a:cxnLst/>
              <a:rect l="textAreaLeft" t="textAreaTop" r="textAreaRight" b="textAreaBottom"/>
              <a:pathLst>
                <a:path w="1040130" h="1676400">
                  <a:moveTo>
                    <a:pt x="23545" y="1669745"/>
                  </a:moveTo>
                  <a:lnTo>
                    <a:pt x="6667" y="1669745"/>
                  </a:lnTo>
                  <a:lnTo>
                    <a:pt x="14020" y="1662201"/>
                  </a:lnTo>
                  <a:lnTo>
                    <a:pt x="18973" y="1656308"/>
                  </a:lnTo>
                  <a:lnTo>
                    <a:pt x="21780" y="1651254"/>
                  </a:lnTo>
                  <a:lnTo>
                    <a:pt x="22656" y="1646237"/>
                  </a:lnTo>
                  <a:lnTo>
                    <a:pt x="22656" y="1640408"/>
                  </a:lnTo>
                  <a:lnTo>
                    <a:pt x="18288" y="1635975"/>
                  </a:lnTo>
                  <a:lnTo>
                    <a:pt x="6667" y="1635975"/>
                  </a:lnTo>
                  <a:lnTo>
                    <a:pt x="3022" y="1637880"/>
                  </a:lnTo>
                  <a:lnTo>
                    <a:pt x="0" y="1641640"/>
                  </a:lnTo>
                  <a:lnTo>
                    <a:pt x="3467" y="1644319"/>
                  </a:lnTo>
                  <a:lnTo>
                    <a:pt x="5892" y="1641475"/>
                  </a:lnTo>
                  <a:lnTo>
                    <a:pt x="7962" y="1640243"/>
                  </a:lnTo>
                  <a:lnTo>
                    <a:pt x="14744" y="1640243"/>
                  </a:lnTo>
                  <a:lnTo>
                    <a:pt x="17272" y="1642541"/>
                  </a:lnTo>
                  <a:lnTo>
                    <a:pt x="17272" y="1646453"/>
                  </a:lnTo>
                  <a:lnTo>
                    <a:pt x="16560" y="1650771"/>
                  </a:lnTo>
                  <a:lnTo>
                    <a:pt x="13995" y="1655330"/>
                  </a:lnTo>
                  <a:lnTo>
                    <a:pt x="8940" y="1661325"/>
                  </a:lnTo>
                  <a:lnTo>
                    <a:pt x="787" y="1669961"/>
                  </a:lnTo>
                  <a:lnTo>
                    <a:pt x="787" y="1674063"/>
                  </a:lnTo>
                  <a:lnTo>
                    <a:pt x="22936" y="1674063"/>
                  </a:lnTo>
                  <a:lnTo>
                    <a:pt x="23545" y="1669745"/>
                  </a:lnTo>
                  <a:close/>
                </a:path>
                <a:path w="1040130" h="1676400">
                  <a:moveTo>
                    <a:pt x="44500" y="1636534"/>
                  </a:moveTo>
                  <a:lnTo>
                    <a:pt x="39941" y="1636534"/>
                  </a:lnTo>
                  <a:lnTo>
                    <a:pt x="28333" y="1643722"/>
                  </a:lnTo>
                  <a:lnTo>
                    <a:pt x="30581" y="1647355"/>
                  </a:lnTo>
                  <a:lnTo>
                    <a:pt x="39331" y="1642033"/>
                  </a:lnTo>
                  <a:lnTo>
                    <a:pt x="39331" y="1674063"/>
                  </a:lnTo>
                  <a:lnTo>
                    <a:pt x="44500" y="1674063"/>
                  </a:lnTo>
                  <a:lnTo>
                    <a:pt x="44500" y="1636534"/>
                  </a:lnTo>
                  <a:close/>
                </a:path>
                <a:path w="1040130" h="1676400">
                  <a:moveTo>
                    <a:pt x="71424" y="1639620"/>
                  </a:moveTo>
                  <a:lnTo>
                    <a:pt x="71247" y="1639455"/>
                  </a:lnTo>
                  <a:lnTo>
                    <a:pt x="67564" y="1635975"/>
                  </a:lnTo>
                  <a:lnTo>
                    <a:pt x="66827" y="1635975"/>
                  </a:lnTo>
                  <a:lnTo>
                    <a:pt x="66827" y="1642541"/>
                  </a:lnTo>
                  <a:lnTo>
                    <a:pt x="66827" y="1648485"/>
                  </a:lnTo>
                  <a:lnTo>
                    <a:pt x="65976" y="1651292"/>
                  </a:lnTo>
                  <a:lnTo>
                    <a:pt x="65925" y="1651457"/>
                  </a:lnTo>
                  <a:lnTo>
                    <a:pt x="58699" y="1651457"/>
                  </a:lnTo>
                  <a:lnTo>
                    <a:pt x="57772" y="1648485"/>
                  </a:lnTo>
                  <a:lnTo>
                    <a:pt x="57746" y="1642541"/>
                  </a:lnTo>
                  <a:lnTo>
                    <a:pt x="58648" y="1639620"/>
                  </a:lnTo>
                  <a:lnTo>
                    <a:pt x="58699" y="1639455"/>
                  </a:lnTo>
                  <a:lnTo>
                    <a:pt x="65925" y="1639455"/>
                  </a:lnTo>
                  <a:lnTo>
                    <a:pt x="66827" y="1642541"/>
                  </a:lnTo>
                  <a:lnTo>
                    <a:pt x="66827" y="1635975"/>
                  </a:lnTo>
                  <a:lnTo>
                    <a:pt x="57073" y="1635975"/>
                  </a:lnTo>
                  <a:lnTo>
                    <a:pt x="53200" y="1639620"/>
                  </a:lnTo>
                  <a:lnTo>
                    <a:pt x="53200" y="1651292"/>
                  </a:lnTo>
                  <a:lnTo>
                    <a:pt x="57073" y="1654937"/>
                  </a:lnTo>
                  <a:lnTo>
                    <a:pt x="67564" y="1654937"/>
                  </a:lnTo>
                  <a:lnTo>
                    <a:pt x="71259" y="1651457"/>
                  </a:lnTo>
                  <a:lnTo>
                    <a:pt x="71424" y="1651292"/>
                  </a:lnTo>
                  <a:lnTo>
                    <a:pt x="71424" y="1639620"/>
                  </a:lnTo>
                  <a:close/>
                </a:path>
                <a:path w="1040130" h="1676400">
                  <a:moveTo>
                    <a:pt x="88658" y="1636534"/>
                  </a:moveTo>
                  <a:lnTo>
                    <a:pt x="85064" y="1634172"/>
                  </a:lnTo>
                  <a:lnTo>
                    <a:pt x="59093" y="1673440"/>
                  </a:lnTo>
                  <a:lnTo>
                    <a:pt x="62687" y="1675803"/>
                  </a:lnTo>
                  <a:lnTo>
                    <a:pt x="88658" y="1636534"/>
                  </a:lnTo>
                  <a:close/>
                </a:path>
                <a:path w="1040130" h="1676400">
                  <a:moveTo>
                    <a:pt x="94488" y="1659420"/>
                  </a:moveTo>
                  <a:lnTo>
                    <a:pt x="90678" y="1655762"/>
                  </a:lnTo>
                  <a:lnTo>
                    <a:pt x="89941" y="1655762"/>
                  </a:lnTo>
                  <a:lnTo>
                    <a:pt x="89941" y="1662341"/>
                  </a:lnTo>
                  <a:lnTo>
                    <a:pt x="89941" y="1668284"/>
                  </a:lnTo>
                  <a:lnTo>
                    <a:pt x="89090" y="1671091"/>
                  </a:lnTo>
                  <a:lnTo>
                    <a:pt x="89039" y="1671256"/>
                  </a:lnTo>
                  <a:lnTo>
                    <a:pt x="81800" y="1671256"/>
                  </a:lnTo>
                  <a:lnTo>
                    <a:pt x="80886" y="1668284"/>
                  </a:lnTo>
                  <a:lnTo>
                    <a:pt x="80860" y="1662341"/>
                  </a:lnTo>
                  <a:lnTo>
                    <a:pt x="81762" y="1659420"/>
                  </a:lnTo>
                  <a:lnTo>
                    <a:pt x="89077" y="1659420"/>
                  </a:lnTo>
                  <a:lnTo>
                    <a:pt x="89941" y="1662341"/>
                  </a:lnTo>
                  <a:lnTo>
                    <a:pt x="89941" y="1655762"/>
                  </a:lnTo>
                  <a:lnTo>
                    <a:pt x="80124" y="1655762"/>
                  </a:lnTo>
                  <a:lnTo>
                    <a:pt x="76250" y="1659420"/>
                  </a:lnTo>
                  <a:lnTo>
                    <a:pt x="76250" y="1671091"/>
                  </a:lnTo>
                  <a:lnTo>
                    <a:pt x="80124" y="1674736"/>
                  </a:lnTo>
                  <a:lnTo>
                    <a:pt x="90678" y="1674736"/>
                  </a:lnTo>
                  <a:lnTo>
                    <a:pt x="94310" y="1671256"/>
                  </a:lnTo>
                  <a:lnTo>
                    <a:pt x="94488" y="1671091"/>
                  </a:lnTo>
                  <a:lnTo>
                    <a:pt x="94488" y="1659420"/>
                  </a:lnTo>
                  <a:close/>
                </a:path>
                <a:path w="1040130" h="1676400">
                  <a:moveTo>
                    <a:pt x="966063" y="2362"/>
                  </a:moveTo>
                  <a:lnTo>
                    <a:pt x="944245" y="2362"/>
                  </a:lnTo>
                  <a:lnTo>
                    <a:pt x="944245" y="6553"/>
                  </a:lnTo>
                  <a:lnTo>
                    <a:pt x="960843" y="6553"/>
                  </a:lnTo>
                  <a:lnTo>
                    <a:pt x="947318" y="38862"/>
                  </a:lnTo>
                  <a:lnTo>
                    <a:pt x="952042" y="40436"/>
                  </a:lnTo>
                  <a:lnTo>
                    <a:pt x="966063" y="6223"/>
                  </a:lnTo>
                  <a:lnTo>
                    <a:pt x="966063" y="2362"/>
                  </a:lnTo>
                  <a:close/>
                </a:path>
                <a:path w="1040130" h="1676400">
                  <a:moveTo>
                    <a:pt x="992670" y="23393"/>
                  </a:moveTo>
                  <a:lnTo>
                    <a:pt x="988910" y="20421"/>
                  </a:lnTo>
                  <a:lnTo>
                    <a:pt x="984186" y="19964"/>
                  </a:lnTo>
                  <a:lnTo>
                    <a:pt x="988402" y="18961"/>
                  </a:lnTo>
                  <a:lnTo>
                    <a:pt x="991489" y="16090"/>
                  </a:lnTo>
                  <a:lnTo>
                    <a:pt x="991489" y="11328"/>
                  </a:lnTo>
                  <a:lnTo>
                    <a:pt x="991489" y="6273"/>
                  </a:lnTo>
                  <a:lnTo>
                    <a:pt x="987564" y="1803"/>
                  </a:lnTo>
                  <a:lnTo>
                    <a:pt x="976337" y="1803"/>
                  </a:lnTo>
                  <a:lnTo>
                    <a:pt x="972870" y="3263"/>
                  </a:lnTo>
                  <a:lnTo>
                    <a:pt x="969670" y="6223"/>
                  </a:lnTo>
                  <a:lnTo>
                    <a:pt x="972350" y="9309"/>
                  </a:lnTo>
                  <a:lnTo>
                    <a:pt x="974877" y="6946"/>
                  </a:lnTo>
                  <a:lnTo>
                    <a:pt x="977125" y="5943"/>
                  </a:lnTo>
                  <a:lnTo>
                    <a:pt x="983856" y="5943"/>
                  </a:lnTo>
                  <a:lnTo>
                    <a:pt x="986320" y="8128"/>
                  </a:lnTo>
                  <a:lnTo>
                    <a:pt x="986320" y="16040"/>
                  </a:lnTo>
                  <a:lnTo>
                    <a:pt x="983246" y="18288"/>
                  </a:lnTo>
                  <a:lnTo>
                    <a:pt x="977633" y="18288"/>
                  </a:lnTo>
                  <a:lnTo>
                    <a:pt x="977011" y="22275"/>
                  </a:lnTo>
                  <a:lnTo>
                    <a:pt x="984364" y="22275"/>
                  </a:lnTo>
                  <a:lnTo>
                    <a:pt x="987285" y="23837"/>
                  </a:lnTo>
                  <a:lnTo>
                    <a:pt x="987285" y="33426"/>
                  </a:lnTo>
                  <a:lnTo>
                    <a:pt x="984415" y="36347"/>
                  </a:lnTo>
                  <a:lnTo>
                    <a:pt x="976680" y="36347"/>
                  </a:lnTo>
                  <a:lnTo>
                    <a:pt x="974153" y="35229"/>
                  </a:lnTo>
                  <a:lnTo>
                    <a:pt x="971677" y="32651"/>
                  </a:lnTo>
                  <a:lnTo>
                    <a:pt x="968603" y="35509"/>
                  </a:lnTo>
                  <a:lnTo>
                    <a:pt x="971461" y="38925"/>
                  </a:lnTo>
                  <a:lnTo>
                    <a:pt x="975385" y="40551"/>
                  </a:lnTo>
                  <a:lnTo>
                    <a:pt x="987679" y="40551"/>
                  </a:lnTo>
                  <a:lnTo>
                    <a:pt x="992670" y="35610"/>
                  </a:lnTo>
                  <a:lnTo>
                    <a:pt x="992670" y="23393"/>
                  </a:lnTo>
                  <a:close/>
                </a:path>
                <a:path w="1040130" h="1676400">
                  <a:moveTo>
                    <a:pt x="1016520" y="5435"/>
                  </a:moveTo>
                  <a:lnTo>
                    <a:pt x="1016342" y="5270"/>
                  </a:lnTo>
                  <a:lnTo>
                    <a:pt x="1012647" y="1790"/>
                  </a:lnTo>
                  <a:lnTo>
                    <a:pt x="1011923" y="1790"/>
                  </a:lnTo>
                  <a:lnTo>
                    <a:pt x="1011923" y="8356"/>
                  </a:lnTo>
                  <a:lnTo>
                    <a:pt x="1011923" y="14300"/>
                  </a:lnTo>
                  <a:lnTo>
                    <a:pt x="1011085" y="17106"/>
                  </a:lnTo>
                  <a:lnTo>
                    <a:pt x="1011034" y="17272"/>
                  </a:lnTo>
                  <a:lnTo>
                    <a:pt x="1003795" y="17272"/>
                  </a:lnTo>
                  <a:lnTo>
                    <a:pt x="1002868" y="14300"/>
                  </a:lnTo>
                  <a:lnTo>
                    <a:pt x="1002830" y="8356"/>
                  </a:lnTo>
                  <a:lnTo>
                    <a:pt x="1003744" y="5435"/>
                  </a:lnTo>
                  <a:lnTo>
                    <a:pt x="1003795" y="5270"/>
                  </a:lnTo>
                  <a:lnTo>
                    <a:pt x="1011034" y="5270"/>
                  </a:lnTo>
                  <a:lnTo>
                    <a:pt x="1011923" y="8356"/>
                  </a:lnTo>
                  <a:lnTo>
                    <a:pt x="1011923" y="1790"/>
                  </a:lnTo>
                  <a:lnTo>
                    <a:pt x="1002157" y="1790"/>
                  </a:lnTo>
                  <a:lnTo>
                    <a:pt x="998296" y="5435"/>
                  </a:lnTo>
                  <a:lnTo>
                    <a:pt x="998296" y="17106"/>
                  </a:lnTo>
                  <a:lnTo>
                    <a:pt x="1002157" y="20751"/>
                  </a:lnTo>
                  <a:lnTo>
                    <a:pt x="1012647" y="20751"/>
                  </a:lnTo>
                  <a:lnTo>
                    <a:pt x="1016342" y="17272"/>
                  </a:lnTo>
                  <a:lnTo>
                    <a:pt x="1016520" y="17106"/>
                  </a:lnTo>
                  <a:lnTo>
                    <a:pt x="1016520" y="5435"/>
                  </a:lnTo>
                  <a:close/>
                </a:path>
                <a:path w="1040130" h="1676400">
                  <a:moveTo>
                    <a:pt x="1033741" y="2362"/>
                  </a:moveTo>
                  <a:lnTo>
                    <a:pt x="1030147" y="0"/>
                  </a:lnTo>
                  <a:lnTo>
                    <a:pt x="1004176" y="39255"/>
                  </a:lnTo>
                  <a:lnTo>
                    <a:pt x="1007770" y="41617"/>
                  </a:lnTo>
                  <a:lnTo>
                    <a:pt x="1033741" y="2362"/>
                  </a:lnTo>
                  <a:close/>
                </a:path>
                <a:path w="1040130" h="1676400">
                  <a:moveTo>
                    <a:pt x="1039571" y="25247"/>
                  </a:moveTo>
                  <a:lnTo>
                    <a:pt x="1035761" y="21590"/>
                  </a:lnTo>
                  <a:lnTo>
                    <a:pt x="1035037" y="21590"/>
                  </a:lnTo>
                  <a:lnTo>
                    <a:pt x="1035037" y="28155"/>
                  </a:lnTo>
                  <a:lnTo>
                    <a:pt x="1035037" y="34112"/>
                  </a:lnTo>
                  <a:lnTo>
                    <a:pt x="1034186" y="36906"/>
                  </a:lnTo>
                  <a:lnTo>
                    <a:pt x="1034135" y="37084"/>
                  </a:lnTo>
                  <a:lnTo>
                    <a:pt x="1026896" y="37084"/>
                  </a:lnTo>
                  <a:lnTo>
                    <a:pt x="1025982" y="34112"/>
                  </a:lnTo>
                  <a:lnTo>
                    <a:pt x="1025944" y="28155"/>
                  </a:lnTo>
                  <a:lnTo>
                    <a:pt x="1026858" y="25247"/>
                  </a:lnTo>
                  <a:lnTo>
                    <a:pt x="1034173" y="25247"/>
                  </a:lnTo>
                  <a:lnTo>
                    <a:pt x="1035037" y="28155"/>
                  </a:lnTo>
                  <a:lnTo>
                    <a:pt x="1035037" y="21590"/>
                  </a:lnTo>
                  <a:lnTo>
                    <a:pt x="1025220" y="21590"/>
                  </a:lnTo>
                  <a:lnTo>
                    <a:pt x="1021346" y="25247"/>
                  </a:lnTo>
                  <a:lnTo>
                    <a:pt x="1021346" y="36906"/>
                  </a:lnTo>
                  <a:lnTo>
                    <a:pt x="1025220" y="40551"/>
                  </a:lnTo>
                  <a:lnTo>
                    <a:pt x="1035761" y="40551"/>
                  </a:lnTo>
                  <a:lnTo>
                    <a:pt x="1039406" y="37084"/>
                  </a:lnTo>
                  <a:lnTo>
                    <a:pt x="1039571" y="36906"/>
                  </a:lnTo>
                  <a:lnTo>
                    <a:pt x="1039571" y="25247"/>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31101120" y="37716120"/>
              <a:ext cx="2338920" cy="2917080"/>
            </a:xfrm>
            <a:custGeom>
              <a:avLst/>
              <a:gdLst>
                <a:gd name="textAreaLeft" fmla="*/ 0 w 2338920"/>
                <a:gd name="textAreaRight" fmla="*/ 2339280 w 2338920"/>
                <a:gd name="textAreaTop" fmla="*/ 0 h 2917080"/>
                <a:gd name="textAreaBottom" fmla="*/ 2917440 h 2917080"/>
              </a:gdLst>
              <a:ahLst/>
              <a:cxnLst/>
              <a:rect l="textAreaLeft" t="textAreaTop" r="textAreaRight" b="textAreaBottom"/>
              <a:pathLst>
                <a:path w="933450" h="1163955">
                  <a:moveTo>
                    <a:pt x="16154" y="1124394"/>
                  </a:moveTo>
                  <a:lnTo>
                    <a:pt x="11607" y="1124394"/>
                  </a:lnTo>
                  <a:lnTo>
                    <a:pt x="0" y="1131570"/>
                  </a:lnTo>
                  <a:lnTo>
                    <a:pt x="2235" y="1135214"/>
                  </a:lnTo>
                  <a:lnTo>
                    <a:pt x="10985" y="1129880"/>
                  </a:lnTo>
                  <a:lnTo>
                    <a:pt x="10985" y="1161910"/>
                  </a:lnTo>
                  <a:lnTo>
                    <a:pt x="16154" y="1161910"/>
                  </a:lnTo>
                  <a:lnTo>
                    <a:pt x="16154" y="1124394"/>
                  </a:lnTo>
                  <a:close/>
                </a:path>
                <a:path w="933450" h="1163955">
                  <a:moveTo>
                    <a:pt x="40462" y="1124394"/>
                  </a:moveTo>
                  <a:lnTo>
                    <a:pt x="35902" y="1124394"/>
                  </a:lnTo>
                  <a:lnTo>
                    <a:pt x="24295" y="1131570"/>
                  </a:lnTo>
                  <a:lnTo>
                    <a:pt x="26543" y="1135214"/>
                  </a:lnTo>
                  <a:lnTo>
                    <a:pt x="35293" y="1129880"/>
                  </a:lnTo>
                  <a:lnTo>
                    <a:pt x="35293" y="1161910"/>
                  </a:lnTo>
                  <a:lnTo>
                    <a:pt x="40462" y="1161910"/>
                  </a:lnTo>
                  <a:lnTo>
                    <a:pt x="40462" y="1124394"/>
                  </a:lnTo>
                  <a:close/>
                </a:path>
                <a:path w="933450" h="1163955">
                  <a:moveTo>
                    <a:pt x="67386" y="1127480"/>
                  </a:moveTo>
                  <a:lnTo>
                    <a:pt x="67208" y="1127315"/>
                  </a:lnTo>
                  <a:lnTo>
                    <a:pt x="63512" y="1123835"/>
                  </a:lnTo>
                  <a:lnTo>
                    <a:pt x="62788" y="1123835"/>
                  </a:lnTo>
                  <a:lnTo>
                    <a:pt x="62788" y="1130388"/>
                  </a:lnTo>
                  <a:lnTo>
                    <a:pt x="62788" y="1136345"/>
                  </a:lnTo>
                  <a:lnTo>
                    <a:pt x="61937" y="1139151"/>
                  </a:lnTo>
                  <a:lnTo>
                    <a:pt x="61887" y="1139317"/>
                  </a:lnTo>
                  <a:lnTo>
                    <a:pt x="54660" y="1139317"/>
                  </a:lnTo>
                  <a:lnTo>
                    <a:pt x="53733" y="1136345"/>
                  </a:lnTo>
                  <a:lnTo>
                    <a:pt x="53695" y="1130388"/>
                  </a:lnTo>
                  <a:lnTo>
                    <a:pt x="54597" y="1127480"/>
                  </a:lnTo>
                  <a:lnTo>
                    <a:pt x="54660" y="1127315"/>
                  </a:lnTo>
                  <a:lnTo>
                    <a:pt x="61887" y="1127315"/>
                  </a:lnTo>
                  <a:lnTo>
                    <a:pt x="62788" y="1130388"/>
                  </a:lnTo>
                  <a:lnTo>
                    <a:pt x="62788" y="1123835"/>
                  </a:lnTo>
                  <a:lnTo>
                    <a:pt x="53022" y="1123835"/>
                  </a:lnTo>
                  <a:lnTo>
                    <a:pt x="49149" y="1127480"/>
                  </a:lnTo>
                  <a:lnTo>
                    <a:pt x="49149" y="1139151"/>
                  </a:lnTo>
                  <a:lnTo>
                    <a:pt x="53022" y="1142784"/>
                  </a:lnTo>
                  <a:lnTo>
                    <a:pt x="63512" y="1142784"/>
                  </a:lnTo>
                  <a:lnTo>
                    <a:pt x="67208" y="1139317"/>
                  </a:lnTo>
                  <a:lnTo>
                    <a:pt x="67386" y="1139151"/>
                  </a:lnTo>
                  <a:lnTo>
                    <a:pt x="67386" y="1127480"/>
                  </a:lnTo>
                  <a:close/>
                </a:path>
                <a:path w="933450" h="1163955">
                  <a:moveTo>
                    <a:pt x="84607" y="1124394"/>
                  </a:moveTo>
                  <a:lnTo>
                    <a:pt x="81013" y="1122032"/>
                  </a:lnTo>
                  <a:lnTo>
                    <a:pt x="55041" y="1161288"/>
                  </a:lnTo>
                  <a:lnTo>
                    <a:pt x="58635" y="1163650"/>
                  </a:lnTo>
                  <a:lnTo>
                    <a:pt x="84607" y="1124394"/>
                  </a:lnTo>
                  <a:close/>
                </a:path>
                <a:path w="933450" h="1163955">
                  <a:moveTo>
                    <a:pt x="90436" y="1147279"/>
                  </a:moveTo>
                  <a:lnTo>
                    <a:pt x="86626" y="1143622"/>
                  </a:lnTo>
                  <a:lnTo>
                    <a:pt x="85902" y="1143622"/>
                  </a:lnTo>
                  <a:lnTo>
                    <a:pt x="85902" y="1150200"/>
                  </a:lnTo>
                  <a:lnTo>
                    <a:pt x="85902" y="1156144"/>
                  </a:lnTo>
                  <a:lnTo>
                    <a:pt x="85051" y="1158951"/>
                  </a:lnTo>
                  <a:lnTo>
                    <a:pt x="85001" y="1159116"/>
                  </a:lnTo>
                  <a:lnTo>
                    <a:pt x="77762" y="1159116"/>
                  </a:lnTo>
                  <a:lnTo>
                    <a:pt x="76847" y="1156144"/>
                  </a:lnTo>
                  <a:lnTo>
                    <a:pt x="76809" y="1150200"/>
                  </a:lnTo>
                  <a:lnTo>
                    <a:pt x="77724" y="1147279"/>
                  </a:lnTo>
                  <a:lnTo>
                    <a:pt x="85026" y="1147279"/>
                  </a:lnTo>
                  <a:lnTo>
                    <a:pt x="85902" y="1150200"/>
                  </a:lnTo>
                  <a:lnTo>
                    <a:pt x="85902" y="1143622"/>
                  </a:lnTo>
                  <a:lnTo>
                    <a:pt x="76073" y="1143622"/>
                  </a:lnTo>
                  <a:lnTo>
                    <a:pt x="72212" y="1147279"/>
                  </a:lnTo>
                  <a:lnTo>
                    <a:pt x="72212" y="1158951"/>
                  </a:lnTo>
                  <a:lnTo>
                    <a:pt x="76073" y="1162583"/>
                  </a:lnTo>
                  <a:lnTo>
                    <a:pt x="86626" y="1162583"/>
                  </a:lnTo>
                  <a:lnTo>
                    <a:pt x="90258" y="1159116"/>
                  </a:lnTo>
                  <a:lnTo>
                    <a:pt x="90436" y="1158951"/>
                  </a:lnTo>
                  <a:lnTo>
                    <a:pt x="90436" y="1147279"/>
                  </a:lnTo>
                  <a:close/>
                </a:path>
                <a:path w="933450" h="1163955">
                  <a:moveTo>
                    <a:pt x="858748" y="20421"/>
                  </a:moveTo>
                  <a:lnTo>
                    <a:pt x="854430" y="15976"/>
                  </a:lnTo>
                  <a:lnTo>
                    <a:pt x="846074" y="15976"/>
                  </a:lnTo>
                  <a:lnTo>
                    <a:pt x="844054" y="16446"/>
                  </a:lnTo>
                  <a:lnTo>
                    <a:pt x="842086" y="17437"/>
                  </a:lnTo>
                  <a:lnTo>
                    <a:pt x="842086" y="6388"/>
                  </a:lnTo>
                  <a:lnTo>
                    <a:pt x="856729" y="6388"/>
                  </a:lnTo>
                  <a:lnTo>
                    <a:pt x="857453" y="2362"/>
                  </a:lnTo>
                  <a:lnTo>
                    <a:pt x="837158" y="2362"/>
                  </a:lnTo>
                  <a:lnTo>
                    <a:pt x="837158" y="21259"/>
                  </a:lnTo>
                  <a:lnTo>
                    <a:pt x="841197" y="21259"/>
                  </a:lnTo>
                  <a:lnTo>
                    <a:pt x="842987" y="20421"/>
                  </a:lnTo>
                  <a:lnTo>
                    <a:pt x="844499" y="19964"/>
                  </a:lnTo>
                  <a:lnTo>
                    <a:pt x="850392" y="19964"/>
                  </a:lnTo>
                  <a:lnTo>
                    <a:pt x="853363" y="21983"/>
                  </a:lnTo>
                  <a:lnTo>
                    <a:pt x="853363" y="33261"/>
                  </a:lnTo>
                  <a:lnTo>
                    <a:pt x="850392" y="36347"/>
                  </a:lnTo>
                  <a:lnTo>
                    <a:pt x="842416" y="36347"/>
                  </a:lnTo>
                  <a:lnTo>
                    <a:pt x="840016" y="35179"/>
                  </a:lnTo>
                  <a:lnTo>
                    <a:pt x="837768" y="32753"/>
                  </a:lnTo>
                  <a:lnTo>
                    <a:pt x="834631" y="35788"/>
                  </a:lnTo>
                  <a:lnTo>
                    <a:pt x="837539" y="38773"/>
                  </a:lnTo>
                  <a:lnTo>
                    <a:pt x="840968" y="40551"/>
                  </a:lnTo>
                  <a:lnTo>
                    <a:pt x="853528" y="40551"/>
                  </a:lnTo>
                  <a:lnTo>
                    <a:pt x="858748" y="35344"/>
                  </a:lnTo>
                  <a:lnTo>
                    <a:pt x="858748" y="20421"/>
                  </a:lnTo>
                  <a:close/>
                </a:path>
                <a:path w="933450" h="1163955">
                  <a:moveTo>
                    <a:pt x="886193" y="23393"/>
                  </a:moveTo>
                  <a:lnTo>
                    <a:pt x="882434" y="20421"/>
                  </a:lnTo>
                  <a:lnTo>
                    <a:pt x="877722" y="19964"/>
                  </a:lnTo>
                  <a:lnTo>
                    <a:pt x="881926" y="18961"/>
                  </a:lnTo>
                  <a:lnTo>
                    <a:pt x="885012" y="16090"/>
                  </a:lnTo>
                  <a:lnTo>
                    <a:pt x="885012" y="11328"/>
                  </a:lnTo>
                  <a:lnTo>
                    <a:pt x="885012" y="6273"/>
                  </a:lnTo>
                  <a:lnTo>
                    <a:pt x="881087" y="1803"/>
                  </a:lnTo>
                  <a:lnTo>
                    <a:pt x="869873" y="1803"/>
                  </a:lnTo>
                  <a:lnTo>
                    <a:pt x="866394" y="3263"/>
                  </a:lnTo>
                  <a:lnTo>
                    <a:pt x="863193" y="6223"/>
                  </a:lnTo>
                  <a:lnTo>
                    <a:pt x="865886" y="9309"/>
                  </a:lnTo>
                  <a:lnTo>
                    <a:pt x="868413" y="6946"/>
                  </a:lnTo>
                  <a:lnTo>
                    <a:pt x="870648" y="5943"/>
                  </a:lnTo>
                  <a:lnTo>
                    <a:pt x="877379" y="5943"/>
                  </a:lnTo>
                  <a:lnTo>
                    <a:pt x="879856" y="8128"/>
                  </a:lnTo>
                  <a:lnTo>
                    <a:pt x="879856" y="16040"/>
                  </a:lnTo>
                  <a:lnTo>
                    <a:pt x="876769" y="18300"/>
                  </a:lnTo>
                  <a:lnTo>
                    <a:pt x="871156" y="18300"/>
                  </a:lnTo>
                  <a:lnTo>
                    <a:pt x="870534" y="22275"/>
                  </a:lnTo>
                  <a:lnTo>
                    <a:pt x="877887" y="22275"/>
                  </a:lnTo>
                  <a:lnTo>
                    <a:pt x="880808" y="23837"/>
                  </a:lnTo>
                  <a:lnTo>
                    <a:pt x="880808" y="33426"/>
                  </a:lnTo>
                  <a:lnTo>
                    <a:pt x="877951" y="36347"/>
                  </a:lnTo>
                  <a:lnTo>
                    <a:pt x="870204" y="36347"/>
                  </a:lnTo>
                  <a:lnTo>
                    <a:pt x="867676" y="35229"/>
                  </a:lnTo>
                  <a:lnTo>
                    <a:pt x="865212" y="32651"/>
                  </a:lnTo>
                  <a:lnTo>
                    <a:pt x="862126" y="35509"/>
                  </a:lnTo>
                  <a:lnTo>
                    <a:pt x="864984" y="38938"/>
                  </a:lnTo>
                  <a:lnTo>
                    <a:pt x="868908" y="40551"/>
                  </a:lnTo>
                  <a:lnTo>
                    <a:pt x="881202" y="40551"/>
                  </a:lnTo>
                  <a:lnTo>
                    <a:pt x="886193" y="35623"/>
                  </a:lnTo>
                  <a:lnTo>
                    <a:pt x="886193" y="23393"/>
                  </a:lnTo>
                  <a:close/>
                </a:path>
                <a:path w="933450" h="1163955">
                  <a:moveTo>
                    <a:pt x="910043" y="5435"/>
                  </a:moveTo>
                  <a:lnTo>
                    <a:pt x="909878" y="5283"/>
                  </a:lnTo>
                  <a:lnTo>
                    <a:pt x="906183" y="1803"/>
                  </a:lnTo>
                  <a:lnTo>
                    <a:pt x="905446" y="1803"/>
                  </a:lnTo>
                  <a:lnTo>
                    <a:pt x="905446" y="8356"/>
                  </a:lnTo>
                  <a:lnTo>
                    <a:pt x="905446" y="14312"/>
                  </a:lnTo>
                  <a:lnTo>
                    <a:pt x="904608" y="17119"/>
                  </a:lnTo>
                  <a:lnTo>
                    <a:pt x="904557" y="17272"/>
                  </a:lnTo>
                  <a:lnTo>
                    <a:pt x="897318" y="17272"/>
                  </a:lnTo>
                  <a:lnTo>
                    <a:pt x="896391" y="14312"/>
                  </a:lnTo>
                  <a:lnTo>
                    <a:pt x="896366" y="8356"/>
                  </a:lnTo>
                  <a:lnTo>
                    <a:pt x="897267" y="5435"/>
                  </a:lnTo>
                  <a:lnTo>
                    <a:pt x="897318" y="5283"/>
                  </a:lnTo>
                  <a:lnTo>
                    <a:pt x="904557" y="5283"/>
                  </a:lnTo>
                  <a:lnTo>
                    <a:pt x="905446" y="8356"/>
                  </a:lnTo>
                  <a:lnTo>
                    <a:pt x="905446" y="1803"/>
                  </a:lnTo>
                  <a:lnTo>
                    <a:pt x="895692" y="1803"/>
                  </a:lnTo>
                  <a:lnTo>
                    <a:pt x="891819" y="5435"/>
                  </a:lnTo>
                  <a:lnTo>
                    <a:pt x="891819" y="17119"/>
                  </a:lnTo>
                  <a:lnTo>
                    <a:pt x="895692" y="20751"/>
                  </a:lnTo>
                  <a:lnTo>
                    <a:pt x="906183" y="20751"/>
                  </a:lnTo>
                  <a:lnTo>
                    <a:pt x="909878" y="17272"/>
                  </a:lnTo>
                  <a:lnTo>
                    <a:pt x="910043" y="17119"/>
                  </a:lnTo>
                  <a:lnTo>
                    <a:pt x="910043" y="5435"/>
                  </a:lnTo>
                  <a:close/>
                </a:path>
                <a:path w="933450" h="1163955">
                  <a:moveTo>
                    <a:pt x="927265" y="2362"/>
                  </a:moveTo>
                  <a:lnTo>
                    <a:pt x="923683" y="0"/>
                  </a:lnTo>
                  <a:lnTo>
                    <a:pt x="897712" y="39255"/>
                  </a:lnTo>
                  <a:lnTo>
                    <a:pt x="901293" y="41617"/>
                  </a:lnTo>
                  <a:lnTo>
                    <a:pt x="927265" y="2362"/>
                  </a:lnTo>
                  <a:close/>
                </a:path>
                <a:path w="933450" h="1163955">
                  <a:moveTo>
                    <a:pt x="933107" y="25247"/>
                  </a:moveTo>
                  <a:lnTo>
                    <a:pt x="929297" y="21590"/>
                  </a:lnTo>
                  <a:lnTo>
                    <a:pt x="928560" y="21590"/>
                  </a:lnTo>
                  <a:lnTo>
                    <a:pt x="928560" y="28155"/>
                  </a:lnTo>
                  <a:lnTo>
                    <a:pt x="928560" y="34112"/>
                  </a:lnTo>
                  <a:lnTo>
                    <a:pt x="927709" y="36918"/>
                  </a:lnTo>
                  <a:lnTo>
                    <a:pt x="927658" y="37084"/>
                  </a:lnTo>
                  <a:lnTo>
                    <a:pt x="920419" y="37084"/>
                  </a:lnTo>
                  <a:lnTo>
                    <a:pt x="919505" y="34112"/>
                  </a:lnTo>
                  <a:lnTo>
                    <a:pt x="919480" y="28155"/>
                  </a:lnTo>
                  <a:lnTo>
                    <a:pt x="920381" y="25247"/>
                  </a:lnTo>
                  <a:lnTo>
                    <a:pt x="927696" y="25247"/>
                  </a:lnTo>
                  <a:lnTo>
                    <a:pt x="928560" y="28155"/>
                  </a:lnTo>
                  <a:lnTo>
                    <a:pt x="928560" y="21590"/>
                  </a:lnTo>
                  <a:lnTo>
                    <a:pt x="918743" y="21590"/>
                  </a:lnTo>
                  <a:lnTo>
                    <a:pt x="914869" y="25247"/>
                  </a:lnTo>
                  <a:lnTo>
                    <a:pt x="914869" y="36918"/>
                  </a:lnTo>
                  <a:lnTo>
                    <a:pt x="918743" y="40551"/>
                  </a:lnTo>
                  <a:lnTo>
                    <a:pt x="929297" y="40551"/>
                  </a:lnTo>
                  <a:lnTo>
                    <a:pt x="932929" y="37084"/>
                  </a:lnTo>
                  <a:lnTo>
                    <a:pt x="933107" y="36918"/>
                  </a:lnTo>
                  <a:lnTo>
                    <a:pt x="933107" y="25247"/>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6" name="object 122"/>
            <p:cNvSpPr/>
            <p:nvPr/>
          </p:nvSpPr>
          <p:spPr>
            <a:xfrm>
              <a:off x="31537800" y="38336400"/>
              <a:ext cx="2028600" cy="3316680"/>
            </a:xfrm>
            <a:custGeom>
              <a:avLst/>
              <a:gdLst>
                <a:gd name="textAreaLeft" fmla="*/ 0 w 2028600"/>
                <a:gd name="textAreaRight" fmla="*/ 2028960 w 2028600"/>
                <a:gd name="textAreaTop" fmla="*/ 0 h 3316680"/>
                <a:gd name="textAreaBottom" fmla="*/ 3317040 h 3316680"/>
              </a:gdLst>
              <a:ahLst/>
              <a:cxnLst/>
              <a:rect l="textAreaLeft" t="textAreaTop" r="textAreaRight" b="textAreaBottom"/>
              <a:pathLst>
                <a:path w="809625" h="1323340">
                  <a:moveTo>
                    <a:pt x="25120" y="1282331"/>
                  </a:moveTo>
                  <a:lnTo>
                    <a:pt x="23406" y="1279461"/>
                  </a:lnTo>
                  <a:lnTo>
                    <a:pt x="20980" y="1275372"/>
                  </a:lnTo>
                  <a:lnTo>
                    <a:pt x="19735" y="1275372"/>
                  </a:lnTo>
                  <a:lnTo>
                    <a:pt x="19735" y="1283716"/>
                  </a:lnTo>
                  <a:lnTo>
                    <a:pt x="19735" y="1305763"/>
                  </a:lnTo>
                  <a:lnTo>
                    <a:pt x="17208" y="1310030"/>
                  </a:lnTo>
                  <a:lnTo>
                    <a:pt x="7848" y="1310030"/>
                  </a:lnTo>
                  <a:lnTo>
                    <a:pt x="5372" y="1305763"/>
                  </a:lnTo>
                  <a:lnTo>
                    <a:pt x="5372" y="1283716"/>
                  </a:lnTo>
                  <a:lnTo>
                    <a:pt x="7848" y="1279461"/>
                  </a:lnTo>
                  <a:lnTo>
                    <a:pt x="17208" y="1279461"/>
                  </a:lnTo>
                  <a:lnTo>
                    <a:pt x="19735" y="1283716"/>
                  </a:lnTo>
                  <a:lnTo>
                    <a:pt x="19735" y="1275372"/>
                  </a:lnTo>
                  <a:lnTo>
                    <a:pt x="4152" y="1275372"/>
                  </a:lnTo>
                  <a:lnTo>
                    <a:pt x="1689" y="1279461"/>
                  </a:lnTo>
                  <a:lnTo>
                    <a:pt x="0" y="1282331"/>
                  </a:lnTo>
                  <a:lnTo>
                    <a:pt x="0" y="1307185"/>
                  </a:lnTo>
                  <a:lnTo>
                    <a:pt x="4152" y="1314132"/>
                  </a:lnTo>
                  <a:lnTo>
                    <a:pt x="20980" y="1314132"/>
                  </a:lnTo>
                  <a:lnTo>
                    <a:pt x="23418" y="1310030"/>
                  </a:lnTo>
                  <a:lnTo>
                    <a:pt x="25120" y="1307185"/>
                  </a:lnTo>
                  <a:lnTo>
                    <a:pt x="25120" y="1282331"/>
                  </a:lnTo>
                  <a:close/>
                </a:path>
                <a:path w="809625" h="1323340">
                  <a:moveTo>
                    <a:pt x="38823" y="1308087"/>
                  </a:moveTo>
                  <a:lnTo>
                    <a:pt x="37147" y="1306334"/>
                  </a:lnTo>
                  <a:lnTo>
                    <a:pt x="32715" y="1306334"/>
                  </a:lnTo>
                  <a:lnTo>
                    <a:pt x="31038" y="1308087"/>
                  </a:lnTo>
                  <a:lnTo>
                    <a:pt x="31038" y="1311554"/>
                  </a:lnTo>
                  <a:lnTo>
                    <a:pt x="31648" y="1312735"/>
                  </a:lnTo>
                  <a:lnTo>
                    <a:pt x="32613" y="1313459"/>
                  </a:lnTo>
                  <a:lnTo>
                    <a:pt x="30365" y="1322768"/>
                  </a:lnTo>
                  <a:lnTo>
                    <a:pt x="34061" y="1322768"/>
                  </a:lnTo>
                  <a:lnTo>
                    <a:pt x="38544" y="1312557"/>
                  </a:lnTo>
                  <a:lnTo>
                    <a:pt x="38823" y="1311440"/>
                  </a:lnTo>
                  <a:lnTo>
                    <a:pt x="38823" y="1310208"/>
                  </a:lnTo>
                  <a:lnTo>
                    <a:pt x="38823" y="1308087"/>
                  </a:lnTo>
                  <a:close/>
                </a:path>
                <a:path w="809625" h="1323340">
                  <a:moveTo>
                    <a:pt x="66649" y="1309141"/>
                  </a:moveTo>
                  <a:lnTo>
                    <a:pt x="49784" y="1309141"/>
                  </a:lnTo>
                  <a:lnTo>
                    <a:pt x="57124" y="1301597"/>
                  </a:lnTo>
                  <a:lnTo>
                    <a:pt x="62077" y="1295704"/>
                  </a:lnTo>
                  <a:lnTo>
                    <a:pt x="64884" y="1290650"/>
                  </a:lnTo>
                  <a:lnTo>
                    <a:pt x="65760" y="1285633"/>
                  </a:lnTo>
                  <a:lnTo>
                    <a:pt x="65760" y="1279804"/>
                  </a:lnTo>
                  <a:lnTo>
                    <a:pt x="61391" y="1275372"/>
                  </a:lnTo>
                  <a:lnTo>
                    <a:pt x="49784" y="1275372"/>
                  </a:lnTo>
                  <a:lnTo>
                    <a:pt x="46126" y="1277277"/>
                  </a:lnTo>
                  <a:lnTo>
                    <a:pt x="43091" y="1281036"/>
                  </a:lnTo>
                  <a:lnTo>
                    <a:pt x="46570" y="1283716"/>
                  </a:lnTo>
                  <a:lnTo>
                    <a:pt x="48996" y="1280871"/>
                  </a:lnTo>
                  <a:lnTo>
                    <a:pt x="51066" y="1279639"/>
                  </a:lnTo>
                  <a:lnTo>
                    <a:pt x="57848" y="1279639"/>
                  </a:lnTo>
                  <a:lnTo>
                    <a:pt x="60375" y="1281938"/>
                  </a:lnTo>
                  <a:lnTo>
                    <a:pt x="60375" y="1285849"/>
                  </a:lnTo>
                  <a:lnTo>
                    <a:pt x="59664" y="1290167"/>
                  </a:lnTo>
                  <a:lnTo>
                    <a:pt x="57099" y="1294726"/>
                  </a:lnTo>
                  <a:lnTo>
                    <a:pt x="52044" y="1300721"/>
                  </a:lnTo>
                  <a:lnTo>
                    <a:pt x="43891" y="1309357"/>
                  </a:lnTo>
                  <a:lnTo>
                    <a:pt x="43891" y="1313459"/>
                  </a:lnTo>
                  <a:lnTo>
                    <a:pt x="66040" y="1313459"/>
                  </a:lnTo>
                  <a:lnTo>
                    <a:pt x="66649" y="1309141"/>
                  </a:lnTo>
                  <a:close/>
                </a:path>
                <a:path w="809625" h="1323340">
                  <a:moveTo>
                    <a:pt x="90220" y="1279017"/>
                  </a:moveTo>
                  <a:lnTo>
                    <a:pt x="90055" y="1278851"/>
                  </a:lnTo>
                  <a:lnTo>
                    <a:pt x="86360" y="1275372"/>
                  </a:lnTo>
                  <a:lnTo>
                    <a:pt x="85636" y="1275372"/>
                  </a:lnTo>
                  <a:lnTo>
                    <a:pt x="85636" y="1281938"/>
                  </a:lnTo>
                  <a:lnTo>
                    <a:pt x="85636" y="1287881"/>
                  </a:lnTo>
                  <a:lnTo>
                    <a:pt x="84785" y="1290688"/>
                  </a:lnTo>
                  <a:lnTo>
                    <a:pt x="84734" y="1290853"/>
                  </a:lnTo>
                  <a:lnTo>
                    <a:pt x="77495" y="1290853"/>
                  </a:lnTo>
                  <a:lnTo>
                    <a:pt x="76581" y="1287881"/>
                  </a:lnTo>
                  <a:lnTo>
                    <a:pt x="76542" y="1281938"/>
                  </a:lnTo>
                  <a:lnTo>
                    <a:pt x="77444" y="1279017"/>
                  </a:lnTo>
                  <a:lnTo>
                    <a:pt x="77495" y="1278851"/>
                  </a:lnTo>
                  <a:lnTo>
                    <a:pt x="84734" y="1278851"/>
                  </a:lnTo>
                  <a:lnTo>
                    <a:pt x="85636" y="1281938"/>
                  </a:lnTo>
                  <a:lnTo>
                    <a:pt x="85636" y="1275372"/>
                  </a:lnTo>
                  <a:lnTo>
                    <a:pt x="75869" y="1275372"/>
                  </a:lnTo>
                  <a:lnTo>
                    <a:pt x="71996" y="1279017"/>
                  </a:lnTo>
                  <a:lnTo>
                    <a:pt x="71996" y="1290688"/>
                  </a:lnTo>
                  <a:lnTo>
                    <a:pt x="75869" y="1294333"/>
                  </a:lnTo>
                  <a:lnTo>
                    <a:pt x="86360" y="1294333"/>
                  </a:lnTo>
                  <a:lnTo>
                    <a:pt x="90055" y="1290853"/>
                  </a:lnTo>
                  <a:lnTo>
                    <a:pt x="90220" y="1290688"/>
                  </a:lnTo>
                  <a:lnTo>
                    <a:pt x="90220" y="1279017"/>
                  </a:lnTo>
                  <a:close/>
                </a:path>
                <a:path w="809625" h="1323340">
                  <a:moveTo>
                    <a:pt x="107454" y="1275930"/>
                  </a:moveTo>
                  <a:lnTo>
                    <a:pt x="103860" y="1273568"/>
                  </a:lnTo>
                  <a:lnTo>
                    <a:pt x="77889" y="1312837"/>
                  </a:lnTo>
                  <a:lnTo>
                    <a:pt x="81483" y="1315199"/>
                  </a:lnTo>
                  <a:lnTo>
                    <a:pt x="107454" y="1275930"/>
                  </a:lnTo>
                  <a:close/>
                </a:path>
                <a:path w="809625" h="1323340">
                  <a:moveTo>
                    <a:pt x="113284" y="1298816"/>
                  </a:moveTo>
                  <a:lnTo>
                    <a:pt x="109474" y="1295171"/>
                  </a:lnTo>
                  <a:lnTo>
                    <a:pt x="108750" y="1295171"/>
                  </a:lnTo>
                  <a:lnTo>
                    <a:pt x="108750" y="1301737"/>
                  </a:lnTo>
                  <a:lnTo>
                    <a:pt x="108750" y="1307680"/>
                  </a:lnTo>
                  <a:lnTo>
                    <a:pt x="107899" y="1310487"/>
                  </a:lnTo>
                  <a:lnTo>
                    <a:pt x="107848" y="1310652"/>
                  </a:lnTo>
                  <a:lnTo>
                    <a:pt x="100609" y="1310652"/>
                  </a:lnTo>
                  <a:lnTo>
                    <a:pt x="99695" y="1307680"/>
                  </a:lnTo>
                  <a:lnTo>
                    <a:pt x="99656" y="1301737"/>
                  </a:lnTo>
                  <a:lnTo>
                    <a:pt x="100571" y="1298816"/>
                  </a:lnTo>
                  <a:lnTo>
                    <a:pt x="107873" y="1298816"/>
                  </a:lnTo>
                  <a:lnTo>
                    <a:pt x="108750" y="1301737"/>
                  </a:lnTo>
                  <a:lnTo>
                    <a:pt x="108750" y="1295171"/>
                  </a:lnTo>
                  <a:lnTo>
                    <a:pt x="98920" y="1295171"/>
                  </a:lnTo>
                  <a:lnTo>
                    <a:pt x="95059" y="1298816"/>
                  </a:lnTo>
                  <a:lnTo>
                    <a:pt x="95059" y="1310487"/>
                  </a:lnTo>
                  <a:lnTo>
                    <a:pt x="98920" y="1314132"/>
                  </a:lnTo>
                  <a:lnTo>
                    <a:pt x="109474" y="1314132"/>
                  </a:lnTo>
                  <a:lnTo>
                    <a:pt x="113118" y="1310652"/>
                  </a:lnTo>
                  <a:lnTo>
                    <a:pt x="113284" y="1310487"/>
                  </a:lnTo>
                  <a:lnTo>
                    <a:pt x="113284" y="1298816"/>
                  </a:lnTo>
                  <a:close/>
                </a:path>
                <a:path w="809625" h="1323340">
                  <a:moveTo>
                    <a:pt x="720737" y="8750"/>
                  </a:moveTo>
                  <a:lnTo>
                    <a:pt x="719023" y="5880"/>
                  </a:lnTo>
                  <a:lnTo>
                    <a:pt x="716584" y="1803"/>
                  </a:lnTo>
                  <a:lnTo>
                    <a:pt x="715352" y="1803"/>
                  </a:lnTo>
                  <a:lnTo>
                    <a:pt x="715352" y="10147"/>
                  </a:lnTo>
                  <a:lnTo>
                    <a:pt x="715352" y="32194"/>
                  </a:lnTo>
                  <a:lnTo>
                    <a:pt x="712825" y="36461"/>
                  </a:lnTo>
                  <a:lnTo>
                    <a:pt x="703465" y="36461"/>
                  </a:lnTo>
                  <a:lnTo>
                    <a:pt x="700989" y="32194"/>
                  </a:lnTo>
                  <a:lnTo>
                    <a:pt x="700989" y="10147"/>
                  </a:lnTo>
                  <a:lnTo>
                    <a:pt x="703465" y="5880"/>
                  </a:lnTo>
                  <a:lnTo>
                    <a:pt x="712825" y="5880"/>
                  </a:lnTo>
                  <a:lnTo>
                    <a:pt x="715352" y="10147"/>
                  </a:lnTo>
                  <a:lnTo>
                    <a:pt x="715352" y="1803"/>
                  </a:lnTo>
                  <a:lnTo>
                    <a:pt x="699770" y="1803"/>
                  </a:lnTo>
                  <a:lnTo>
                    <a:pt x="697293" y="5880"/>
                  </a:lnTo>
                  <a:lnTo>
                    <a:pt x="695604" y="8750"/>
                  </a:lnTo>
                  <a:lnTo>
                    <a:pt x="695604" y="33604"/>
                  </a:lnTo>
                  <a:lnTo>
                    <a:pt x="699770" y="40551"/>
                  </a:lnTo>
                  <a:lnTo>
                    <a:pt x="716584" y="40551"/>
                  </a:lnTo>
                  <a:lnTo>
                    <a:pt x="719035" y="36461"/>
                  </a:lnTo>
                  <a:lnTo>
                    <a:pt x="720737" y="33604"/>
                  </a:lnTo>
                  <a:lnTo>
                    <a:pt x="720737" y="8750"/>
                  </a:lnTo>
                  <a:close/>
                </a:path>
                <a:path w="809625" h="1323340">
                  <a:moveTo>
                    <a:pt x="734441" y="34493"/>
                  </a:moveTo>
                  <a:lnTo>
                    <a:pt x="732764" y="32753"/>
                  </a:lnTo>
                  <a:lnTo>
                    <a:pt x="728332" y="32753"/>
                  </a:lnTo>
                  <a:lnTo>
                    <a:pt x="726643" y="34493"/>
                  </a:lnTo>
                  <a:lnTo>
                    <a:pt x="726643" y="37985"/>
                  </a:lnTo>
                  <a:lnTo>
                    <a:pt x="727265" y="39154"/>
                  </a:lnTo>
                  <a:lnTo>
                    <a:pt x="728218" y="39890"/>
                  </a:lnTo>
                  <a:lnTo>
                    <a:pt x="725982" y="49199"/>
                  </a:lnTo>
                  <a:lnTo>
                    <a:pt x="729678" y="49199"/>
                  </a:lnTo>
                  <a:lnTo>
                    <a:pt x="734161" y="38976"/>
                  </a:lnTo>
                  <a:lnTo>
                    <a:pt x="734441" y="37871"/>
                  </a:lnTo>
                  <a:lnTo>
                    <a:pt x="734441" y="36639"/>
                  </a:lnTo>
                  <a:lnTo>
                    <a:pt x="734441" y="34493"/>
                  </a:lnTo>
                  <a:close/>
                </a:path>
                <a:path w="809625" h="1323340">
                  <a:moveTo>
                    <a:pt x="762889" y="20421"/>
                  </a:moveTo>
                  <a:lnTo>
                    <a:pt x="758571" y="15976"/>
                  </a:lnTo>
                  <a:lnTo>
                    <a:pt x="750214" y="15976"/>
                  </a:lnTo>
                  <a:lnTo>
                    <a:pt x="748195" y="16446"/>
                  </a:lnTo>
                  <a:lnTo>
                    <a:pt x="746226" y="17437"/>
                  </a:lnTo>
                  <a:lnTo>
                    <a:pt x="746226" y="6388"/>
                  </a:lnTo>
                  <a:lnTo>
                    <a:pt x="760869" y="6388"/>
                  </a:lnTo>
                  <a:lnTo>
                    <a:pt x="761593" y="2362"/>
                  </a:lnTo>
                  <a:lnTo>
                    <a:pt x="741299" y="2362"/>
                  </a:lnTo>
                  <a:lnTo>
                    <a:pt x="741299" y="21259"/>
                  </a:lnTo>
                  <a:lnTo>
                    <a:pt x="745337" y="21259"/>
                  </a:lnTo>
                  <a:lnTo>
                    <a:pt x="747128" y="20421"/>
                  </a:lnTo>
                  <a:lnTo>
                    <a:pt x="748639" y="19964"/>
                  </a:lnTo>
                  <a:lnTo>
                    <a:pt x="754532" y="19964"/>
                  </a:lnTo>
                  <a:lnTo>
                    <a:pt x="757504" y="21983"/>
                  </a:lnTo>
                  <a:lnTo>
                    <a:pt x="757504" y="33261"/>
                  </a:lnTo>
                  <a:lnTo>
                    <a:pt x="754532" y="36347"/>
                  </a:lnTo>
                  <a:lnTo>
                    <a:pt x="746569" y="36347"/>
                  </a:lnTo>
                  <a:lnTo>
                    <a:pt x="744156" y="35179"/>
                  </a:lnTo>
                  <a:lnTo>
                    <a:pt x="741908" y="32753"/>
                  </a:lnTo>
                  <a:lnTo>
                    <a:pt x="738771" y="35788"/>
                  </a:lnTo>
                  <a:lnTo>
                    <a:pt x="741692" y="38773"/>
                  </a:lnTo>
                  <a:lnTo>
                    <a:pt x="745109" y="40551"/>
                  </a:lnTo>
                  <a:lnTo>
                    <a:pt x="757669" y="40551"/>
                  </a:lnTo>
                  <a:lnTo>
                    <a:pt x="762889" y="35344"/>
                  </a:lnTo>
                  <a:lnTo>
                    <a:pt x="762889" y="20421"/>
                  </a:lnTo>
                  <a:close/>
                </a:path>
                <a:path w="809625" h="1323340">
                  <a:moveTo>
                    <a:pt x="786180" y="5448"/>
                  </a:moveTo>
                  <a:lnTo>
                    <a:pt x="786003" y="5283"/>
                  </a:lnTo>
                  <a:lnTo>
                    <a:pt x="782320" y="1803"/>
                  </a:lnTo>
                  <a:lnTo>
                    <a:pt x="781583" y="1803"/>
                  </a:lnTo>
                  <a:lnTo>
                    <a:pt x="781583" y="8356"/>
                  </a:lnTo>
                  <a:lnTo>
                    <a:pt x="781583" y="14312"/>
                  </a:lnTo>
                  <a:lnTo>
                    <a:pt x="780732" y="17119"/>
                  </a:lnTo>
                  <a:lnTo>
                    <a:pt x="780681" y="17272"/>
                  </a:lnTo>
                  <a:lnTo>
                    <a:pt x="773455" y="17272"/>
                  </a:lnTo>
                  <a:lnTo>
                    <a:pt x="772528" y="14312"/>
                  </a:lnTo>
                  <a:lnTo>
                    <a:pt x="772490" y="8356"/>
                  </a:lnTo>
                  <a:lnTo>
                    <a:pt x="773391" y="5448"/>
                  </a:lnTo>
                  <a:lnTo>
                    <a:pt x="773455" y="5283"/>
                  </a:lnTo>
                  <a:lnTo>
                    <a:pt x="780681" y="5283"/>
                  </a:lnTo>
                  <a:lnTo>
                    <a:pt x="781583" y="8356"/>
                  </a:lnTo>
                  <a:lnTo>
                    <a:pt x="781583" y="1803"/>
                  </a:lnTo>
                  <a:lnTo>
                    <a:pt x="771817" y="1803"/>
                  </a:lnTo>
                  <a:lnTo>
                    <a:pt x="767956" y="5448"/>
                  </a:lnTo>
                  <a:lnTo>
                    <a:pt x="767956" y="17119"/>
                  </a:lnTo>
                  <a:lnTo>
                    <a:pt x="771817" y="20751"/>
                  </a:lnTo>
                  <a:lnTo>
                    <a:pt x="782320" y="20751"/>
                  </a:lnTo>
                  <a:lnTo>
                    <a:pt x="786003" y="17272"/>
                  </a:lnTo>
                  <a:lnTo>
                    <a:pt x="786180" y="17119"/>
                  </a:lnTo>
                  <a:lnTo>
                    <a:pt x="786180" y="5448"/>
                  </a:lnTo>
                  <a:close/>
                </a:path>
                <a:path w="809625" h="1323340">
                  <a:moveTo>
                    <a:pt x="803402" y="2362"/>
                  </a:moveTo>
                  <a:lnTo>
                    <a:pt x="799807" y="0"/>
                  </a:lnTo>
                  <a:lnTo>
                    <a:pt x="773849" y="39255"/>
                  </a:lnTo>
                  <a:lnTo>
                    <a:pt x="777430" y="41617"/>
                  </a:lnTo>
                  <a:lnTo>
                    <a:pt x="803402" y="2362"/>
                  </a:lnTo>
                  <a:close/>
                </a:path>
                <a:path w="809625" h="1323340">
                  <a:moveTo>
                    <a:pt x="809231" y="25247"/>
                  </a:moveTo>
                  <a:lnTo>
                    <a:pt x="805434" y="21590"/>
                  </a:lnTo>
                  <a:lnTo>
                    <a:pt x="804697" y="21590"/>
                  </a:lnTo>
                  <a:lnTo>
                    <a:pt x="804697" y="28168"/>
                  </a:lnTo>
                  <a:lnTo>
                    <a:pt x="804697" y="34112"/>
                  </a:lnTo>
                  <a:lnTo>
                    <a:pt x="803846" y="36918"/>
                  </a:lnTo>
                  <a:lnTo>
                    <a:pt x="803795" y="37084"/>
                  </a:lnTo>
                  <a:lnTo>
                    <a:pt x="796556" y="37084"/>
                  </a:lnTo>
                  <a:lnTo>
                    <a:pt x="795642" y="34112"/>
                  </a:lnTo>
                  <a:lnTo>
                    <a:pt x="795604" y="28168"/>
                  </a:lnTo>
                  <a:lnTo>
                    <a:pt x="796518" y="25247"/>
                  </a:lnTo>
                  <a:lnTo>
                    <a:pt x="803833" y="25247"/>
                  </a:lnTo>
                  <a:lnTo>
                    <a:pt x="804697" y="28168"/>
                  </a:lnTo>
                  <a:lnTo>
                    <a:pt x="804697" y="21590"/>
                  </a:lnTo>
                  <a:lnTo>
                    <a:pt x="794880" y="21590"/>
                  </a:lnTo>
                  <a:lnTo>
                    <a:pt x="791006" y="25247"/>
                  </a:lnTo>
                  <a:lnTo>
                    <a:pt x="791006" y="36918"/>
                  </a:lnTo>
                  <a:lnTo>
                    <a:pt x="794880" y="40551"/>
                  </a:lnTo>
                  <a:lnTo>
                    <a:pt x="805434" y="40551"/>
                  </a:lnTo>
                  <a:lnTo>
                    <a:pt x="809066" y="37084"/>
                  </a:lnTo>
                  <a:lnTo>
                    <a:pt x="809231" y="36918"/>
                  </a:lnTo>
                  <a:lnTo>
                    <a:pt x="809231" y="25247"/>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7" name="object 123"/>
            <p:cNvSpPr/>
            <p:nvPr/>
          </p:nvSpPr>
          <p:spPr>
            <a:xfrm>
              <a:off x="30110400" y="38922840"/>
              <a:ext cx="4204080" cy="2933280"/>
            </a:xfrm>
            <a:custGeom>
              <a:avLst/>
              <a:gdLst>
                <a:gd name="textAreaLeft" fmla="*/ 0 w 4204080"/>
                <a:gd name="textAreaRight" fmla="*/ 4204440 w 4204080"/>
                <a:gd name="textAreaTop" fmla="*/ 0 h 2933280"/>
                <a:gd name="textAreaBottom" fmla="*/ 2933640 h 2933280"/>
              </a:gdLst>
              <a:ahLst/>
              <a:cxnLst/>
              <a:rect l="textAreaLeft" t="textAreaTop" r="textAreaRight" b="textAreaBottom"/>
              <a:pathLst>
                <a:path w="1677669" h="1170305">
                  <a:moveTo>
                    <a:pt x="25120" y="1129258"/>
                  </a:moveTo>
                  <a:lnTo>
                    <a:pt x="23418" y="1126401"/>
                  </a:lnTo>
                  <a:lnTo>
                    <a:pt x="20980" y="1122311"/>
                  </a:lnTo>
                  <a:lnTo>
                    <a:pt x="19735" y="1122311"/>
                  </a:lnTo>
                  <a:lnTo>
                    <a:pt x="19735" y="1130655"/>
                  </a:lnTo>
                  <a:lnTo>
                    <a:pt x="19735" y="1152702"/>
                  </a:lnTo>
                  <a:lnTo>
                    <a:pt x="17221" y="1156970"/>
                  </a:lnTo>
                  <a:lnTo>
                    <a:pt x="7848" y="1156970"/>
                  </a:lnTo>
                  <a:lnTo>
                    <a:pt x="5384" y="1152702"/>
                  </a:lnTo>
                  <a:lnTo>
                    <a:pt x="5384" y="1130655"/>
                  </a:lnTo>
                  <a:lnTo>
                    <a:pt x="7848" y="1126401"/>
                  </a:lnTo>
                  <a:lnTo>
                    <a:pt x="17221" y="1126401"/>
                  </a:lnTo>
                  <a:lnTo>
                    <a:pt x="19735" y="1130655"/>
                  </a:lnTo>
                  <a:lnTo>
                    <a:pt x="19735" y="1122311"/>
                  </a:lnTo>
                  <a:lnTo>
                    <a:pt x="4152" y="1122311"/>
                  </a:lnTo>
                  <a:lnTo>
                    <a:pt x="1689" y="1126401"/>
                  </a:lnTo>
                  <a:lnTo>
                    <a:pt x="0" y="1129258"/>
                  </a:lnTo>
                  <a:lnTo>
                    <a:pt x="0" y="1154112"/>
                  </a:lnTo>
                  <a:lnTo>
                    <a:pt x="4152" y="1161072"/>
                  </a:lnTo>
                  <a:lnTo>
                    <a:pt x="20980" y="1161072"/>
                  </a:lnTo>
                  <a:lnTo>
                    <a:pt x="23418" y="1156970"/>
                  </a:lnTo>
                  <a:lnTo>
                    <a:pt x="25120" y="1154112"/>
                  </a:lnTo>
                  <a:lnTo>
                    <a:pt x="25120" y="1129258"/>
                  </a:lnTo>
                  <a:close/>
                </a:path>
                <a:path w="1677669" h="1170305">
                  <a:moveTo>
                    <a:pt x="38836" y="1155014"/>
                  </a:moveTo>
                  <a:lnTo>
                    <a:pt x="37147" y="1153261"/>
                  </a:lnTo>
                  <a:lnTo>
                    <a:pt x="32715" y="1153261"/>
                  </a:lnTo>
                  <a:lnTo>
                    <a:pt x="31026" y="1155014"/>
                  </a:lnTo>
                  <a:lnTo>
                    <a:pt x="31026" y="1158494"/>
                  </a:lnTo>
                  <a:lnTo>
                    <a:pt x="31648" y="1159675"/>
                  </a:lnTo>
                  <a:lnTo>
                    <a:pt x="32613" y="1160399"/>
                  </a:lnTo>
                  <a:lnTo>
                    <a:pt x="30365" y="1169708"/>
                  </a:lnTo>
                  <a:lnTo>
                    <a:pt x="34061" y="1169708"/>
                  </a:lnTo>
                  <a:lnTo>
                    <a:pt x="37820" y="1161110"/>
                  </a:lnTo>
                  <a:lnTo>
                    <a:pt x="38557" y="1159497"/>
                  </a:lnTo>
                  <a:lnTo>
                    <a:pt x="38836" y="1158379"/>
                  </a:lnTo>
                  <a:lnTo>
                    <a:pt x="38836" y="1157147"/>
                  </a:lnTo>
                  <a:lnTo>
                    <a:pt x="38836" y="1155014"/>
                  </a:lnTo>
                  <a:close/>
                </a:path>
                <a:path w="1677669" h="1170305">
                  <a:moveTo>
                    <a:pt x="66611" y="1143901"/>
                  </a:moveTo>
                  <a:lnTo>
                    <a:pt x="62852" y="1140942"/>
                  </a:lnTo>
                  <a:lnTo>
                    <a:pt x="58127" y="1140472"/>
                  </a:lnTo>
                  <a:lnTo>
                    <a:pt x="62344" y="1139469"/>
                  </a:lnTo>
                  <a:lnTo>
                    <a:pt x="65430" y="1136611"/>
                  </a:lnTo>
                  <a:lnTo>
                    <a:pt x="65430" y="1131836"/>
                  </a:lnTo>
                  <a:lnTo>
                    <a:pt x="65430" y="1126782"/>
                  </a:lnTo>
                  <a:lnTo>
                    <a:pt x="61506" y="1122311"/>
                  </a:lnTo>
                  <a:lnTo>
                    <a:pt x="50279" y="1122311"/>
                  </a:lnTo>
                  <a:lnTo>
                    <a:pt x="46812" y="1123772"/>
                  </a:lnTo>
                  <a:lnTo>
                    <a:pt x="43611" y="1126731"/>
                  </a:lnTo>
                  <a:lnTo>
                    <a:pt x="46291" y="1129817"/>
                  </a:lnTo>
                  <a:lnTo>
                    <a:pt x="48818" y="1127455"/>
                  </a:lnTo>
                  <a:lnTo>
                    <a:pt x="51066" y="1126464"/>
                  </a:lnTo>
                  <a:lnTo>
                    <a:pt x="57797" y="1126464"/>
                  </a:lnTo>
                  <a:lnTo>
                    <a:pt x="60261" y="1128636"/>
                  </a:lnTo>
                  <a:lnTo>
                    <a:pt x="60261" y="1136561"/>
                  </a:lnTo>
                  <a:lnTo>
                    <a:pt x="57188" y="1138809"/>
                  </a:lnTo>
                  <a:lnTo>
                    <a:pt x="51574" y="1138809"/>
                  </a:lnTo>
                  <a:lnTo>
                    <a:pt x="50952" y="1142784"/>
                  </a:lnTo>
                  <a:lnTo>
                    <a:pt x="58305" y="1142784"/>
                  </a:lnTo>
                  <a:lnTo>
                    <a:pt x="61226" y="1144346"/>
                  </a:lnTo>
                  <a:lnTo>
                    <a:pt x="61226" y="1153934"/>
                  </a:lnTo>
                  <a:lnTo>
                    <a:pt x="58369" y="1156855"/>
                  </a:lnTo>
                  <a:lnTo>
                    <a:pt x="50622" y="1156855"/>
                  </a:lnTo>
                  <a:lnTo>
                    <a:pt x="48094" y="1155738"/>
                  </a:lnTo>
                  <a:lnTo>
                    <a:pt x="45631" y="1153160"/>
                  </a:lnTo>
                  <a:lnTo>
                    <a:pt x="42545" y="1156017"/>
                  </a:lnTo>
                  <a:lnTo>
                    <a:pt x="45402" y="1159446"/>
                  </a:lnTo>
                  <a:lnTo>
                    <a:pt x="49326" y="1161072"/>
                  </a:lnTo>
                  <a:lnTo>
                    <a:pt x="61620" y="1161072"/>
                  </a:lnTo>
                  <a:lnTo>
                    <a:pt x="66611" y="1156131"/>
                  </a:lnTo>
                  <a:lnTo>
                    <a:pt x="66611" y="1143901"/>
                  </a:lnTo>
                  <a:close/>
                </a:path>
                <a:path w="1677669" h="1170305">
                  <a:moveTo>
                    <a:pt x="90449" y="1125956"/>
                  </a:moveTo>
                  <a:lnTo>
                    <a:pt x="90284" y="1125791"/>
                  </a:lnTo>
                  <a:lnTo>
                    <a:pt x="86588" y="1122311"/>
                  </a:lnTo>
                  <a:lnTo>
                    <a:pt x="85852" y="1122311"/>
                  </a:lnTo>
                  <a:lnTo>
                    <a:pt x="85852" y="1128877"/>
                  </a:lnTo>
                  <a:lnTo>
                    <a:pt x="85852" y="1134821"/>
                  </a:lnTo>
                  <a:lnTo>
                    <a:pt x="85013" y="1137627"/>
                  </a:lnTo>
                  <a:lnTo>
                    <a:pt x="84963" y="1137793"/>
                  </a:lnTo>
                  <a:lnTo>
                    <a:pt x="77724" y="1137793"/>
                  </a:lnTo>
                  <a:lnTo>
                    <a:pt x="76796" y="1134821"/>
                  </a:lnTo>
                  <a:lnTo>
                    <a:pt x="76771" y="1128877"/>
                  </a:lnTo>
                  <a:lnTo>
                    <a:pt x="77673" y="1125956"/>
                  </a:lnTo>
                  <a:lnTo>
                    <a:pt x="77724" y="1125791"/>
                  </a:lnTo>
                  <a:lnTo>
                    <a:pt x="84963" y="1125791"/>
                  </a:lnTo>
                  <a:lnTo>
                    <a:pt x="85852" y="1128877"/>
                  </a:lnTo>
                  <a:lnTo>
                    <a:pt x="85852" y="1122311"/>
                  </a:lnTo>
                  <a:lnTo>
                    <a:pt x="76098" y="1122311"/>
                  </a:lnTo>
                  <a:lnTo>
                    <a:pt x="72224" y="1125956"/>
                  </a:lnTo>
                  <a:lnTo>
                    <a:pt x="72224" y="1137627"/>
                  </a:lnTo>
                  <a:lnTo>
                    <a:pt x="76098" y="1141260"/>
                  </a:lnTo>
                  <a:lnTo>
                    <a:pt x="86588" y="1141260"/>
                  </a:lnTo>
                  <a:lnTo>
                    <a:pt x="90284" y="1137793"/>
                  </a:lnTo>
                  <a:lnTo>
                    <a:pt x="90449" y="1137627"/>
                  </a:lnTo>
                  <a:lnTo>
                    <a:pt x="90449" y="1125956"/>
                  </a:lnTo>
                  <a:close/>
                </a:path>
                <a:path w="1677669" h="1170305">
                  <a:moveTo>
                    <a:pt x="107670" y="1122870"/>
                  </a:moveTo>
                  <a:lnTo>
                    <a:pt x="104089" y="1120508"/>
                  </a:lnTo>
                  <a:lnTo>
                    <a:pt x="78117" y="1159764"/>
                  </a:lnTo>
                  <a:lnTo>
                    <a:pt x="81711" y="1162126"/>
                  </a:lnTo>
                  <a:lnTo>
                    <a:pt x="107670" y="1122870"/>
                  </a:lnTo>
                  <a:close/>
                </a:path>
                <a:path w="1677669" h="1170305">
                  <a:moveTo>
                    <a:pt x="113512" y="1145755"/>
                  </a:moveTo>
                  <a:lnTo>
                    <a:pt x="109702" y="1142098"/>
                  </a:lnTo>
                  <a:lnTo>
                    <a:pt x="108966" y="1142098"/>
                  </a:lnTo>
                  <a:lnTo>
                    <a:pt x="108966" y="1148676"/>
                  </a:lnTo>
                  <a:lnTo>
                    <a:pt x="108966" y="1154620"/>
                  </a:lnTo>
                  <a:lnTo>
                    <a:pt x="108115" y="1157427"/>
                  </a:lnTo>
                  <a:lnTo>
                    <a:pt x="108064" y="1157592"/>
                  </a:lnTo>
                  <a:lnTo>
                    <a:pt x="100825" y="1157592"/>
                  </a:lnTo>
                  <a:lnTo>
                    <a:pt x="99910" y="1154620"/>
                  </a:lnTo>
                  <a:lnTo>
                    <a:pt x="99885" y="1148676"/>
                  </a:lnTo>
                  <a:lnTo>
                    <a:pt x="100787" y="1145755"/>
                  </a:lnTo>
                  <a:lnTo>
                    <a:pt x="108102" y="1145755"/>
                  </a:lnTo>
                  <a:lnTo>
                    <a:pt x="108966" y="1148676"/>
                  </a:lnTo>
                  <a:lnTo>
                    <a:pt x="108966" y="1142098"/>
                  </a:lnTo>
                  <a:lnTo>
                    <a:pt x="99148" y="1142098"/>
                  </a:lnTo>
                  <a:lnTo>
                    <a:pt x="95275" y="1145755"/>
                  </a:lnTo>
                  <a:lnTo>
                    <a:pt x="95275" y="1157427"/>
                  </a:lnTo>
                  <a:lnTo>
                    <a:pt x="99148" y="1161059"/>
                  </a:lnTo>
                  <a:lnTo>
                    <a:pt x="109702" y="1161059"/>
                  </a:lnTo>
                  <a:lnTo>
                    <a:pt x="113334" y="1157592"/>
                  </a:lnTo>
                  <a:lnTo>
                    <a:pt x="113512" y="1157427"/>
                  </a:lnTo>
                  <a:lnTo>
                    <a:pt x="113512" y="1145755"/>
                  </a:lnTo>
                  <a:close/>
                </a:path>
                <a:path w="1677669" h="1170305">
                  <a:moveTo>
                    <a:pt x="1599819" y="2362"/>
                  </a:moveTo>
                  <a:lnTo>
                    <a:pt x="1595272" y="2362"/>
                  </a:lnTo>
                  <a:lnTo>
                    <a:pt x="1583664" y="9537"/>
                  </a:lnTo>
                  <a:lnTo>
                    <a:pt x="1585899" y="13182"/>
                  </a:lnTo>
                  <a:lnTo>
                    <a:pt x="1594650" y="7848"/>
                  </a:lnTo>
                  <a:lnTo>
                    <a:pt x="1594650" y="39890"/>
                  </a:lnTo>
                  <a:lnTo>
                    <a:pt x="1599819" y="39890"/>
                  </a:lnTo>
                  <a:lnTo>
                    <a:pt x="1599819" y="2362"/>
                  </a:lnTo>
                  <a:close/>
                </a:path>
                <a:path w="1677669" h="1170305">
                  <a:moveTo>
                    <a:pt x="1630959" y="35572"/>
                  </a:moveTo>
                  <a:lnTo>
                    <a:pt x="1614081" y="35572"/>
                  </a:lnTo>
                  <a:lnTo>
                    <a:pt x="1621421" y="28028"/>
                  </a:lnTo>
                  <a:lnTo>
                    <a:pt x="1626374" y="22123"/>
                  </a:lnTo>
                  <a:lnTo>
                    <a:pt x="1629181" y="17068"/>
                  </a:lnTo>
                  <a:lnTo>
                    <a:pt x="1630057" y="12065"/>
                  </a:lnTo>
                  <a:lnTo>
                    <a:pt x="1630057" y="6235"/>
                  </a:lnTo>
                  <a:lnTo>
                    <a:pt x="1625688" y="1803"/>
                  </a:lnTo>
                  <a:lnTo>
                    <a:pt x="1614081" y="1803"/>
                  </a:lnTo>
                  <a:lnTo>
                    <a:pt x="1610436" y="3708"/>
                  </a:lnTo>
                  <a:lnTo>
                    <a:pt x="1607400" y="7454"/>
                  </a:lnTo>
                  <a:lnTo>
                    <a:pt x="1610868" y="10147"/>
                  </a:lnTo>
                  <a:lnTo>
                    <a:pt x="1613293" y="7302"/>
                  </a:lnTo>
                  <a:lnTo>
                    <a:pt x="1615363" y="6057"/>
                  </a:lnTo>
                  <a:lnTo>
                    <a:pt x="1622145" y="6057"/>
                  </a:lnTo>
                  <a:lnTo>
                    <a:pt x="1624672" y="8356"/>
                  </a:lnTo>
                  <a:lnTo>
                    <a:pt x="1624672" y="12280"/>
                  </a:lnTo>
                  <a:lnTo>
                    <a:pt x="1623961" y="16586"/>
                  </a:lnTo>
                  <a:lnTo>
                    <a:pt x="1621396" y="21145"/>
                  </a:lnTo>
                  <a:lnTo>
                    <a:pt x="1616341" y="27152"/>
                  </a:lnTo>
                  <a:lnTo>
                    <a:pt x="1608188" y="35788"/>
                  </a:lnTo>
                  <a:lnTo>
                    <a:pt x="1608188" y="39878"/>
                  </a:lnTo>
                  <a:lnTo>
                    <a:pt x="1630337" y="39878"/>
                  </a:lnTo>
                  <a:lnTo>
                    <a:pt x="1630959" y="35572"/>
                  </a:lnTo>
                  <a:close/>
                </a:path>
                <a:path w="1677669" h="1170305">
                  <a:moveTo>
                    <a:pt x="1654530" y="5448"/>
                  </a:moveTo>
                  <a:lnTo>
                    <a:pt x="1654352" y="5283"/>
                  </a:lnTo>
                  <a:lnTo>
                    <a:pt x="1650657" y="1803"/>
                  </a:lnTo>
                  <a:lnTo>
                    <a:pt x="1649933" y="1803"/>
                  </a:lnTo>
                  <a:lnTo>
                    <a:pt x="1649933" y="8369"/>
                  </a:lnTo>
                  <a:lnTo>
                    <a:pt x="1649933" y="14312"/>
                  </a:lnTo>
                  <a:lnTo>
                    <a:pt x="1649082" y="17119"/>
                  </a:lnTo>
                  <a:lnTo>
                    <a:pt x="1649031" y="17272"/>
                  </a:lnTo>
                  <a:lnTo>
                    <a:pt x="1641805" y="17272"/>
                  </a:lnTo>
                  <a:lnTo>
                    <a:pt x="1640878" y="14312"/>
                  </a:lnTo>
                  <a:lnTo>
                    <a:pt x="1640840" y="8369"/>
                  </a:lnTo>
                  <a:lnTo>
                    <a:pt x="1641741" y="5448"/>
                  </a:lnTo>
                  <a:lnTo>
                    <a:pt x="1641805" y="5283"/>
                  </a:lnTo>
                  <a:lnTo>
                    <a:pt x="1649031" y="5283"/>
                  </a:lnTo>
                  <a:lnTo>
                    <a:pt x="1649933" y="8369"/>
                  </a:lnTo>
                  <a:lnTo>
                    <a:pt x="1649933" y="1803"/>
                  </a:lnTo>
                  <a:lnTo>
                    <a:pt x="1640166" y="1803"/>
                  </a:lnTo>
                  <a:lnTo>
                    <a:pt x="1636293" y="5448"/>
                  </a:lnTo>
                  <a:lnTo>
                    <a:pt x="1636293" y="17119"/>
                  </a:lnTo>
                  <a:lnTo>
                    <a:pt x="1640166" y="20751"/>
                  </a:lnTo>
                  <a:lnTo>
                    <a:pt x="1650657" y="20751"/>
                  </a:lnTo>
                  <a:lnTo>
                    <a:pt x="1654352" y="17272"/>
                  </a:lnTo>
                  <a:lnTo>
                    <a:pt x="1654530" y="17119"/>
                  </a:lnTo>
                  <a:lnTo>
                    <a:pt x="1654530" y="5448"/>
                  </a:lnTo>
                  <a:close/>
                </a:path>
                <a:path w="1677669" h="1170305">
                  <a:moveTo>
                    <a:pt x="1671751" y="2362"/>
                  </a:moveTo>
                  <a:lnTo>
                    <a:pt x="1668157" y="0"/>
                  </a:lnTo>
                  <a:lnTo>
                    <a:pt x="1642186" y="39255"/>
                  </a:lnTo>
                  <a:lnTo>
                    <a:pt x="1645780" y="41617"/>
                  </a:lnTo>
                  <a:lnTo>
                    <a:pt x="1671751" y="2362"/>
                  </a:lnTo>
                  <a:close/>
                </a:path>
                <a:path w="1677669" h="1170305">
                  <a:moveTo>
                    <a:pt x="1677581" y="25247"/>
                  </a:moveTo>
                  <a:lnTo>
                    <a:pt x="1673771" y="21590"/>
                  </a:lnTo>
                  <a:lnTo>
                    <a:pt x="1673047" y="21590"/>
                  </a:lnTo>
                  <a:lnTo>
                    <a:pt x="1673047" y="28168"/>
                  </a:lnTo>
                  <a:lnTo>
                    <a:pt x="1673047" y="34112"/>
                  </a:lnTo>
                  <a:lnTo>
                    <a:pt x="1672196" y="36918"/>
                  </a:lnTo>
                  <a:lnTo>
                    <a:pt x="1672145" y="37084"/>
                  </a:lnTo>
                  <a:lnTo>
                    <a:pt x="1664906" y="37084"/>
                  </a:lnTo>
                  <a:lnTo>
                    <a:pt x="1663992" y="34112"/>
                  </a:lnTo>
                  <a:lnTo>
                    <a:pt x="1663954" y="28168"/>
                  </a:lnTo>
                  <a:lnTo>
                    <a:pt x="1664868" y="25247"/>
                  </a:lnTo>
                  <a:lnTo>
                    <a:pt x="1672183" y="25247"/>
                  </a:lnTo>
                  <a:lnTo>
                    <a:pt x="1673047" y="28168"/>
                  </a:lnTo>
                  <a:lnTo>
                    <a:pt x="1673047" y="21590"/>
                  </a:lnTo>
                  <a:lnTo>
                    <a:pt x="1663230" y="21590"/>
                  </a:lnTo>
                  <a:lnTo>
                    <a:pt x="1659356" y="25247"/>
                  </a:lnTo>
                  <a:lnTo>
                    <a:pt x="1659356" y="36918"/>
                  </a:lnTo>
                  <a:lnTo>
                    <a:pt x="1663230" y="40551"/>
                  </a:lnTo>
                  <a:lnTo>
                    <a:pt x="1673771" y="40551"/>
                  </a:lnTo>
                  <a:lnTo>
                    <a:pt x="1677416" y="37084"/>
                  </a:lnTo>
                  <a:lnTo>
                    <a:pt x="1677581" y="36918"/>
                  </a:lnTo>
                  <a:lnTo>
                    <a:pt x="1677581" y="25247"/>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8" name="object 124"/>
            <p:cNvSpPr/>
            <p:nvPr/>
          </p:nvSpPr>
          <p:spPr>
            <a:xfrm>
              <a:off x="360" y="0"/>
              <a:ext cx="35648640" cy="4238280"/>
            </a:xfrm>
            <a:custGeom>
              <a:avLst/>
              <a:gdLst>
                <a:gd name="textAreaLeft" fmla="*/ 0 w 35648640"/>
                <a:gd name="textAreaRight" fmla="*/ 35649000 w 35648640"/>
                <a:gd name="textAreaTop" fmla="*/ 0 h 4238280"/>
                <a:gd name="textAreaBottom" fmla="*/ 4238640 h 4238280"/>
              </a:gdLst>
              <a:ahLst/>
              <a:cxnLst/>
              <a:rect l="textAreaLeft" t="textAreaTop" r="textAreaRight" b="textAreaBottom"/>
              <a:pathLst>
                <a:path w="14222094" h="1691005">
                  <a:moveTo>
                    <a:pt x="14222006" y="0"/>
                  </a:moveTo>
                  <a:lnTo>
                    <a:pt x="0" y="0"/>
                  </a:lnTo>
                  <a:lnTo>
                    <a:pt x="0" y="1690842"/>
                  </a:lnTo>
                  <a:lnTo>
                    <a:pt x="14222006" y="1690842"/>
                  </a:lnTo>
                  <a:lnTo>
                    <a:pt x="1422200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2" name="正方形/長方形 1">
            <a:extLst>
              <a:ext uri="{FF2B5EF4-FFF2-40B4-BE49-F238E27FC236}">
                <a16:creationId xmlns:a16="http://schemas.microsoft.com/office/drawing/2014/main" id="{7A404645-C52E-F48B-4E64-B5E77F2EDBC2}"/>
              </a:ext>
            </a:extLst>
          </p:cNvPr>
          <p:cNvSpPr/>
          <p:nvPr/>
        </p:nvSpPr>
        <p:spPr>
          <a:xfrm>
            <a:off x="6385311" y="381696"/>
            <a:ext cx="22883040" cy="240677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8000" b="0" strike="noStrike" spc="-1">
                <a:solidFill>
                  <a:schemeClr val="bg1"/>
                </a:solidFill>
                <a:latin typeface="Arial"/>
              </a:rPr>
              <a:t>〇〇〇〇〇〇〇〇〇〇〇〇〇〇〇〇症例について</a:t>
            </a:r>
            <a:endParaRPr lang="en-US" sz="8000" b="0" strike="noStrike" spc="-1" dirty="0">
              <a:solidFill>
                <a:schemeClr val="bg1"/>
              </a:solidFill>
              <a:latin typeface="Arial"/>
            </a:endParaRPr>
          </a:p>
          <a:p>
            <a:pPr algn="ctr">
              <a:lnSpc>
                <a:spcPct val="100000"/>
              </a:lnSpc>
            </a:pPr>
            <a:r>
              <a:rPr lang="ja-JP" sz="6600" b="0" strike="noStrike" spc="-1">
                <a:solidFill>
                  <a:schemeClr val="bg1"/>
                </a:solidFill>
                <a:latin typeface="Arial"/>
              </a:rPr>
              <a:t>（〇〇身体所見等から考える〇〇〇〇の診断に向けて）</a:t>
            </a:r>
            <a:endParaRPr lang="en-US" sz="66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049393AE-4BDF-E13A-5ECD-98AABED4C11B}"/>
              </a:ext>
            </a:extLst>
          </p:cNvPr>
          <p:cNvSpPr/>
          <p:nvPr/>
        </p:nvSpPr>
        <p:spPr>
          <a:xfrm>
            <a:off x="6156199" y="3232472"/>
            <a:ext cx="23341264" cy="104747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5400" b="0" strike="noStrike" spc="-1">
                <a:solidFill>
                  <a:schemeClr val="bg1"/>
                </a:solidFill>
                <a:latin typeface="Arial"/>
              </a:rPr>
              <a:t>〇〇〇〇〇〇〇〇病院〇〇〇内科・〇〇〇〇〇センター</a:t>
            </a:r>
            <a:r>
              <a:rPr lang="ja-JP" altLang="en-US" sz="5400" b="0" strike="noStrike" spc="-1">
                <a:solidFill>
                  <a:schemeClr val="bg1"/>
                </a:solidFill>
                <a:latin typeface="Arial"/>
              </a:rPr>
              <a:t>　</a:t>
            </a:r>
            <a:r>
              <a:rPr lang="ja-JP" altLang="ja-JP" sz="5400" b="0" strike="noStrike" spc="-1">
                <a:solidFill>
                  <a:schemeClr val="bg1"/>
                </a:solidFill>
                <a:latin typeface="Arial"/>
              </a:rPr>
              <a:t>名前　太郎</a:t>
            </a:r>
            <a:endParaRPr lang="en-US" altLang="ja-JP" sz="5400" b="0" strike="noStrike" spc="-1" dirty="0">
              <a:solidFill>
                <a:schemeClr val="bg1"/>
              </a:solidFill>
              <a:latin typeface="Arial"/>
            </a:endParaRPr>
          </a:p>
          <a:p>
            <a:pPr algn="ctr">
              <a:lnSpc>
                <a:spcPct val="100000"/>
              </a:lnSpc>
            </a:pPr>
            <a:endParaRPr lang="en-US" sz="54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6BEA2A84-4318-C03A-8305-53FF239CF38A}"/>
              </a:ext>
            </a:extLst>
          </p:cNvPr>
          <p:cNvSpPr txBox="1"/>
          <p:nvPr/>
        </p:nvSpPr>
        <p:spPr>
          <a:xfrm>
            <a:off x="794152" y="5812397"/>
            <a:ext cx="34065359" cy="227406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360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02F89317-B376-7C57-5AB3-CF037E51401E}"/>
              </a:ext>
            </a:extLst>
          </p:cNvPr>
          <p:cNvSpPr/>
          <p:nvPr/>
        </p:nvSpPr>
        <p:spPr>
          <a:xfrm>
            <a:off x="898410" y="4622307"/>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はじめに</a:t>
            </a:r>
            <a:endParaRPr lang="en-US" sz="5400" b="0" strike="noStrike" spc="-1" dirty="0">
              <a:solidFill>
                <a:schemeClr val="bg1"/>
              </a:solidFill>
              <a:latin typeface="Arial"/>
            </a:endParaRPr>
          </a:p>
        </p:txBody>
      </p:sp>
      <p:sp>
        <p:nvSpPr>
          <p:cNvPr id="7" name="テキスト ボックス 6">
            <a:extLst>
              <a:ext uri="{FF2B5EF4-FFF2-40B4-BE49-F238E27FC236}">
                <a16:creationId xmlns:a16="http://schemas.microsoft.com/office/drawing/2014/main" id="{2A00E862-2FEE-3DC3-7B2B-54128F32D664}"/>
              </a:ext>
            </a:extLst>
          </p:cNvPr>
          <p:cNvSpPr txBox="1"/>
          <p:nvPr/>
        </p:nvSpPr>
        <p:spPr>
          <a:xfrm>
            <a:off x="794152" y="10432523"/>
            <a:ext cx="34065359" cy="328674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p:txBody>
      </p:sp>
      <p:sp>
        <p:nvSpPr>
          <p:cNvPr id="8" name="正方形/長方形 7">
            <a:extLst>
              <a:ext uri="{FF2B5EF4-FFF2-40B4-BE49-F238E27FC236}">
                <a16:creationId xmlns:a16="http://schemas.microsoft.com/office/drawing/2014/main" id="{D275B66F-8EEC-89B7-0900-85C6F3422FDD}"/>
              </a:ext>
            </a:extLst>
          </p:cNvPr>
          <p:cNvSpPr/>
          <p:nvPr/>
        </p:nvSpPr>
        <p:spPr>
          <a:xfrm>
            <a:off x="898410" y="9338684"/>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背景</a:t>
            </a:r>
            <a:endParaRPr lang="en-US" sz="5400" b="0" strike="noStrike" spc="-1" dirty="0">
              <a:solidFill>
                <a:schemeClr val="bg1"/>
              </a:solidFill>
              <a:latin typeface="Arial"/>
            </a:endParaRPr>
          </a:p>
        </p:txBody>
      </p:sp>
      <p:sp>
        <p:nvSpPr>
          <p:cNvPr id="9" name="テキスト ボックス 8">
            <a:extLst>
              <a:ext uri="{FF2B5EF4-FFF2-40B4-BE49-F238E27FC236}">
                <a16:creationId xmlns:a16="http://schemas.microsoft.com/office/drawing/2014/main" id="{93A1BA70-876E-3417-E258-BA4BD9E40CF8}"/>
              </a:ext>
            </a:extLst>
          </p:cNvPr>
          <p:cNvSpPr txBox="1"/>
          <p:nvPr/>
        </p:nvSpPr>
        <p:spPr>
          <a:xfrm>
            <a:off x="794152" y="15967049"/>
            <a:ext cx="16949527" cy="328674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36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E46A355E-6953-20E1-4E71-29BD20EBAE8E}"/>
              </a:ext>
            </a:extLst>
          </p:cNvPr>
          <p:cNvSpPr txBox="1"/>
          <p:nvPr/>
        </p:nvSpPr>
        <p:spPr>
          <a:xfrm>
            <a:off x="18167752" y="15967049"/>
            <a:ext cx="16949527" cy="328674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3600" strike="noStrike" spc="-1" dirty="0">
              <a:solidFill>
                <a:srgbClr val="000000"/>
              </a:solidFill>
              <a:latin typeface="Arial"/>
            </a:endParaRPr>
          </a:p>
        </p:txBody>
      </p:sp>
      <p:sp>
        <p:nvSpPr>
          <p:cNvPr id="11" name="正方形/長方形 10">
            <a:extLst>
              <a:ext uri="{FF2B5EF4-FFF2-40B4-BE49-F238E27FC236}">
                <a16:creationId xmlns:a16="http://schemas.microsoft.com/office/drawing/2014/main" id="{7132A1C9-565E-4CB9-6EC1-45A777041C0F}"/>
              </a:ext>
            </a:extLst>
          </p:cNvPr>
          <p:cNvSpPr/>
          <p:nvPr/>
        </p:nvSpPr>
        <p:spPr>
          <a:xfrm>
            <a:off x="898410" y="14776956"/>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症例1</a:t>
            </a:r>
            <a:endParaRPr lang="en-US" sz="5400" b="0" strike="noStrike" spc="-1" dirty="0">
              <a:solidFill>
                <a:schemeClr val="bg1"/>
              </a:solidFill>
              <a:latin typeface="Arial"/>
            </a:endParaRPr>
          </a:p>
        </p:txBody>
      </p:sp>
      <p:sp>
        <p:nvSpPr>
          <p:cNvPr id="12" name="正方形/長方形 11">
            <a:extLst>
              <a:ext uri="{FF2B5EF4-FFF2-40B4-BE49-F238E27FC236}">
                <a16:creationId xmlns:a16="http://schemas.microsoft.com/office/drawing/2014/main" id="{B4BE9D60-C87B-1A10-077A-F30EDB1ED8FB}"/>
              </a:ext>
            </a:extLst>
          </p:cNvPr>
          <p:cNvSpPr/>
          <p:nvPr/>
        </p:nvSpPr>
        <p:spPr>
          <a:xfrm>
            <a:off x="18223885" y="14776956"/>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a:t>
            </a:r>
            <a:r>
              <a:rPr lang="en-US" altLang="ja-JP" sz="5400" spc="-1" dirty="0">
                <a:solidFill>
                  <a:schemeClr val="bg1"/>
                </a:solidFill>
                <a:latin typeface="Arial"/>
              </a:rPr>
              <a:t>2</a:t>
            </a:r>
            <a:endParaRPr lang="en-US" sz="5400" b="0" strike="noStrike" spc="-1" dirty="0">
              <a:solidFill>
                <a:schemeClr val="bg1"/>
              </a:solidFill>
              <a:latin typeface="Arial"/>
            </a:endParaRPr>
          </a:p>
        </p:txBody>
      </p:sp>
      <p:sp>
        <p:nvSpPr>
          <p:cNvPr id="13" name="正方形/長方形 12">
            <a:extLst>
              <a:ext uri="{FF2B5EF4-FFF2-40B4-BE49-F238E27FC236}">
                <a16:creationId xmlns:a16="http://schemas.microsoft.com/office/drawing/2014/main" id="{A961316E-EAF6-3FB9-057F-77F1542F9B80}"/>
              </a:ext>
            </a:extLst>
          </p:cNvPr>
          <p:cNvSpPr/>
          <p:nvPr/>
        </p:nvSpPr>
        <p:spPr>
          <a:xfrm>
            <a:off x="898410" y="2050398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症例1画像</a:t>
            </a:r>
            <a:endParaRPr lang="en-US" sz="5400" b="0" strike="noStrike" spc="-1" dirty="0">
              <a:solidFill>
                <a:schemeClr val="bg1"/>
              </a:solidFill>
              <a:latin typeface="Arial"/>
            </a:endParaRPr>
          </a:p>
        </p:txBody>
      </p:sp>
      <p:sp>
        <p:nvSpPr>
          <p:cNvPr id="14" name="正方形/長方形 13">
            <a:extLst>
              <a:ext uri="{FF2B5EF4-FFF2-40B4-BE49-F238E27FC236}">
                <a16:creationId xmlns:a16="http://schemas.microsoft.com/office/drawing/2014/main" id="{F927C6C9-64D0-1A93-8D01-96E8C1696DC6}"/>
              </a:ext>
            </a:extLst>
          </p:cNvPr>
          <p:cNvSpPr/>
          <p:nvPr/>
        </p:nvSpPr>
        <p:spPr>
          <a:xfrm>
            <a:off x="18223885" y="2050398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a:t>
            </a:r>
            <a:r>
              <a:rPr lang="en-US" altLang="ja-JP" sz="5400" spc="-1" dirty="0">
                <a:solidFill>
                  <a:schemeClr val="bg1"/>
                </a:solidFill>
                <a:latin typeface="Arial"/>
              </a:rPr>
              <a:t>2</a:t>
            </a:r>
            <a:r>
              <a:rPr lang="ja-JP" altLang="en-US" sz="5400" spc="-1">
                <a:solidFill>
                  <a:schemeClr val="bg1"/>
                </a:solidFill>
                <a:latin typeface="Arial"/>
              </a:rPr>
              <a:t>画像</a:t>
            </a:r>
            <a:endParaRPr lang="en-US" sz="5400" b="0" strike="noStrike" spc="-1" dirty="0">
              <a:solidFill>
                <a:schemeClr val="bg1"/>
              </a:solidFill>
              <a:latin typeface="Arial"/>
            </a:endParaRPr>
          </a:p>
        </p:txBody>
      </p:sp>
      <p:sp>
        <p:nvSpPr>
          <p:cNvPr id="15" name="テキスト ボックス 14">
            <a:extLst>
              <a:ext uri="{FF2B5EF4-FFF2-40B4-BE49-F238E27FC236}">
                <a16:creationId xmlns:a16="http://schemas.microsoft.com/office/drawing/2014/main" id="{7E7863D1-709A-D01E-B303-405B6B183D66}"/>
              </a:ext>
            </a:extLst>
          </p:cNvPr>
          <p:cNvSpPr txBox="1"/>
          <p:nvPr/>
        </p:nvSpPr>
        <p:spPr>
          <a:xfrm>
            <a:off x="794152" y="27613618"/>
            <a:ext cx="16949527" cy="1111885"/>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a:t>
            </a:r>
            <a:endParaRPr lang="en-US" altLang="ja-JP" sz="36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9459DCBB-DCC0-C519-16C2-BDC4A2A3F3C7}"/>
              </a:ext>
            </a:extLst>
          </p:cNvPr>
          <p:cNvSpPr txBox="1"/>
          <p:nvPr/>
        </p:nvSpPr>
        <p:spPr>
          <a:xfrm>
            <a:off x="18167752" y="27613618"/>
            <a:ext cx="16949527" cy="1111885"/>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a:t>
            </a:r>
            <a:endParaRPr lang="en-US" altLang="ja-JP" sz="3600" strike="noStrike" spc="-1" dirty="0">
              <a:solidFill>
                <a:srgbClr val="000000"/>
              </a:solidFill>
              <a:latin typeface="Arial"/>
            </a:endParaRPr>
          </a:p>
        </p:txBody>
      </p:sp>
      <p:sp>
        <p:nvSpPr>
          <p:cNvPr id="18" name="テキスト ボックス 17">
            <a:extLst>
              <a:ext uri="{FF2B5EF4-FFF2-40B4-BE49-F238E27FC236}">
                <a16:creationId xmlns:a16="http://schemas.microsoft.com/office/drawing/2014/main" id="{02A5F577-C186-CA2C-00FA-EAF8481F4593}"/>
              </a:ext>
            </a:extLst>
          </p:cNvPr>
          <p:cNvSpPr txBox="1"/>
          <p:nvPr/>
        </p:nvSpPr>
        <p:spPr>
          <a:xfrm>
            <a:off x="794152" y="31030587"/>
            <a:ext cx="34065359" cy="319572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p:txBody>
      </p:sp>
      <p:sp>
        <p:nvSpPr>
          <p:cNvPr id="19" name="正方形/長方形 18">
            <a:extLst>
              <a:ext uri="{FF2B5EF4-FFF2-40B4-BE49-F238E27FC236}">
                <a16:creationId xmlns:a16="http://schemas.microsoft.com/office/drawing/2014/main" id="{90E20F5C-C595-FFD7-A2CC-37FCCCE68C9F}"/>
              </a:ext>
            </a:extLst>
          </p:cNvPr>
          <p:cNvSpPr/>
          <p:nvPr/>
        </p:nvSpPr>
        <p:spPr>
          <a:xfrm>
            <a:off x="898410" y="29936742"/>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経過</a:t>
            </a:r>
            <a:endParaRPr lang="en-US" sz="5400" b="0" strike="noStrike" spc="-1" dirty="0">
              <a:solidFill>
                <a:schemeClr val="bg1"/>
              </a:solidFill>
              <a:latin typeface="Arial"/>
            </a:endParaRPr>
          </a:p>
        </p:txBody>
      </p:sp>
      <p:sp>
        <p:nvSpPr>
          <p:cNvPr id="20" name="正方形/長方形 19">
            <a:extLst>
              <a:ext uri="{FF2B5EF4-FFF2-40B4-BE49-F238E27FC236}">
                <a16:creationId xmlns:a16="http://schemas.microsoft.com/office/drawing/2014/main" id="{6FFB2EF3-92E3-11B2-0E8B-4A46E63B97C6}"/>
              </a:ext>
            </a:extLst>
          </p:cNvPr>
          <p:cNvSpPr/>
          <p:nvPr/>
        </p:nvSpPr>
        <p:spPr>
          <a:xfrm>
            <a:off x="898410" y="35471269"/>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結果1</a:t>
            </a:r>
            <a:endParaRPr lang="en-US" sz="54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259407BF-3E41-8052-77D9-CCCFBAE4B5CA}"/>
              </a:ext>
            </a:extLst>
          </p:cNvPr>
          <p:cNvSpPr/>
          <p:nvPr/>
        </p:nvSpPr>
        <p:spPr>
          <a:xfrm>
            <a:off x="18223885" y="35471269"/>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5400" spc="-1">
                <a:solidFill>
                  <a:schemeClr val="bg1"/>
                </a:solidFill>
                <a:latin typeface="Arial"/>
              </a:rPr>
              <a:t>結果</a:t>
            </a:r>
            <a:r>
              <a:rPr lang="en-US" altLang="ja-JP" sz="5400" spc="-1" dirty="0">
                <a:solidFill>
                  <a:schemeClr val="bg1"/>
                </a:solidFill>
                <a:latin typeface="Arial"/>
              </a:rPr>
              <a:t>2</a:t>
            </a:r>
            <a:endParaRPr lang="en-US" sz="5400" b="0" strike="noStrike" spc="-1" dirty="0">
              <a:solidFill>
                <a:schemeClr val="bg1"/>
              </a:solidFill>
              <a:latin typeface="Arial"/>
            </a:endParaRPr>
          </a:p>
        </p:txBody>
      </p:sp>
      <p:sp>
        <p:nvSpPr>
          <p:cNvPr id="268" name="正方形/長方形 267">
            <a:extLst>
              <a:ext uri="{FF2B5EF4-FFF2-40B4-BE49-F238E27FC236}">
                <a16:creationId xmlns:a16="http://schemas.microsoft.com/office/drawing/2014/main" id="{E4A63092-788A-1340-173D-D818177A5D27}"/>
              </a:ext>
            </a:extLst>
          </p:cNvPr>
          <p:cNvSpPr/>
          <p:nvPr/>
        </p:nvSpPr>
        <p:spPr>
          <a:xfrm>
            <a:off x="898410" y="45096531"/>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考察</a:t>
            </a:r>
            <a:endParaRPr lang="en-US" sz="5400" b="0" strike="noStrike" spc="-1" dirty="0">
              <a:solidFill>
                <a:schemeClr val="bg1"/>
              </a:solidFill>
              <a:latin typeface="Arial"/>
            </a:endParaRPr>
          </a:p>
        </p:txBody>
      </p:sp>
      <p:sp>
        <p:nvSpPr>
          <p:cNvPr id="269" name="テキスト ボックス 268">
            <a:extLst>
              <a:ext uri="{FF2B5EF4-FFF2-40B4-BE49-F238E27FC236}">
                <a16:creationId xmlns:a16="http://schemas.microsoft.com/office/drawing/2014/main" id="{ECD1FA9F-0F9F-C6C3-47C9-4B62EC091F0F}"/>
              </a:ext>
            </a:extLst>
          </p:cNvPr>
          <p:cNvSpPr txBox="1"/>
          <p:nvPr/>
        </p:nvSpPr>
        <p:spPr>
          <a:xfrm>
            <a:off x="794153" y="36853869"/>
            <a:ext cx="6370928" cy="5557297"/>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70" name="テキスト ボックス 269">
            <a:extLst>
              <a:ext uri="{FF2B5EF4-FFF2-40B4-BE49-F238E27FC236}">
                <a16:creationId xmlns:a16="http://schemas.microsoft.com/office/drawing/2014/main" id="{8DBEB2DA-E798-51B2-8956-264DBE131BAB}"/>
              </a:ext>
            </a:extLst>
          </p:cNvPr>
          <p:cNvSpPr txBox="1"/>
          <p:nvPr/>
        </p:nvSpPr>
        <p:spPr>
          <a:xfrm>
            <a:off x="794152" y="42580900"/>
            <a:ext cx="16861327" cy="1407199"/>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a:t>
            </a:r>
            <a:endParaRPr lang="en-US" altLang="ja-JP" sz="3600" strike="noStrike" spc="-1" dirty="0">
              <a:solidFill>
                <a:srgbClr val="000000"/>
              </a:solidFill>
              <a:latin typeface="Arial"/>
            </a:endParaRPr>
          </a:p>
        </p:txBody>
      </p:sp>
      <p:sp>
        <p:nvSpPr>
          <p:cNvPr id="271" name="テキスト ボックス 270">
            <a:extLst>
              <a:ext uri="{FF2B5EF4-FFF2-40B4-BE49-F238E27FC236}">
                <a16:creationId xmlns:a16="http://schemas.microsoft.com/office/drawing/2014/main" id="{2F051DAA-F54D-3D49-8E05-48D95CB5CF71}"/>
              </a:ext>
            </a:extLst>
          </p:cNvPr>
          <p:cNvSpPr txBox="1"/>
          <p:nvPr/>
        </p:nvSpPr>
        <p:spPr>
          <a:xfrm>
            <a:off x="18215880" y="36853869"/>
            <a:ext cx="6370928" cy="5557297"/>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72" name="テキスト ボックス 271">
            <a:extLst>
              <a:ext uri="{FF2B5EF4-FFF2-40B4-BE49-F238E27FC236}">
                <a16:creationId xmlns:a16="http://schemas.microsoft.com/office/drawing/2014/main" id="{FBFAF213-6806-8EFD-535C-983038D1E4CE}"/>
              </a:ext>
            </a:extLst>
          </p:cNvPr>
          <p:cNvSpPr txBox="1"/>
          <p:nvPr/>
        </p:nvSpPr>
        <p:spPr>
          <a:xfrm>
            <a:off x="18215879" y="42580900"/>
            <a:ext cx="16861327" cy="1407199"/>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a:t>
            </a:r>
            <a:endParaRPr lang="en-US" altLang="ja-JP" sz="3600" strike="noStrike" spc="-1" dirty="0">
              <a:solidFill>
                <a:srgbClr val="000000"/>
              </a:solidFill>
              <a:latin typeface="Arial"/>
            </a:endParaRPr>
          </a:p>
        </p:txBody>
      </p:sp>
      <p:sp>
        <p:nvSpPr>
          <p:cNvPr id="273" name="テキスト ボックス 272">
            <a:extLst>
              <a:ext uri="{FF2B5EF4-FFF2-40B4-BE49-F238E27FC236}">
                <a16:creationId xmlns:a16="http://schemas.microsoft.com/office/drawing/2014/main" id="{A3123C5A-1235-5EFF-3DCA-824D5AEF6E7D}"/>
              </a:ext>
            </a:extLst>
          </p:cNvPr>
          <p:cNvSpPr txBox="1"/>
          <p:nvPr/>
        </p:nvSpPr>
        <p:spPr>
          <a:xfrm>
            <a:off x="794152" y="46334756"/>
            <a:ext cx="34065359" cy="319572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p:txBody>
      </p:sp>
      <p:sp>
        <p:nvSpPr>
          <p:cNvPr id="274" name="テキスト ボックス 273">
            <a:extLst>
              <a:ext uri="{FF2B5EF4-FFF2-40B4-BE49-F238E27FC236}">
                <a16:creationId xmlns:a16="http://schemas.microsoft.com/office/drawing/2014/main" id="{716BC72E-EA29-B01C-B697-8CAD2510B1E8}"/>
              </a:ext>
            </a:extLst>
          </p:cNvPr>
          <p:cNvSpPr txBox="1"/>
          <p:nvPr/>
        </p:nvSpPr>
        <p:spPr>
          <a:xfrm>
            <a:off x="41677389" y="44613095"/>
            <a:ext cx="184731" cy="369332"/>
          </a:xfrm>
          <a:prstGeom prst="rect">
            <a:avLst/>
          </a:prstGeom>
          <a:noFill/>
        </p:spPr>
        <p:txBody>
          <a:bodyPr wrap="none" rtlCol="0">
            <a:spAutoFit/>
          </a:bodyPr>
          <a:lstStyle/>
          <a:p>
            <a:endParaRPr kumimoji="1" lang="ja-JP" altLang="en-US"/>
          </a:p>
        </p:txBody>
      </p:sp>
      <p:sp>
        <p:nvSpPr>
          <p:cNvPr id="275" name="テキスト ボックス 274">
            <a:extLst>
              <a:ext uri="{FF2B5EF4-FFF2-40B4-BE49-F238E27FC236}">
                <a16:creationId xmlns:a16="http://schemas.microsoft.com/office/drawing/2014/main" id="{E444C276-3142-104C-6A5C-DE5B84249D7A}"/>
              </a:ext>
            </a:extLst>
          </p:cNvPr>
          <p:cNvSpPr txBox="1"/>
          <p:nvPr/>
        </p:nvSpPr>
        <p:spPr>
          <a:xfrm>
            <a:off x="42639916" y="41918021"/>
            <a:ext cx="184731" cy="369332"/>
          </a:xfrm>
          <a:prstGeom prst="rect">
            <a:avLst/>
          </a:prstGeom>
          <a:noFill/>
        </p:spPr>
        <p:txBody>
          <a:bodyPr wrap="none" rtlCol="0">
            <a:spAutoFit/>
          </a:bodyPr>
          <a:lstStyle/>
          <a:p>
            <a:endParaRPr kumimoji="1" lang="ja-JP" altLang="en-US"/>
          </a:p>
        </p:txBody>
      </p:sp>
      <p:sp>
        <p:nvSpPr>
          <p:cNvPr id="276" name="テキスト ボックス 275">
            <a:extLst>
              <a:ext uri="{FF2B5EF4-FFF2-40B4-BE49-F238E27FC236}">
                <a16:creationId xmlns:a16="http://schemas.microsoft.com/office/drawing/2014/main" id="{A88EF371-4EEE-8594-4363-847B2CB8E549}"/>
              </a:ext>
            </a:extLst>
          </p:cNvPr>
          <p:cNvSpPr txBox="1"/>
          <p:nvPr/>
        </p:nvSpPr>
        <p:spPr>
          <a:xfrm>
            <a:off x="-14293516" y="18721137"/>
            <a:ext cx="184731" cy="369332"/>
          </a:xfrm>
          <a:prstGeom prst="rect">
            <a:avLst/>
          </a:prstGeom>
          <a:noFill/>
        </p:spPr>
        <p:txBody>
          <a:bodyPr wrap="none" rtlCol="0">
            <a:spAutoFit/>
          </a:bodyPr>
          <a:lstStyle/>
          <a:p>
            <a:endParaRPr kumimoji="1" lang="ja-JP" altLang="en-US"/>
          </a:p>
        </p:txBody>
      </p:sp>
      <p:sp>
        <p:nvSpPr>
          <p:cNvPr id="6" name="テキスト ボックス 5">
            <a:extLst>
              <a:ext uri="{FF2B5EF4-FFF2-40B4-BE49-F238E27FC236}">
                <a16:creationId xmlns:a16="http://schemas.microsoft.com/office/drawing/2014/main" id="{4A52F8B2-62DD-2C16-D84D-E2CE24596B67}"/>
              </a:ext>
            </a:extLst>
          </p:cNvPr>
          <p:cNvSpPr txBox="1"/>
          <p:nvPr/>
        </p:nvSpPr>
        <p:spPr>
          <a:xfrm>
            <a:off x="37095895" y="16977395"/>
            <a:ext cx="18252000" cy="1384995"/>
          </a:xfrm>
          <a:prstGeom prst="rect">
            <a:avLst/>
          </a:prstGeom>
          <a:noFill/>
        </p:spPr>
        <p:txBody>
          <a:bodyPr wrap="square" lIns="0" tIns="0" rIns="0" bIns="0" rtlCol="0">
            <a:spAutoFit/>
          </a:bodyPr>
          <a:lstStyle/>
          <a:p>
            <a:pPr algn="ctr"/>
            <a:r>
              <a:rPr lang="en-US" altLang="ja-JP" sz="9000" b="1" dirty="0">
                <a:latin typeface="ＭＳ ゴシック" pitchFamily="49" charset="-128"/>
                <a:ea typeface="ＭＳ ゴシック" pitchFamily="49" charset="-128"/>
              </a:rPr>
              <a:t>BO</a:t>
            </a:r>
            <a:r>
              <a:rPr lang="ja-JP" altLang="en-US" sz="9000" b="1" dirty="0">
                <a:latin typeface="ＭＳ ゴシック" pitchFamily="49" charset="-128"/>
                <a:ea typeface="ＭＳ ゴシック" pitchFamily="49" charset="-128"/>
              </a:rPr>
              <a:t>（</a:t>
            </a:r>
            <a:r>
              <a:rPr lang="en-US" altLang="ja-JP" sz="9000" b="1" dirty="0">
                <a:latin typeface="ＭＳ ゴシック" pitchFamily="49" charset="-128"/>
                <a:ea typeface="ＭＳ ゴシック" pitchFamily="49" charset="-128"/>
              </a:rPr>
              <a:t>103×145.6cm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17" name="テキスト ボックス 16">
            <a:extLst>
              <a:ext uri="{FF2B5EF4-FFF2-40B4-BE49-F238E27FC236}">
                <a16:creationId xmlns:a16="http://schemas.microsoft.com/office/drawing/2014/main" id="{B83A8C74-3936-2F4E-D496-51F7C4146BEA}"/>
              </a:ext>
            </a:extLst>
          </p:cNvPr>
          <p:cNvSpPr txBox="1"/>
          <p:nvPr/>
        </p:nvSpPr>
        <p:spPr>
          <a:xfrm>
            <a:off x="37095895" y="19259174"/>
            <a:ext cx="18252000" cy="5609046"/>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99.04cm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2" name="テキスト ボックス 21">
            <a:extLst>
              <a:ext uri="{FF2B5EF4-FFF2-40B4-BE49-F238E27FC236}">
                <a16:creationId xmlns:a16="http://schemas.microsoft.com/office/drawing/2014/main" id="{BE765435-439B-5F80-DF18-F6950694F718}"/>
              </a:ext>
            </a:extLst>
          </p:cNvPr>
          <p:cNvSpPr txBox="1"/>
          <p:nvPr/>
        </p:nvSpPr>
        <p:spPr>
          <a:xfrm>
            <a:off x="36983340" y="25804324"/>
            <a:ext cx="21818424" cy="1109534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en-US" altLang="ja-JP" sz="6500" dirty="0">
                <a:latin typeface="ＭＳ ゴシック" pitchFamily="49" charset="-128"/>
                <a:ea typeface="ＭＳ ゴシック" pitchFamily="49" charset="-128"/>
              </a:rPr>
              <a:t>B0</a:t>
            </a:r>
            <a:r>
              <a:rPr lang="ja-JP" altLang="en-US" sz="6500" dirty="0">
                <a:latin typeface="ＭＳ ゴシック" pitchFamily="49" charset="-128"/>
                <a:ea typeface="ＭＳ ゴシック" pitchFamily="49" charset="-128"/>
              </a:rPr>
              <a:t>原寸には設定できないため、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p:txBody>
      </p:sp>
      <p:sp>
        <p:nvSpPr>
          <p:cNvPr id="23" name="正方形/長方形 22">
            <a:extLst>
              <a:ext uri="{FF2B5EF4-FFF2-40B4-BE49-F238E27FC236}">
                <a16:creationId xmlns:a16="http://schemas.microsoft.com/office/drawing/2014/main" id="{636C2A40-A58E-A316-D715-4F6C93A413BC}"/>
              </a:ext>
            </a:extLst>
          </p:cNvPr>
          <p:cNvSpPr/>
          <p:nvPr/>
        </p:nvSpPr>
        <p:spPr>
          <a:xfrm>
            <a:off x="36983340" y="35789059"/>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TotalTime>
  <Words>1288</Words>
  <Application>Microsoft Macintosh PowerPoint</Application>
  <PresentationFormat>ユーザー設定</PresentationFormat>
  <Paragraphs>41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B0_ver1</dc:title>
  <dc:subject/>
  <dc:creator>窪 啓嗣</dc:creator>
  <dc:description/>
  <cp:lastModifiedBy>tokyo</cp:lastModifiedBy>
  <cp:revision>5</cp:revision>
  <dcterms:created xsi:type="dcterms:W3CDTF">2024-08-29T09:20:03Z</dcterms:created>
  <dcterms:modified xsi:type="dcterms:W3CDTF">2024-09-06T02:47:37Z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