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 id="2147483652" r:id="rId3"/>
    <p:sldMasterId id="2147483654" r:id="rId4"/>
    <p:sldMasterId id="2147483656" r:id="rId5"/>
  </p:sldMasterIdLst>
  <p:sldIdLst>
    <p:sldId id="256" r:id="rId6"/>
  </p:sldIdLst>
  <p:sldSz cx="35653663" cy="50399950"/>
  <p:notesSz cx="7559675" cy="106918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781"/>
    <p:restoredTop sz="94708"/>
  </p:normalViewPr>
  <p:slideViewPr>
    <p:cSldViewPr snapToGrid="0">
      <p:cViewPr varScale="1">
        <p:scale>
          <a:sx n="27" d="100"/>
          <a:sy n="27" d="100"/>
        </p:scale>
        <p:origin x="6632" y="2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1.xml"/><Relationship Id="rId5" Type="http://schemas.openxmlformats.org/officeDocument/2006/relationships/slideMaster" Target="slideMasters/slideMaster5.xml"/><Relationship Id="rId10"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6" name="PlaceHolder 2"/>
          <p:cNvSpPr>
            <a:spLocks noGrp="1"/>
          </p:cNvSpPr>
          <p:nvPr>
            <p:ph/>
          </p:nvPr>
        </p:nvSpPr>
        <p:spPr>
          <a:xfrm>
            <a:off x="1782720" y="11793600"/>
            <a:ext cx="3208860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
          </p:nvPr>
        </p:nvSpPr>
        <p:spPr/>
        <p:txBody>
          <a:bodyPr/>
          <a:lstStyle/>
          <a:p>
            <a:r>
              <a:t>Footer</a:t>
            </a:r>
          </a:p>
        </p:txBody>
      </p:sp>
      <p:sp>
        <p:nvSpPr>
          <p:cNvPr id="2" name="PlaceHolder 4"/>
          <p:cNvSpPr>
            <a:spLocks noGrp="1"/>
          </p:cNvSpPr>
          <p:nvPr>
            <p:ph type="sldNum" idx="3"/>
          </p:nvPr>
        </p:nvSpPr>
        <p:spPr/>
        <p:txBody>
          <a:bodyPr/>
          <a:lstStyle/>
          <a:p>
            <a:fld id="{AE14DC54-864F-4F17-A4FD-B3BDBD70E38E}" type="slidenum">
              <a:t>‹#›</a:t>
            </a:fld>
            <a:endParaRPr/>
          </a:p>
        </p:txBody>
      </p:sp>
      <p:sp>
        <p:nvSpPr>
          <p:cNvPr id="3" name="PlaceHolder 5"/>
          <p:cNvSpPr>
            <a:spLocks noGrp="1"/>
          </p:cNvSpPr>
          <p:nvPr>
            <p:ph type="dt" idx="2"/>
          </p:nvPr>
        </p:nvSpPr>
        <p:spPr/>
        <p:txBody>
          <a:body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13" name="PlaceHolder 2"/>
          <p:cNvSpPr>
            <a:spLocks noGrp="1"/>
          </p:cNvSpPr>
          <p:nvPr>
            <p:ph/>
          </p:nvPr>
        </p:nvSpPr>
        <p:spPr>
          <a:xfrm>
            <a:off x="1782720" y="11793600"/>
            <a:ext cx="3208860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4"/>
          </p:nvPr>
        </p:nvSpPr>
        <p:spPr/>
        <p:txBody>
          <a:bodyPr/>
          <a:lstStyle/>
          <a:p>
            <a:r>
              <a:t>Footer</a:t>
            </a:r>
          </a:p>
        </p:txBody>
      </p:sp>
      <p:sp>
        <p:nvSpPr>
          <p:cNvPr id="5" name="PlaceHolder 4"/>
          <p:cNvSpPr>
            <a:spLocks noGrp="1"/>
          </p:cNvSpPr>
          <p:nvPr>
            <p:ph type="sldNum" idx="6"/>
          </p:nvPr>
        </p:nvSpPr>
        <p:spPr/>
        <p:txBody>
          <a:bodyPr/>
          <a:lstStyle/>
          <a:p>
            <a:fld id="{C6966D7C-885A-4454-B278-3C11D4EF7F5D}" type="slidenum">
              <a:t>‹#›</a:t>
            </a:fld>
            <a:endParaRPr/>
          </a:p>
        </p:txBody>
      </p:sp>
      <p:sp>
        <p:nvSpPr>
          <p:cNvPr id="6" name="PlaceHolder 5"/>
          <p:cNvSpPr>
            <a:spLocks noGrp="1"/>
          </p:cNvSpPr>
          <p:nvPr>
            <p:ph type="dt" idx="5"/>
          </p:nvPr>
        </p:nvSpPr>
        <p:spPr/>
        <p:txBody>
          <a:body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1" name="PlaceHolder 2"/>
          <p:cNvSpPr>
            <a:spLocks noGrp="1"/>
          </p:cNvSpPr>
          <p:nvPr>
            <p:ph/>
          </p:nvPr>
        </p:nvSpPr>
        <p:spPr>
          <a:xfrm>
            <a:off x="1782720" y="11793600"/>
            <a:ext cx="3208860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7"/>
          </p:nvPr>
        </p:nvSpPr>
        <p:spPr/>
        <p:txBody>
          <a:bodyPr/>
          <a:lstStyle/>
          <a:p>
            <a:r>
              <a:t>Footer</a:t>
            </a:r>
          </a:p>
        </p:txBody>
      </p:sp>
      <p:sp>
        <p:nvSpPr>
          <p:cNvPr id="5" name="PlaceHolder 4"/>
          <p:cNvSpPr>
            <a:spLocks noGrp="1"/>
          </p:cNvSpPr>
          <p:nvPr>
            <p:ph type="sldNum" idx="9"/>
          </p:nvPr>
        </p:nvSpPr>
        <p:spPr/>
        <p:txBody>
          <a:bodyPr/>
          <a:lstStyle/>
          <a:p>
            <a:fld id="{66FB3118-F016-4336-A479-C33820A1334C}" type="slidenum">
              <a:t>‹#›</a:t>
            </a:fld>
            <a:endParaRPr/>
          </a:p>
        </p:txBody>
      </p:sp>
      <p:sp>
        <p:nvSpPr>
          <p:cNvPr id="6" name="PlaceHolder 5"/>
          <p:cNvSpPr>
            <a:spLocks noGrp="1"/>
          </p:cNvSpPr>
          <p:nvPr>
            <p:ph type="dt" idx="8"/>
          </p:nvPr>
        </p:nvSpPr>
        <p:spPr/>
        <p:txBody>
          <a:body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7" name="PlaceHolder 1"/>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28" name="PlaceHolder 2"/>
          <p:cNvSpPr>
            <a:spLocks noGrp="1"/>
          </p:cNvSpPr>
          <p:nvPr>
            <p:ph/>
          </p:nvPr>
        </p:nvSpPr>
        <p:spPr>
          <a:xfrm>
            <a:off x="1782720" y="11793600"/>
            <a:ext cx="3208860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0"/>
          </p:nvPr>
        </p:nvSpPr>
        <p:spPr/>
        <p:txBody>
          <a:bodyPr/>
          <a:lstStyle/>
          <a:p>
            <a:r>
              <a:t>Footer</a:t>
            </a:r>
          </a:p>
        </p:txBody>
      </p:sp>
      <p:sp>
        <p:nvSpPr>
          <p:cNvPr id="5" name="PlaceHolder 4"/>
          <p:cNvSpPr>
            <a:spLocks noGrp="1"/>
          </p:cNvSpPr>
          <p:nvPr>
            <p:ph type="sldNum" idx="12"/>
          </p:nvPr>
        </p:nvSpPr>
        <p:spPr/>
        <p:txBody>
          <a:bodyPr/>
          <a:lstStyle/>
          <a:p>
            <a:fld id="{B7207CD0-15F5-4534-950C-1CE72EAA6798}" type="slidenum">
              <a:t>‹#›</a:t>
            </a:fld>
            <a:endParaRPr/>
          </a:p>
        </p:txBody>
      </p:sp>
      <p:sp>
        <p:nvSpPr>
          <p:cNvPr id="6" name="PlaceHolder 5"/>
          <p:cNvSpPr>
            <a:spLocks noGrp="1"/>
          </p:cNvSpPr>
          <p:nvPr>
            <p:ph type="dt" idx="11"/>
          </p:nvPr>
        </p:nvSpPr>
        <p:spPr/>
        <p:txBody>
          <a:body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34" name="PlaceHolder 1"/>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endParaRPr lang="en-US" sz="1800" b="0" strike="noStrike" spc="-1">
              <a:solidFill>
                <a:srgbClr val="000000"/>
              </a:solidFill>
              <a:latin typeface="Calibri"/>
            </a:endParaRPr>
          </a:p>
        </p:txBody>
      </p:sp>
      <p:sp>
        <p:nvSpPr>
          <p:cNvPr id="35" name="PlaceHolder 2"/>
          <p:cNvSpPr>
            <a:spLocks noGrp="1"/>
          </p:cNvSpPr>
          <p:nvPr>
            <p:ph/>
          </p:nvPr>
        </p:nvSpPr>
        <p:spPr>
          <a:xfrm>
            <a:off x="1782720" y="11793600"/>
            <a:ext cx="32088600" cy="29231640"/>
          </a:xfrm>
          <a:prstGeom prst="rect">
            <a:avLst/>
          </a:prstGeom>
          <a:noFill/>
          <a:ln w="0">
            <a:noFill/>
          </a:ln>
        </p:spPr>
        <p:txBody>
          <a:bodyPr lIns="0" tIns="0" rIns="0" bIns="0" anchor="t">
            <a:normAutofit/>
          </a:bodyPr>
          <a:lstStyle/>
          <a:p>
            <a:pPr indent="0">
              <a:spcBef>
                <a:spcPts val="1417"/>
              </a:spcBef>
              <a:buNone/>
            </a:pPr>
            <a:endParaRPr lang="en-US" sz="1800" b="0" strike="noStrike" spc="-1">
              <a:solidFill>
                <a:srgbClr val="000000"/>
              </a:solidFill>
              <a:latin typeface="Calibri"/>
            </a:endParaRPr>
          </a:p>
        </p:txBody>
      </p:sp>
      <p:sp>
        <p:nvSpPr>
          <p:cNvPr id="4" name="PlaceHolder 3"/>
          <p:cNvSpPr>
            <a:spLocks noGrp="1"/>
          </p:cNvSpPr>
          <p:nvPr>
            <p:ph type="ftr" idx="13"/>
          </p:nvPr>
        </p:nvSpPr>
        <p:spPr/>
        <p:txBody>
          <a:bodyPr/>
          <a:lstStyle/>
          <a:p>
            <a:r>
              <a:t>Footer</a:t>
            </a:r>
          </a:p>
        </p:txBody>
      </p:sp>
      <p:sp>
        <p:nvSpPr>
          <p:cNvPr id="5" name="PlaceHolder 4"/>
          <p:cNvSpPr>
            <a:spLocks noGrp="1"/>
          </p:cNvSpPr>
          <p:nvPr>
            <p:ph type="sldNum" idx="15"/>
          </p:nvPr>
        </p:nvSpPr>
        <p:spPr/>
        <p:txBody>
          <a:bodyPr/>
          <a:lstStyle/>
          <a:p>
            <a:fld id="{AEAC96CE-7582-4E4C-89C4-CE8BD8C0CF33}" type="slidenum">
              <a:t>‹#›</a:t>
            </a:fld>
            <a:endParaRPr/>
          </a:p>
        </p:txBody>
      </p:sp>
      <p:sp>
        <p:nvSpPr>
          <p:cNvPr id="6" name="PlaceHolder 5"/>
          <p:cNvSpPr>
            <a:spLocks noGrp="1"/>
          </p:cNvSpPr>
          <p:nvPr>
            <p:ph type="dt" idx="14"/>
          </p:nvPr>
        </p:nvSpPr>
        <p:spPr/>
        <p:txBody>
          <a:body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5" name="PlaceHolder 1"/>
          <p:cNvSpPr>
            <a:spLocks noGrp="1"/>
          </p:cNvSpPr>
          <p:nvPr>
            <p:ph type="title"/>
          </p:nvPr>
        </p:nvSpPr>
        <p:spPr>
          <a:xfrm>
            <a:off x="2673720" y="15624000"/>
            <a:ext cx="30305160" cy="841680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6" name="PlaceHolder 2"/>
          <p:cNvSpPr>
            <a:spLocks noGrp="1"/>
          </p:cNvSpPr>
          <p:nvPr>
            <p:ph type="ftr" idx="1"/>
          </p:nvPr>
        </p:nvSpPr>
        <p:spPr>
          <a:xfrm>
            <a:off x="12122640" y="46872000"/>
            <a:ext cx="1140876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 name="PlaceHolder 3"/>
          <p:cNvSpPr>
            <a:spLocks noGrp="1"/>
          </p:cNvSpPr>
          <p:nvPr>
            <p:ph type="dt" idx="2"/>
          </p:nvPr>
        </p:nvSpPr>
        <p:spPr>
          <a:xfrm>
            <a:off x="1783080" y="46872000"/>
            <a:ext cx="820008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 name="PlaceHolder 4"/>
          <p:cNvSpPr>
            <a:spLocks noGrp="1"/>
          </p:cNvSpPr>
          <p:nvPr>
            <p:ph type="sldNum" idx="3"/>
          </p:nvPr>
        </p:nvSpPr>
        <p:spPr>
          <a:xfrm>
            <a:off x="25671240" y="46872000"/>
            <a:ext cx="820008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5B225A8B-3848-48AE-802C-B527A433F118}"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4" name="PlaceHolder 5"/>
          <p:cNvSpPr>
            <a:spLocks noGrp="1"/>
          </p:cNvSpPr>
          <p:nvPr>
            <p:ph type="body"/>
          </p:nvPr>
        </p:nvSpPr>
        <p:spPr>
          <a:xfrm>
            <a:off x="1782720" y="11793600"/>
            <a:ext cx="3208860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7" name="PlaceHolder 1"/>
          <p:cNvSpPr>
            <a:spLocks noGrp="1"/>
          </p:cNvSpPr>
          <p:nvPr>
            <p:ph type="title"/>
          </p:nvPr>
        </p:nvSpPr>
        <p:spPr>
          <a:xfrm>
            <a:off x="1783080" y="2016000"/>
            <a:ext cx="3208824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8" name="PlaceHolder 2"/>
          <p:cNvSpPr>
            <a:spLocks noGrp="1"/>
          </p:cNvSpPr>
          <p:nvPr>
            <p:ph type="body"/>
          </p:nvPr>
        </p:nvSpPr>
        <p:spPr>
          <a:xfrm>
            <a:off x="1783080" y="11591640"/>
            <a:ext cx="32088240" cy="3326328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9" name="PlaceHolder 3"/>
          <p:cNvSpPr>
            <a:spLocks noGrp="1"/>
          </p:cNvSpPr>
          <p:nvPr>
            <p:ph type="ftr" idx="4"/>
          </p:nvPr>
        </p:nvSpPr>
        <p:spPr>
          <a:xfrm>
            <a:off x="12122640" y="46872000"/>
            <a:ext cx="1140876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0" name="PlaceHolder 4"/>
          <p:cNvSpPr>
            <a:spLocks noGrp="1"/>
          </p:cNvSpPr>
          <p:nvPr>
            <p:ph type="dt" idx="5"/>
          </p:nvPr>
        </p:nvSpPr>
        <p:spPr>
          <a:xfrm>
            <a:off x="1783080" y="46872000"/>
            <a:ext cx="820008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1" name="PlaceHolder 5"/>
          <p:cNvSpPr>
            <a:spLocks noGrp="1"/>
          </p:cNvSpPr>
          <p:nvPr>
            <p:ph type="sldNum" idx="6"/>
          </p:nvPr>
        </p:nvSpPr>
        <p:spPr>
          <a:xfrm>
            <a:off x="25671240" y="46872000"/>
            <a:ext cx="820008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358A01CC-42C9-4B41-8EE0-CFCFD21676E6}"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1"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14" name="PlaceHolder 1"/>
          <p:cNvSpPr>
            <a:spLocks noGrp="1"/>
          </p:cNvSpPr>
          <p:nvPr>
            <p:ph type="title"/>
          </p:nvPr>
        </p:nvSpPr>
        <p:spPr>
          <a:xfrm>
            <a:off x="1783080" y="2016000"/>
            <a:ext cx="3208824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15" name="PlaceHolder 2"/>
          <p:cNvSpPr>
            <a:spLocks noGrp="1"/>
          </p:cNvSpPr>
          <p:nvPr>
            <p:ph type="body"/>
          </p:nvPr>
        </p:nvSpPr>
        <p:spPr>
          <a:xfrm>
            <a:off x="1783080" y="11591640"/>
            <a:ext cx="15508440" cy="2923200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6" name="PlaceHolder 3"/>
          <p:cNvSpPr>
            <a:spLocks noGrp="1"/>
          </p:cNvSpPr>
          <p:nvPr>
            <p:ph type="body"/>
          </p:nvPr>
        </p:nvSpPr>
        <p:spPr>
          <a:xfrm>
            <a:off x="18361800" y="11591640"/>
            <a:ext cx="15508440" cy="29232000"/>
          </a:xfrm>
          <a:prstGeom prst="rect">
            <a:avLst/>
          </a:prstGeom>
          <a:noFill/>
          <a:ln w="0">
            <a:noFill/>
          </a:ln>
        </p:spPr>
        <p:txBody>
          <a:bodyPr lIns="0" tIns="0" rIns="0" bIns="0" anchor="t">
            <a:noAutofit/>
          </a:bodyPr>
          <a:lstStyle/>
          <a:p>
            <a:pPr marL="432000" indent="-324000">
              <a:spcBef>
                <a:spcPts val="3549"/>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2840"/>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2129"/>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1420"/>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709"/>
              </a:spcBef>
              <a:buClr>
                <a:srgbClr val="000000"/>
              </a:buClr>
              <a:buSzPct val="45000"/>
              <a:buFont typeface="Wingdings" charset="2"/>
              <a:buChar char=""/>
            </a:pPr>
            <a:r>
              <a:rPr lang="en-US" sz="1800" b="0" strike="noStrike" spc="-1">
                <a:solidFill>
                  <a:srgbClr val="000000"/>
                </a:solidFill>
                <a:latin typeface="Calibri"/>
              </a:rPr>
              <a:t>5</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592000" lvl="5" indent="-216000">
              <a:spcBef>
                <a:spcPts val="709"/>
              </a:spcBef>
              <a:buClr>
                <a:srgbClr val="000000"/>
              </a:buClr>
              <a:buSzPct val="45000"/>
              <a:buFont typeface="Wingdings" charset="2"/>
              <a:buChar char=""/>
            </a:pPr>
            <a:r>
              <a:rPr lang="en-US" sz="1800" b="0" strike="noStrike" spc="-1">
                <a:solidFill>
                  <a:srgbClr val="000000"/>
                </a:solidFill>
                <a:latin typeface="Calibri"/>
              </a:rPr>
              <a:t>6</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3024000" lvl="6" indent="-216000">
              <a:spcBef>
                <a:spcPts val="709"/>
              </a:spcBef>
              <a:buClr>
                <a:srgbClr val="000000"/>
              </a:buClr>
              <a:buSzPct val="45000"/>
              <a:buFont typeface="Wingdings" charset="2"/>
              <a:buChar char=""/>
            </a:pPr>
            <a:r>
              <a:rPr lang="en-US" sz="1800" b="0" strike="noStrike" spc="-1">
                <a:solidFill>
                  <a:srgbClr val="000000"/>
                </a:solidFill>
                <a:latin typeface="Calibri"/>
              </a:rPr>
              <a:t>7</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p:txBody>
      </p:sp>
      <p:sp>
        <p:nvSpPr>
          <p:cNvPr id="17" name="PlaceHolder 4"/>
          <p:cNvSpPr>
            <a:spLocks noGrp="1"/>
          </p:cNvSpPr>
          <p:nvPr>
            <p:ph type="ftr" idx="7"/>
          </p:nvPr>
        </p:nvSpPr>
        <p:spPr>
          <a:xfrm>
            <a:off x="12122640" y="46872000"/>
            <a:ext cx="1140876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18" name="PlaceHolder 5"/>
          <p:cNvSpPr>
            <a:spLocks noGrp="1"/>
          </p:cNvSpPr>
          <p:nvPr>
            <p:ph type="dt" idx="8"/>
          </p:nvPr>
        </p:nvSpPr>
        <p:spPr>
          <a:xfrm>
            <a:off x="1783080" y="46872000"/>
            <a:ext cx="820008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19" name="PlaceHolder 6"/>
          <p:cNvSpPr>
            <a:spLocks noGrp="1"/>
          </p:cNvSpPr>
          <p:nvPr>
            <p:ph type="sldNum" idx="9"/>
          </p:nvPr>
        </p:nvSpPr>
        <p:spPr>
          <a:xfrm>
            <a:off x="25671240" y="46872000"/>
            <a:ext cx="820008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3D2965F3-A8DF-4EAF-990F-7CD7C350A6A9}"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Tree>
  </p:cSld>
  <p:clrMap bg1="lt1" tx1="dk1" bg2="lt2" tx2="dk2" accent1="accent1" accent2="accent2" accent3="accent3" accent4="accent4" accent5="accent5" accent6="accent6" hlink="hlink" folHlink="folHlink"/>
  <p:sldLayoutIdLst>
    <p:sldLayoutId id="2147483653"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2" name="PlaceHolder 1"/>
          <p:cNvSpPr>
            <a:spLocks noGrp="1"/>
          </p:cNvSpPr>
          <p:nvPr>
            <p:ph type="title"/>
          </p:nvPr>
        </p:nvSpPr>
        <p:spPr>
          <a:xfrm>
            <a:off x="1783080" y="2016000"/>
            <a:ext cx="32088240" cy="8062920"/>
          </a:xfrm>
          <a:prstGeom prst="rect">
            <a:avLst/>
          </a:prstGeom>
          <a:noFill/>
          <a:ln w="0">
            <a:noFill/>
          </a:ln>
        </p:spPr>
        <p:txBody>
          <a:bodyPr lIns="0" tIns="0" rIns="0" bIns="0" anchor="t">
            <a:noAutofit/>
          </a:bodyPr>
          <a:lstStyle/>
          <a:p>
            <a:pPr indent="0">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23" name="PlaceHolder 2"/>
          <p:cNvSpPr>
            <a:spLocks noGrp="1"/>
          </p:cNvSpPr>
          <p:nvPr>
            <p:ph type="ftr" idx="10"/>
          </p:nvPr>
        </p:nvSpPr>
        <p:spPr>
          <a:xfrm>
            <a:off x="12122640" y="46872000"/>
            <a:ext cx="1140876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24" name="PlaceHolder 3"/>
          <p:cNvSpPr>
            <a:spLocks noGrp="1"/>
          </p:cNvSpPr>
          <p:nvPr>
            <p:ph type="dt" idx="11"/>
          </p:nvPr>
        </p:nvSpPr>
        <p:spPr>
          <a:xfrm>
            <a:off x="1783080" y="46872000"/>
            <a:ext cx="820008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25" name="PlaceHolder 4"/>
          <p:cNvSpPr>
            <a:spLocks noGrp="1"/>
          </p:cNvSpPr>
          <p:nvPr>
            <p:ph type="sldNum" idx="12"/>
          </p:nvPr>
        </p:nvSpPr>
        <p:spPr>
          <a:xfrm>
            <a:off x="25671240" y="46872000"/>
            <a:ext cx="820008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3CF81130-8D7A-4E17-8EAC-2AA2A4D26665}"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26" name="PlaceHolder 5"/>
          <p:cNvSpPr>
            <a:spLocks noGrp="1"/>
          </p:cNvSpPr>
          <p:nvPr>
            <p:ph type="body"/>
          </p:nvPr>
        </p:nvSpPr>
        <p:spPr>
          <a:xfrm>
            <a:off x="1782720" y="11793600"/>
            <a:ext cx="3208860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29" name="PlaceHolder 1"/>
          <p:cNvSpPr>
            <a:spLocks noGrp="1"/>
          </p:cNvSpPr>
          <p:nvPr>
            <p:ph type="ftr" idx="13"/>
          </p:nvPr>
        </p:nvSpPr>
        <p:spPr>
          <a:xfrm>
            <a:off x="12122640" y="46872000"/>
            <a:ext cx="11408760" cy="2518920"/>
          </a:xfrm>
          <a:prstGeom prst="rect">
            <a:avLst/>
          </a:prstGeom>
          <a:noFill/>
          <a:ln w="0">
            <a:noFill/>
          </a:ln>
        </p:spPr>
        <p:txBody>
          <a:bodyPr lIns="0" tIns="0" rIns="0" bIns="0" anchor="t">
            <a:noAutofit/>
          </a:bodyPr>
          <a:lstStyle>
            <a:lvl1pPr indent="0" algn="ctr">
              <a:buNone/>
              <a:defRPr lang="en-US" sz="1400" b="0" strike="noStrike" spc="-1">
                <a:solidFill>
                  <a:srgbClr val="000000"/>
                </a:solidFill>
                <a:latin typeface="Noto Serif JP"/>
              </a:defRPr>
            </a:lvl1pPr>
          </a:lstStyle>
          <a:p>
            <a:pPr indent="0" algn="ctr">
              <a:buNone/>
            </a:pPr>
            <a:r>
              <a:rPr lang="en-US" sz="1400" b="0" strike="noStrike" spc="-1">
                <a:solidFill>
                  <a:srgbClr val="000000"/>
                </a:solidFill>
                <a:latin typeface="Noto Serif JP"/>
              </a:rPr>
              <a:t>&lt;フッター&gt;</a:t>
            </a:r>
          </a:p>
        </p:txBody>
      </p:sp>
      <p:sp>
        <p:nvSpPr>
          <p:cNvPr id="30" name="PlaceHolder 2"/>
          <p:cNvSpPr>
            <a:spLocks noGrp="1"/>
          </p:cNvSpPr>
          <p:nvPr>
            <p:ph type="dt" idx="14"/>
          </p:nvPr>
        </p:nvSpPr>
        <p:spPr>
          <a:xfrm>
            <a:off x="1783080" y="46872000"/>
            <a:ext cx="8200080" cy="2518920"/>
          </a:xfrm>
          <a:prstGeom prst="rect">
            <a:avLst/>
          </a:prstGeom>
          <a:noFill/>
          <a:ln w="0">
            <a:noFill/>
          </a:ln>
        </p:spPr>
        <p:txBody>
          <a:bodyPr lIns="0" tIns="0" rIns="0" bIns="0" anchor="t">
            <a:noAutofit/>
          </a:bodyPr>
          <a:lstStyle>
            <a:lvl1pPr indent="0">
              <a:buNone/>
              <a:defRPr lang="en-US" sz="1400" b="0" strike="noStrike" spc="-1">
                <a:solidFill>
                  <a:srgbClr val="000000"/>
                </a:solidFill>
                <a:latin typeface="Noto Serif JP"/>
              </a:defRPr>
            </a:lvl1pPr>
          </a:lstStyle>
          <a:p>
            <a:pPr indent="0">
              <a:buNone/>
            </a:pPr>
            <a:r>
              <a:rPr lang="en-US" sz="1400" b="0" strike="noStrike" spc="-1">
                <a:solidFill>
                  <a:srgbClr val="000000"/>
                </a:solidFill>
                <a:latin typeface="Noto Serif JP"/>
              </a:rPr>
              <a:t>&lt;日付/時刻&gt;</a:t>
            </a:r>
          </a:p>
        </p:txBody>
      </p:sp>
      <p:sp>
        <p:nvSpPr>
          <p:cNvPr id="31" name="PlaceHolder 3"/>
          <p:cNvSpPr>
            <a:spLocks noGrp="1"/>
          </p:cNvSpPr>
          <p:nvPr>
            <p:ph type="sldNum" idx="15"/>
          </p:nvPr>
        </p:nvSpPr>
        <p:spPr>
          <a:xfrm>
            <a:off x="25671240" y="46872000"/>
            <a:ext cx="8200080" cy="2518920"/>
          </a:xfrm>
          <a:prstGeom prst="rect">
            <a:avLst/>
          </a:prstGeom>
          <a:noFill/>
          <a:ln w="0">
            <a:noFill/>
          </a:ln>
        </p:spPr>
        <p:txBody>
          <a:bodyPr lIns="0" tIns="0" rIns="0" bIns="0" anchor="t">
            <a:noAutofit/>
          </a:bodyPr>
          <a:lstStyle>
            <a:lvl1pPr indent="0" algn="r">
              <a:lnSpc>
                <a:spcPct val="100000"/>
              </a:lnSpc>
              <a:buNone/>
              <a:defRPr lang="en-US" sz="1400" b="0" strike="noStrike" spc="-1">
                <a:solidFill>
                  <a:schemeClr val="dk1">
                    <a:tint val="75000"/>
                  </a:schemeClr>
                </a:solidFill>
                <a:latin typeface="Noto Serif JP"/>
              </a:defRPr>
            </a:lvl1pPr>
          </a:lstStyle>
          <a:p>
            <a:pPr indent="0" algn="r">
              <a:lnSpc>
                <a:spcPct val="100000"/>
              </a:lnSpc>
              <a:buNone/>
            </a:pPr>
            <a:fld id="{C5176BEB-0FA1-43D2-909E-28C37A8EB6BC}" type="slidenum">
              <a:rPr lang="en-US" sz="1400" b="0" strike="noStrike" spc="-1">
                <a:solidFill>
                  <a:schemeClr val="dk1">
                    <a:tint val="75000"/>
                  </a:schemeClr>
                </a:solidFill>
                <a:latin typeface="Noto Serif JP"/>
              </a:rPr>
              <a:t>‹#›</a:t>
            </a:fld>
            <a:endParaRPr lang="en-US" sz="1400" b="0" strike="noStrike" spc="-1">
              <a:solidFill>
                <a:srgbClr val="000000"/>
              </a:solidFill>
              <a:latin typeface="Noto Serif JP"/>
            </a:endParaRPr>
          </a:p>
        </p:txBody>
      </p:sp>
      <p:sp>
        <p:nvSpPr>
          <p:cNvPr id="32" name="PlaceHolder 4"/>
          <p:cNvSpPr>
            <a:spLocks noGrp="1"/>
          </p:cNvSpPr>
          <p:nvPr>
            <p:ph type="title"/>
          </p:nvPr>
        </p:nvSpPr>
        <p:spPr>
          <a:xfrm>
            <a:off x="1782720" y="2010960"/>
            <a:ext cx="32088600" cy="8416440"/>
          </a:xfrm>
          <a:prstGeom prst="rect">
            <a:avLst/>
          </a:prstGeom>
          <a:noFill/>
          <a:ln w="0">
            <a:noFill/>
          </a:ln>
        </p:spPr>
        <p:txBody>
          <a:bodyPr lIns="0" tIns="0" rIns="0" bIns="0" anchor="ctr">
            <a:noAutofit/>
          </a:bodyPr>
          <a:lstStyle/>
          <a:p>
            <a:pPr indent="0" algn="ctr">
              <a:buNone/>
            </a:pPr>
            <a:r>
              <a:rPr lang="ja-JP" sz="1800" b="0" strike="noStrike" spc="-1">
                <a:solidFill>
                  <a:srgbClr val="000000"/>
                </a:solidFill>
                <a:latin typeface="Calibri"/>
              </a:rPr>
              <a:t>クリックしてタイトルテキストを編集</a:t>
            </a:r>
            <a:endParaRPr lang="en-US" sz="1800" b="0" strike="noStrike" spc="-1">
              <a:solidFill>
                <a:srgbClr val="000000"/>
              </a:solidFill>
              <a:latin typeface="Calibri"/>
            </a:endParaRPr>
          </a:p>
        </p:txBody>
      </p:sp>
      <p:sp>
        <p:nvSpPr>
          <p:cNvPr id="33" name="PlaceHolder 5"/>
          <p:cNvSpPr>
            <a:spLocks noGrp="1"/>
          </p:cNvSpPr>
          <p:nvPr>
            <p:ph type="body"/>
          </p:nvPr>
        </p:nvSpPr>
        <p:spPr>
          <a:xfrm>
            <a:off x="1782720" y="11793600"/>
            <a:ext cx="32088600" cy="29231640"/>
          </a:xfrm>
          <a:prstGeom prst="rect">
            <a:avLst/>
          </a:prstGeom>
          <a:noFill/>
          <a:ln w="0">
            <a:noFill/>
          </a:ln>
        </p:spPr>
        <p:txBody>
          <a:bodyPr lIns="0" tIns="0" rIns="0" bIns="0" anchor="t">
            <a:normAutofit/>
          </a:bodyPr>
          <a:lstStyle/>
          <a:p>
            <a:pPr marL="432000" indent="-324000">
              <a:spcBef>
                <a:spcPts val="1417"/>
              </a:spcBef>
              <a:buClr>
                <a:srgbClr val="000000"/>
              </a:buClr>
              <a:buSzPct val="45000"/>
              <a:buFont typeface="Wingdings" charset="2"/>
              <a:buChar char=""/>
            </a:pPr>
            <a:r>
              <a:rPr lang="ja-JP" sz="1800" b="0" strike="noStrike" spc="-1">
                <a:solidFill>
                  <a:srgbClr val="000000"/>
                </a:solidFill>
                <a:latin typeface="Calibri"/>
              </a:rPr>
              <a:t>クリックしてアウトラインのテキストを編集</a:t>
            </a:r>
            <a:endParaRPr lang="en-US" sz="1800" b="0" strike="noStrike" spc="-1">
              <a:solidFill>
                <a:srgbClr val="000000"/>
              </a:solidFill>
              <a:latin typeface="Calibri"/>
            </a:endParaRPr>
          </a:p>
          <a:p>
            <a:pPr marL="864000" lvl="1" indent="-324000">
              <a:spcBef>
                <a:spcPts val="1134"/>
              </a:spcBef>
              <a:buClr>
                <a:srgbClr val="000000"/>
              </a:buClr>
              <a:buSzPct val="75000"/>
              <a:buFont typeface="Symbol" charset="2"/>
              <a:buChar char=""/>
            </a:pPr>
            <a:r>
              <a:rPr lang="en-US" sz="1800" b="0" strike="noStrike" spc="-1">
                <a:solidFill>
                  <a:srgbClr val="000000"/>
                </a:solidFill>
                <a:latin typeface="Calibri"/>
              </a:rPr>
              <a:t>2</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296000" lvl="2" indent="-288000">
              <a:spcBef>
                <a:spcPts val="850"/>
              </a:spcBef>
              <a:buClr>
                <a:srgbClr val="000000"/>
              </a:buClr>
              <a:buSzPct val="45000"/>
              <a:buFont typeface="Wingdings" charset="2"/>
              <a:buChar char=""/>
            </a:pPr>
            <a:r>
              <a:rPr lang="en-US" sz="1800" b="0" strike="noStrike" spc="-1">
                <a:solidFill>
                  <a:srgbClr val="000000"/>
                </a:solidFill>
                <a:latin typeface="Calibri"/>
              </a:rPr>
              <a:t>3</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1728000" lvl="3" indent="-216000">
              <a:spcBef>
                <a:spcPts val="567"/>
              </a:spcBef>
              <a:buClr>
                <a:srgbClr val="000000"/>
              </a:buClr>
              <a:buSzPct val="75000"/>
              <a:buFont typeface="Symbol" charset="2"/>
              <a:buChar char=""/>
            </a:pPr>
            <a:r>
              <a:rPr lang="en-US" sz="1800" b="0" strike="noStrike" spc="-1">
                <a:solidFill>
                  <a:srgbClr val="000000"/>
                </a:solidFill>
                <a:latin typeface="Calibri"/>
              </a:rPr>
              <a:t>4</a:t>
            </a:r>
            <a:r>
              <a:rPr lang="ja-JP" sz="1800" b="0" strike="noStrike" spc="-1">
                <a:solidFill>
                  <a:srgbClr val="000000"/>
                </a:solidFill>
                <a:latin typeface="Calibri"/>
              </a:rPr>
              <a:t>レベル目のアウトライン</a:t>
            </a:r>
            <a:endParaRPr lang="en-US" sz="1800" b="0" strike="noStrike" spc="-1">
              <a:solidFill>
                <a:srgbClr val="000000"/>
              </a:solidFill>
              <a:latin typeface="Calibri"/>
            </a:endParaRPr>
          </a:p>
          <a:p>
            <a:pPr marL="2160000" lvl="4" indent="-216000">
              <a:spcBef>
                <a:spcPts val="283"/>
              </a:spcBef>
              <a:buClr>
                <a:srgbClr val="000000"/>
              </a:buClr>
              <a:buSzPct val="45000"/>
              <a:buFont typeface="Wingdings" charset="2"/>
              <a:buChar char=""/>
            </a:pPr>
            <a:r>
              <a:rPr lang="en-US" sz="2000" b="0" strike="noStrike" spc="-1">
                <a:solidFill>
                  <a:srgbClr val="000000"/>
                </a:solidFill>
                <a:latin typeface="Calibri"/>
              </a:rPr>
              <a:t>5</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2592000" lvl="5" indent="-216000">
              <a:spcBef>
                <a:spcPts val="283"/>
              </a:spcBef>
              <a:buClr>
                <a:srgbClr val="000000"/>
              </a:buClr>
              <a:buSzPct val="45000"/>
              <a:buFont typeface="Wingdings" charset="2"/>
              <a:buChar char=""/>
            </a:pPr>
            <a:r>
              <a:rPr lang="en-US" sz="2000" b="0" strike="noStrike" spc="-1">
                <a:solidFill>
                  <a:srgbClr val="000000"/>
                </a:solidFill>
                <a:latin typeface="Calibri"/>
              </a:rPr>
              <a:t>6</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a:p>
            <a:pPr marL="3024000" lvl="6" indent="-216000">
              <a:spcBef>
                <a:spcPts val="283"/>
              </a:spcBef>
              <a:buClr>
                <a:srgbClr val="000000"/>
              </a:buClr>
              <a:buSzPct val="45000"/>
              <a:buFont typeface="Wingdings" charset="2"/>
              <a:buChar char=""/>
            </a:pPr>
            <a:r>
              <a:rPr lang="en-US" sz="2000" b="0" strike="noStrike" spc="-1">
                <a:solidFill>
                  <a:srgbClr val="000000"/>
                </a:solidFill>
                <a:latin typeface="Calibri"/>
              </a:rPr>
              <a:t>7</a:t>
            </a:r>
            <a:r>
              <a:rPr lang="ja-JP" sz="2000" b="0" strike="noStrike" spc="-1">
                <a:solidFill>
                  <a:srgbClr val="000000"/>
                </a:solidFill>
                <a:latin typeface="Calibri"/>
              </a:rPr>
              <a:t>レベル目のアウトライン</a:t>
            </a:r>
            <a:endParaRPr lang="en-US" sz="2000" b="0" strike="noStrike" spc="-1">
              <a:solidFill>
                <a:srgbClr val="000000"/>
              </a:solidFill>
              <a:latin typeface="Calibri"/>
            </a:endParaRPr>
          </a:p>
        </p:txBody>
      </p:sp>
    </p:spTree>
  </p:cSld>
  <p:clrMap bg1="lt1" tx1="dk1" bg2="lt2" tx2="dk2" accent1="accent1" accent2="accent2" accent3="accent3" accent4="accent4" accent5="accent5" accent6="accent6" hlink="hlink" folHlink="folHlink"/>
  <p:sldLayoutIdLst>
    <p:sldLayoutId id="2147483657"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png"/><Relationship Id="rId12"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5.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
        <p:cNvGrpSpPr/>
        <p:nvPr/>
      </p:nvGrpSpPr>
      <p:grpSpPr>
        <a:xfrm>
          <a:off x="0" y="0"/>
          <a:ext cx="0" cy="0"/>
          <a:chOff x="0" y="0"/>
          <a:chExt cx="0" cy="0"/>
        </a:xfrm>
      </p:grpSpPr>
      <p:sp>
        <p:nvSpPr>
          <p:cNvPr id="36" name="object 2"/>
          <p:cNvSpPr/>
          <p:nvPr/>
        </p:nvSpPr>
        <p:spPr>
          <a:xfrm>
            <a:off x="360" y="0"/>
            <a:ext cx="35648640" cy="4238280"/>
          </a:xfrm>
          <a:custGeom>
            <a:avLst/>
            <a:gdLst>
              <a:gd name="textAreaLeft" fmla="*/ 0 w 35648640"/>
              <a:gd name="textAreaRight" fmla="*/ 35649000 w 35648640"/>
              <a:gd name="textAreaTop" fmla="*/ 0 h 4238280"/>
              <a:gd name="textAreaBottom" fmla="*/ 4238640 h 4238280"/>
            </a:gdLst>
            <a:ahLst/>
            <a:cxnLst/>
            <a:rect l="textAreaLeft" t="textAreaTop" r="textAreaRight" b="textAreaBottom"/>
            <a:pathLst>
              <a:path w="14222094" h="1691005">
                <a:moveTo>
                  <a:pt x="14222011" y="0"/>
                </a:moveTo>
                <a:lnTo>
                  <a:pt x="0" y="0"/>
                </a:lnTo>
                <a:lnTo>
                  <a:pt x="0" y="1690842"/>
                </a:lnTo>
                <a:lnTo>
                  <a:pt x="14222011" y="1690842"/>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 name="object 3"/>
          <p:cNvSpPr/>
          <p:nvPr/>
        </p:nvSpPr>
        <p:spPr>
          <a:xfrm>
            <a:off x="360" y="4451040"/>
            <a:ext cx="35648640" cy="1126440"/>
          </a:xfrm>
          <a:custGeom>
            <a:avLst/>
            <a:gdLst>
              <a:gd name="textAreaLeft" fmla="*/ 0 w 35648640"/>
              <a:gd name="textAreaRight" fmla="*/ 35649000 w 35648640"/>
              <a:gd name="textAreaTop" fmla="*/ 0 h 1126440"/>
              <a:gd name="textAreaBottom" fmla="*/ 1126800 h 1126440"/>
            </a:gdLst>
            <a:ahLst/>
            <a:cxnLst/>
            <a:rect l="textAreaLeft" t="textAreaTop" r="textAreaRight" b="textAreaBottom"/>
            <a:pathLst>
              <a:path w="14222094" h="449580">
                <a:moveTo>
                  <a:pt x="14222011" y="0"/>
                </a:moveTo>
                <a:lnTo>
                  <a:pt x="0" y="0"/>
                </a:lnTo>
                <a:lnTo>
                  <a:pt x="0" y="449580"/>
                </a:lnTo>
                <a:lnTo>
                  <a:pt x="14222011" y="449580"/>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 name="object 4"/>
          <p:cNvSpPr/>
          <p:nvPr/>
        </p:nvSpPr>
        <p:spPr>
          <a:xfrm>
            <a:off x="360" y="8874000"/>
            <a:ext cx="35648640" cy="1126440"/>
          </a:xfrm>
          <a:custGeom>
            <a:avLst/>
            <a:gdLst>
              <a:gd name="textAreaLeft" fmla="*/ 0 w 35648640"/>
              <a:gd name="textAreaRight" fmla="*/ 35649000 w 35648640"/>
              <a:gd name="textAreaTop" fmla="*/ 0 h 1126440"/>
              <a:gd name="textAreaBottom" fmla="*/ 1126800 h 1126440"/>
            </a:gdLst>
            <a:ahLst/>
            <a:cxnLst/>
            <a:rect l="textAreaLeft" t="textAreaTop" r="textAreaRight" b="textAreaBottom"/>
            <a:pathLst>
              <a:path w="14222094" h="449579">
                <a:moveTo>
                  <a:pt x="14222011" y="0"/>
                </a:moveTo>
                <a:lnTo>
                  <a:pt x="0" y="0"/>
                </a:lnTo>
                <a:lnTo>
                  <a:pt x="0" y="449580"/>
                </a:lnTo>
                <a:lnTo>
                  <a:pt x="14222011" y="449580"/>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9" name="object 5"/>
          <p:cNvSpPr/>
          <p:nvPr/>
        </p:nvSpPr>
        <p:spPr>
          <a:xfrm>
            <a:off x="360" y="27082800"/>
            <a:ext cx="35648640" cy="1126440"/>
          </a:xfrm>
          <a:custGeom>
            <a:avLst/>
            <a:gdLst>
              <a:gd name="textAreaLeft" fmla="*/ 0 w 35648640"/>
              <a:gd name="textAreaRight" fmla="*/ 35649000 w 35648640"/>
              <a:gd name="textAreaTop" fmla="*/ 0 h 1126440"/>
              <a:gd name="textAreaBottom" fmla="*/ 1126800 h 1126440"/>
            </a:gdLst>
            <a:ahLst/>
            <a:cxnLst/>
            <a:rect l="textAreaLeft" t="textAreaTop" r="textAreaRight" b="textAreaBottom"/>
            <a:pathLst>
              <a:path w="14222094" h="449579">
                <a:moveTo>
                  <a:pt x="14222011" y="0"/>
                </a:moveTo>
                <a:lnTo>
                  <a:pt x="0" y="0"/>
                </a:lnTo>
                <a:lnTo>
                  <a:pt x="0" y="449580"/>
                </a:lnTo>
                <a:lnTo>
                  <a:pt x="14222011" y="449580"/>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 name="object 6"/>
          <p:cNvSpPr/>
          <p:nvPr/>
        </p:nvSpPr>
        <p:spPr>
          <a:xfrm>
            <a:off x="360" y="32617080"/>
            <a:ext cx="35648640" cy="1126080"/>
          </a:xfrm>
          <a:custGeom>
            <a:avLst/>
            <a:gdLst>
              <a:gd name="textAreaLeft" fmla="*/ 0 w 35648640"/>
              <a:gd name="textAreaRight" fmla="*/ 35649000 w 35648640"/>
              <a:gd name="textAreaTop" fmla="*/ 0 h 1126080"/>
              <a:gd name="textAreaBottom" fmla="*/ 1126440 h 1126080"/>
            </a:gdLst>
            <a:ahLst/>
            <a:cxnLst/>
            <a:rect l="textAreaLeft" t="textAreaTop" r="textAreaRight" b="textAreaBottom"/>
            <a:pathLst>
              <a:path w="14222094" h="449580">
                <a:moveTo>
                  <a:pt x="14222011" y="0"/>
                </a:moveTo>
                <a:lnTo>
                  <a:pt x="0" y="0"/>
                </a:lnTo>
                <a:lnTo>
                  <a:pt x="0" y="449575"/>
                </a:lnTo>
                <a:lnTo>
                  <a:pt x="14222011" y="449575"/>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 name="object 7"/>
          <p:cNvSpPr/>
          <p:nvPr/>
        </p:nvSpPr>
        <p:spPr>
          <a:xfrm>
            <a:off x="360" y="41198760"/>
            <a:ext cx="35648640" cy="1126440"/>
          </a:xfrm>
          <a:custGeom>
            <a:avLst/>
            <a:gdLst>
              <a:gd name="textAreaLeft" fmla="*/ 0 w 35648640"/>
              <a:gd name="textAreaRight" fmla="*/ 35649000 w 35648640"/>
              <a:gd name="textAreaTop" fmla="*/ 0 h 1126440"/>
              <a:gd name="textAreaBottom" fmla="*/ 1126800 h 1126440"/>
            </a:gdLst>
            <a:ahLst/>
            <a:cxnLst/>
            <a:rect l="textAreaLeft" t="textAreaTop" r="textAreaRight" b="textAreaBottom"/>
            <a:pathLst>
              <a:path w="14222094" h="449580">
                <a:moveTo>
                  <a:pt x="14222011" y="0"/>
                </a:moveTo>
                <a:lnTo>
                  <a:pt x="0" y="0"/>
                </a:lnTo>
                <a:lnTo>
                  <a:pt x="0" y="449575"/>
                </a:lnTo>
                <a:lnTo>
                  <a:pt x="14222011" y="449575"/>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 name="object 8"/>
          <p:cNvSpPr/>
          <p:nvPr/>
        </p:nvSpPr>
        <p:spPr>
          <a:xfrm>
            <a:off x="360" y="45622080"/>
            <a:ext cx="35648640" cy="1126440"/>
          </a:xfrm>
          <a:custGeom>
            <a:avLst/>
            <a:gdLst>
              <a:gd name="textAreaLeft" fmla="*/ 0 w 35648640"/>
              <a:gd name="textAreaRight" fmla="*/ 35649000 w 35648640"/>
              <a:gd name="textAreaTop" fmla="*/ 0 h 1126440"/>
              <a:gd name="textAreaBottom" fmla="*/ 1126800 h 1126440"/>
            </a:gdLst>
            <a:ahLst/>
            <a:cxnLst/>
            <a:rect l="textAreaLeft" t="textAreaTop" r="textAreaRight" b="textAreaBottom"/>
            <a:pathLst>
              <a:path w="14222094" h="449580">
                <a:moveTo>
                  <a:pt x="14222011" y="0"/>
                </a:moveTo>
                <a:lnTo>
                  <a:pt x="0" y="0"/>
                </a:lnTo>
                <a:lnTo>
                  <a:pt x="0" y="449580"/>
                </a:lnTo>
                <a:lnTo>
                  <a:pt x="14222011" y="449580"/>
                </a:lnTo>
                <a:lnTo>
                  <a:pt x="14222011" y="0"/>
                </a:lnTo>
                <a:close/>
              </a:path>
            </a:pathLst>
          </a:custGeom>
          <a:solidFill>
            <a:srgbClr val="63C29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43" name="object 9"/>
          <p:cNvPicPr/>
          <p:nvPr/>
        </p:nvPicPr>
        <p:blipFill>
          <a:blip r:embed="rId2"/>
          <a:stretch/>
        </p:blipFill>
        <p:spPr>
          <a:xfrm>
            <a:off x="502560" y="20233080"/>
            <a:ext cx="8349840" cy="4527720"/>
          </a:xfrm>
          <a:prstGeom prst="rect">
            <a:avLst/>
          </a:prstGeom>
          <a:ln w="0">
            <a:noFill/>
          </a:ln>
        </p:spPr>
      </p:pic>
      <p:pic>
        <p:nvPicPr>
          <p:cNvPr id="44" name="object 10"/>
          <p:cNvPicPr/>
          <p:nvPr/>
        </p:nvPicPr>
        <p:blipFill>
          <a:blip r:embed="rId3"/>
          <a:stretch/>
        </p:blipFill>
        <p:spPr>
          <a:xfrm>
            <a:off x="9280800" y="20233080"/>
            <a:ext cx="8301960" cy="4527720"/>
          </a:xfrm>
          <a:prstGeom prst="rect">
            <a:avLst/>
          </a:prstGeom>
          <a:ln w="0">
            <a:noFill/>
          </a:ln>
        </p:spPr>
      </p:pic>
      <p:sp>
        <p:nvSpPr>
          <p:cNvPr id="45" name="object 11"/>
          <p:cNvSpPr/>
          <p:nvPr/>
        </p:nvSpPr>
        <p:spPr>
          <a:xfrm>
            <a:off x="93024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6" name="object 12"/>
          <p:cNvSpPr/>
          <p:nvPr/>
        </p:nvSpPr>
        <p:spPr>
          <a:xfrm>
            <a:off x="120816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7" name="object 13"/>
          <p:cNvSpPr/>
          <p:nvPr/>
        </p:nvSpPr>
        <p:spPr>
          <a:xfrm>
            <a:off x="148536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8" name="object 14"/>
          <p:cNvSpPr/>
          <p:nvPr/>
        </p:nvSpPr>
        <p:spPr>
          <a:xfrm>
            <a:off x="176220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9" name="object 15"/>
          <p:cNvSpPr/>
          <p:nvPr/>
        </p:nvSpPr>
        <p:spPr>
          <a:xfrm>
            <a:off x="204048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0" name="object 16"/>
          <p:cNvSpPr/>
          <p:nvPr/>
        </p:nvSpPr>
        <p:spPr>
          <a:xfrm>
            <a:off x="231732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1" name="object 17"/>
          <p:cNvSpPr/>
          <p:nvPr/>
        </p:nvSpPr>
        <p:spPr>
          <a:xfrm>
            <a:off x="259524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2" name="object 18"/>
          <p:cNvSpPr/>
          <p:nvPr/>
        </p:nvSpPr>
        <p:spPr>
          <a:xfrm>
            <a:off x="287244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3" name="object 19"/>
          <p:cNvSpPr/>
          <p:nvPr/>
        </p:nvSpPr>
        <p:spPr>
          <a:xfrm>
            <a:off x="314928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4" name="object 20"/>
          <p:cNvSpPr/>
          <p:nvPr/>
        </p:nvSpPr>
        <p:spPr>
          <a:xfrm>
            <a:off x="342720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5" name="object 21"/>
          <p:cNvSpPr/>
          <p:nvPr/>
        </p:nvSpPr>
        <p:spPr>
          <a:xfrm>
            <a:off x="370440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6" name="object 22"/>
          <p:cNvSpPr/>
          <p:nvPr/>
        </p:nvSpPr>
        <p:spPr>
          <a:xfrm>
            <a:off x="398232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5"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7" name="object 23"/>
          <p:cNvSpPr/>
          <p:nvPr/>
        </p:nvSpPr>
        <p:spPr>
          <a:xfrm>
            <a:off x="425916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8" name="object 24"/>
          <p:cNvSpPr/>
          <p:nvPr/>
        </p:nvSpPr>
        <p:spPr>
          <a:xfrm>
            <a:off x="453636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59" name="object 25"/>
          <p:cNvSpPr/>
          <p:nvPr/>
        </p:nvSpPr>
        <p:spPr>
          <a:xfrm>
            <a:off x="481428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0" name="object 26"/>
          <p:cNvSpPr/>
          <p:nvPr/>
        </p:nvSpPr>
        <p:spPr>
          <a:xfrm>
            <a:off x="509112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89" y="0"/>
                </a:moveTo>
                <a:lnTo>
                  <a:pt x="0" y="0"/>
                </a:lnTo>
                <a:lnTo>
                  <a:pt x="0" y="88899"/>
                </a:lnTo>
                <a:lnTo>
                  <a:pt x="5489" y="88899"/>
                </a:lnTo>
                <a:lnTo>
                  <a:pt x="548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1" name="object 27"/>
          <p:cNvSpPr/>
          <p:nvPr/>
        </p:nvSpPr>
        <p:spPr>
          <a:xfrm>
            <a:off x="536940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2" name="object 28"/>
          <p:cNvSpPr/>
          <p:nvPr/>
        </p:nvSpPr>
        <p:spPr>
          <a:xfrm>
            <a:off x="5646240" y="39918240"/>
            <a:ext cx="13320" cy="221760"/>
          </a:xfrm>
          <a:custGeom>
            <a:avLst/>
            <a:gdLst>
              <a:gd name="textAreaLeft" fmla="*/ 0 w 13320"/>
              <a:gd name="textAreaRight" fmla="*/ 13680 w 13320"/>
              <a:gd name="textAreaTop" fmla="*/ 0 h 221760"/>
              <a:gd name="textAreaBottom" fmla="*/ 222120 h 221760"/>
            </a:gdLst>
            <a:ahLst/>
            <a:cxnLst/>
            <a:rect l="textAreaLeft" t="textAreaTop" r="textAreaRight" b="textAreaBottom"/>
            <a:pathLst>
              <a:path w="5714" h="88900">
                <a:moveTo>
                  <a:pt x="5499" y="0"/>
                </a:moveTo>
                <a:lnTo>
                  <a:pt x="0" y="0"/>
                </a:lnTo>
                <a:lnTo>
                  <a:pt x="0" y="88899"/>
                </a:lnTo>
                <a:lnTo>
                  <a:pt x="5499" y="88899"/>
                </a:lnTo>
                <a:lnTo>
                  <a:pt x="5499"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3" name="object 29"/>
          <p:cNvSpPr/>
          <p:nvPr/>
        </p:nvSpPr>
        <p:spPr>
          <a:xfrm>
            <a:off x="5923080" y="39918240"/>
            <a:ext cx="13680" cy="221760"/>
          </a:xfrm>
          <a:custGeom>
            <a:avLst/>
            <a:gdLst>
              <a:gd name="textAreaLeft" fmla="*/ 0 w 13680"/>
              <a:gd name="textAreaRight" fmla="*/ 14040 w 13680"/>
              <a:gd name="textAreaTop" fmla="*/ 0 h 221760"/>
              <a:gd name="textAreaBottom" fmla="*/ 222120 h 221760"/>
            </a:gdLst>
            <a:ahLst/>
            <a:cxnLst/>
            <a:rect l="textAreaLeft" t="textAreaTop" r="textAreaRight" b="textAreaBottom"/>
            <a:pathLst>
              <a:path w="5714" h="88900">
                <a:moveTo>
                  <a:pt x="5494" y="0"/>
                </a:moveTo>
                <a:lnTo>
                  <a:pt x="0" y="0"/>
                </a:lnTo>
                <a:lnTo>
                  <a:pt x="0" y="88899"/>
                </a:lnTo>
                <a:lnTo>
                  <a:pt x="5494" y="88899"/>
                </a:lnTo>
                <a:lnTo>
                  <a:pt x="5494" y="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64" name="object 30"/>
          <p:cNvGrpSpPr/>
          <p:nvPr/>
        </p:nvGrpSpPr>
        <p:grpSpPr>
          <a:xfrm>
            <a:off x="684000" y="34378560"/>
            <a:ext cx="5777280" cy="5761440"/>
            <a:chOff x="684000" y="34378560"/>
            <a:chExt cx="5777280" cy="5761440"/>
          </a:xfrm>
        </p:grpSpPr>
        <p:sp>
          <p:nvSpPr>
            <p:cNvPr id="65" name="object 31"/>
            <p:cNvSpPr/>
            <p:nvPr/>
          </p:nvSpPr>
          <p:spPr>
            <a:xfrm>
              <a:off x="684000" y="37148400"/>
              <a:ext cx="5777280" cy="2991600"/>
            </a:xfrm>
            <a:custGeom>
              <a:avLst/>
              <a:gdLst>
                <a:gd name="textAreaLeft" fmla="*/ 0 w 5777280"/>
                <a:gd name="textAreaRight" fmla="*/ 5777640 w 5777280"/>
                <a:gd name="textAreaTop" fmla="*/ 0 h 2991600"/>
                <a:gd name="textAreaBottom" fmla="*/ 2991960 h 2991600"/>
              </a:gdLst>
              <a:ahLst/>
              <a:cxnLst/>
              <a:rect l="textAreaLeft" t="textAreaTop" r="textAreaRight" b="textAreaBottom"/>
              <a:pathLst>
                <a:path w="2305050" h="1193800">
                  <a:moveTo>
                    <a:pt x="2304808" y="317500"/>
                  </a:moveTo>
                  <a:lnTo>
                    <a:pt x="2200960" y="317500"/>
                  </a:lnTo>
                  <a:lnTo>
                    <a:pt x="2200960" y="330200"/>
                  </a:lnTo>
                  <a:lnTo>
                    <a:pt x="2200960" y="647700"/>
                  </a:lnTo>
                  <a:lnTo>
                    <a:pt x="2200960" y="660400"/>
                  </a:lnTo>
                  <a:lnTo>
                    <a:pt x="2200960" y="762000"/>
                  </a:lnTo>
                  <a:lnTo>
                    <a:pt x="2200960" y="774700"/>
                  </a:lnTo>
                  <a:lnTo>
                    <a:pt x="2200960" y="1092200"/>
                  </a:lnTo>
                  <a:lnTo>
                    <a:pt x="2095804" y="1092200"/>
                  </a:lnTo>
                  <a:lnTo>
                    <a:pt x="2095804" y="774700"/>
                  </a:lnTo>
                  <a:lnTo>
                    <a:pt x="2200960" y="774700"/>
                  </a:lnTo>
                  <a:lnTo>
                    <a:pt x="2200960" y="762000"/>
                  </a:lnTo>
                  <a:lnTo>
                    <a:pt x="2095804" y="762000"/>
                  </a:lnTo>
                  <a:lnTo>
                    <a:pt x="2095804" y="660400"/>
                  </a:lnTo>
                  <a:lnTo>
                    <a:pt x="2200960" y="660400"/>
                  </a:lnTo>
                  <a:lnTo>
                    <a:pt x="2200960" y="647700"/>
                  </a:lnTo>
                  <a:lnTo>
                    <a:pt x="2095804" y="647700"/>
                  </a:lnTo>
                  <a:lnTo>
                    <a:pt x="2095804" y="330200"/>
                  </a:lnTo>
                  <a:lnTo>
                    <a:pt x="2200960" y="330200"/>
                  </a:lnTo>
                  <a:lnTo>
                    <a:pt x="2200960" y="317500"/>
                  </a:lnTo>
                  <a:lnTo>
                    <a:pt x="2090305" y="317500"/>
                  </a:lnTo>
                  <a:lnTo>
                    <a:pt x="2090305" y="330200"/>
                  </a:lnTo>
                  <a:lnTo>
                    <a:pt x="2090305" y="647700"/>
                  </a:lnTo>
                  <a:lnTo>
                    <a:pt x="2090305" y="660400"/>
                  </a:lnTo>
                  <a:lnTo>
                    <a:pt x="2090305" y="762000"/>
                  </a:lnTo>
                  <a:lnTo>
                    <a:pt x="2090305" y="774700"/>
                  </a:lnTo>
                  <a:lnTo>
                    <a:pt x="2090305" y="1092200"/>
                  </a:lnTo>
                  <a:lnTo>
                    <a:pt x="1985137" y="1092200"/>
                  </a:lnTo>
                  <a:lnTo>
                    <a:pt x="1985137" y="774700"/>
                  </a:lnTo>
                  <a:lnTo>
                    <a:pt x="2090305" y="774700"/>
                  </a:lnTo>
                  <a:lnTo>
                    <a:pt x="2090305" y="762000"/>
                  </a:lnTo>
                  <a:lnTo>
                    <a:pt x="1985137" y="762000"/>
                  </a:lnTo>
                  <a:lnTo>
                    <a:pt x="1985137" y="660400"/>
                  </a:lnTo>
                  <a:lnTo>
                    <a:pt x="2090305" y="660400"/>
                  </a:lnTo>
                  <a:lnTo>
                    <a:pt x="2090305" y="647700"/>
                  </a:lnTo>
                  <a:lnTo>
                    <a:pt x="1985137" y="647700"/>
                  </a:lnTo>
                  <a:lnTo>
                    <a:pt x="1985137" y="330200"/>
                  </a:lnTo>
                  <a:lnTo>
                    <a:pt x="2090305" y="330200"/>
                  </a:lnTo>
                  <a:lnTo>
                    <a:pt x="2090305" y="317500"/>
                  </a:lnTo>
                  <a:lnTo>
                    <a:pt x="1979637" y="317500"/>
                  </a:lnTo>
                  <a:lnTo>
                    <a:pt x="1979637" y="330200"/>
                  </a:lnTo>
                  <a:lnTo>
                    <a:pt x="1979637" y="647700"/>
                  </a:lnTo>
                  <a:lnTo>
                    <a:pt x="1979637" y="660400"/>
                  </a:lnTo>
                  <a:lnTo>
                    <a:pt x="1979637" y="762000"/>
                  </a:lnTo>
                  <a:lnTo>
                    <a:pt x="1979637" y="774700"/>
                  </a:lnTo>
                  <a:lnTo>
                    <a:pt x="1979637" y="1092200"/>
                  </a:lnTo>
                  <a:lnTo>
                    <a:pt x="1874469" y="1092200"/>
                  </a:lnTo>
                  <a:lnTo>
                    <a:pt x="1874469" y="774700"/>
                  </a:lnTo>
                  <a:lnTo>
                    <a:pt x="1979637" y="774700"/>
                  </a:lnTo>
                  <a:lnTo>
                    <a:pt x="1979637" y="762000"/>
                  </a:lnTo>
                  <a:lnTo>
                    <a:pt x="1874469" y="762000"/>
                  </a:lnTo>
                  <a:lnTo>
                    <a:pt x="1874469" y="660400"/>
                  </a:lnTo>
                  <a:lnTo>
                    <a:pt x="1979637" y="660400"/>
                  </a:lnTo>
                  <a:lnTo>
                    <a:pt x="1979637" y="647700"/>
                  </a:lnTo>
                  <a:lnTo>
                    <a:pt x="1874469" y="647700"/>
                  </a:lnTo>
                  <a:lnTo>
                    <a:pt x="1874469" y="330200"/>
                  </a:lnTo>
                  <a:lnTo>
                    <a:pt x="1979637" y="330200"/>
                  </a:lnTo>
                  <a:lnTo>
                    <a:pt x="1979637" y="317500"/>
                  </a:lnTo>
                  <a:lnTo>
                    <a:pt x="1868970" y="317500"/>
                  </a:lnTo>
                  <a:lnTo>
                    <a:pt x="1868970" y="330200"/>
                  </a:lnTo>
                  <a:lnTo>
                    <a:pt x="1868970" y="647700"/>
                  </a:lnTo>
                  <a:lnTo>
                    <a:pt x="1868970" y="660400"/>
                  </a:lnTo>
                  <a:lnTo>
                    <a:pt x="1868970" y="762000"/>
                  </a:lnTo>
                  <a:lnTo>
                    <a:pt x="1868970" y="774700"/>
                  </a:lnTo>
                  <a:lnTo>
                    <a:pt x="1868970" y="1092200"/>
                  </a:lnTo>
                  <a:lnTo>
                    <a:pt x="1763801" y="1092200"/>
                  </a:lnTo>
                  <a:lnTo>
                    <a:pt x="1763801" y="774700"/>
                  </a:lnTo>
                  <a:lnTo>
                    <a:pt x="1868970" y="774700"/>
                  </a:lnTo>
                  <a:lnTo>
                    <a:pt x="1868970" y="762000"/>
                  </a:lnTo>
                  <a:lnTo>
                    <a:pt x="1763801" y="762000"/>
                  </a:lnTo>
                  <a:lnTo>
                    <a:pt x="1763801" y="660400"/>
                  </a:lnTo>
                  <a:lnTo>
                    <a:pt x="1868970" y="660400"/>
                  </a:lnTo>
                  <a:lnTo>
                    <a:pt x="1868970" y="647700"/>
                  </a:lnTo>
                  <a:lnTo>
                    <a:pt x="1763801" y="647700"/>
                  </a:lnTo>
                  <a:lnTo>
                    <a:pt x="1763801" y="330200"/>
                  </a:lnTo>
                  <a:lnTo>
                    <a:pt x="1868970" y="330200"/>
                  </a:lnTo>
                  <a:lnTo>
                    <a:pt x="1868970" y="317500"/>
                  </a:lnTo>
                  <a:lnTo>
                    <a:pt x="1758302" y="317500"/>
                  </a:lnTo>
                  <a:lnTo>
                    <a:pt x="1758302" y="330200"/>
                  </a:lnTo>
                  <a:lnTo>
                    <a:pt x="1758302" y="647700"/>
                  </a:lnTo>
                  <a:lnTo>
                    <a:pt x="1758302" y="660400"/>
                  </a:lnTo>
                  <a:lnTo>
                    <a:pt x="1758302" y="762000"/>
                  </a:lnTo>
                  <a:lnTo>
                    <a:pt x="1758302" y="774700"/>
                  </a:lnTo>
                  <a:lnTo>
                    <a:pt x="1758302" y="1092200"/>
                  </a:lnTo>
                  <a:lnTo>
                    <a:pt x="1653133" y="1092200"/>
                  </a:lnTo>
                  <a:lnTo>
                    <a:pt x="1653133" y="774700"/>
                  </a:lnTo>
                  <a:lnTo>
                    <a:pt x="1758302" y="774700"/>
                  </a:lnTo>
                  <a:lnTo>
                    <a:pt x="1758302" y="762000"/>
                  </a:lnTo>
                  <a:lnTo>
                    <a:pt x="1653133" y="762000"/>
                  </a:lnTo>
                  <a:lnTo>
                    <a:pt x="1653133" y="660400"/>
                  </a:lnTo>
                  <a:lnTo>
                    <a:pt x="1758302" y="660400"/>
                  </a:lnTo>
                  <a:lnTo>
                    <a:pt x="1758302" y="647700"/>
                  </a:lnTo>
                  <a:lnTo>
                    <a:pt x="1653133" y="647700"/>
                  </a:lnTo>
                  <a:lnTo>
                    <a:pt x="1653133" y="330200"/>
                  </a:lnTo>
                  <a:lnTo>
                    <a:pt x="1758302" y="330200"/>
                  </a:lnTo>
                  <a:lnTo>
                    <a:pt x="1758302" y="317500"/>
                  </a:lnTo>
                  <a:lnTo>
                    <a:pt x="1647647" y="317500"/>
                  </a:lnTo>
                  <a:lnTo>
                    <a:pt x="1647647" y="330200"/>
                  </a:lnTo>
                  <a:lnTo>
                    <a:pt x="1647647" y="647700"/>
                  </a:lnTo>
                  <a:lnTo>
                    <a:pt x="1647647" y="660400"/>
                  </a:lnTo>
                  <a:lnTo>
                    <a:pt x="1647647" y="762000"/>
                  </a:lnTo>
                  <a:lnTo>
                    <a:pt x="1647647" y="774700"/>
                  </a:lnTo>
                  <a:lnTo>
                    <a:pt x="1647647" y="1092200"/>
                  </a:lnTo>
                  <a:lnTo>
                    <a:pt x="1542478" y="1092200"/>
                  </a:lnTo>
                  <a:lnTo>
                    <a:pt x="1542478" y="774700"/>
                  </a:lnTo>
                  <a:lnTo>
                    <a:pt x="1647647" y="774700"/>
                  </a:lnTo>
                  <a:lnTo>
                    <a:pt x="1647647" y="762000"/>
                  </a:lnTo>
                  <a:lnTo>
                    <a:pt x="1542478" y="762000"/>
                  </a:lnTo>
                  <a:lnTo>
                    <a:pt x="1542478" y="660400"/>
                  </a:lnTo>
                  <a:lnTo>
                    <a:pt x="1647647" y="660400"/>
                  </a:lnTo>
                  <a:lnTo>
                    <a:pt x="1647647" y="647700"/>
                  </a:lnTo>
                  <a:lnTo>
                    <a:pt x="1542478" y="647700"/>
                  </a:lnTo>
                  <a:lnTo>
                    <a:pt x="1542478" y="330200"/>
                  </a:lnTo>
                  <a:lnTo>
                    <a:pt x="1647647" y="330200"/>
                  </a:lnTo>
                  <a:lnTo>
                    <a:pt x="1647647" y="317500"/>
                  </a:lnTo>
                  <a:lnTo>
                    <a:pt x="1536979" y="317500"/>
                  </a:lnTo>
                  <a:lnTo>
                    <a:pt x="1536979" y="330200"/>
                  </a:lnTo>
                  <a:lnTo>
                    <a:pt x="1536979" y="647700"/>
                  </a:lnTo>
                  <a:lnTo>
                    <a:pt x="1536979" y="660400"/>
                  </a:lnTo>
                  <a:lnTo>
                    <a:pt x="1536979" y="762000"/>
                  </a:lnTo>
                  <a:lnTo>
                    <a:pt x="1536979" y="774700"/>
                  </a:lnTo>
                  <a:lnTo>
                    <a:pt x="1536979" y="1092200"/>
                  </a:lnTo>
                  <a:lnTo>
                    <a:pt x="1431810" y="1092200"/>
                  </a:lnTo>
                  <a:lnTo>
                    <a:pt x="1431810" y="774700"/>
                  </a:lnTo>
                  <a:lnTo>
                    <a:pt x="1536979" y="774700"/>
                  </a:lnTo>
                  <a:lnTo>
                    <a:pt x="1536979" y="762000"/>
                  </a:lnTo>
                  <a:lnTo>
                    <a:pt x="1431810" y="762000"/>
                  </a:lnTo>
                  <a:lnTo>
                    <a:pt x="1431810" y="660400"/>
                  </a:lnTo>
                  <a:lnTo>
                    <a:pt x="1536979" y="660400"/>
                  </a:lnTo>
                  <a:lnTo>
                    <a:pt x="1536979" y="647700"/>
                  </a:lnTo>
                  <a:lnTo>
                    <a:pt x="1431810" y="647700"/>
                  </a:lnTo>
                  <a:lnTo>
                    <a:pt x="1431810" y="330200"/>
                  </a:lnTo>
                  <a:lnTo>
                    <a:pt x="1536979" y="330200"/>
                  </a:lnTo>
                  <a:lnTo>
                    <a:pt x="1536979" y="317500"/>
                  </a:lnTo>
                  <a:lnTo>
                    <a:pt x="1426311" y="317500"/>
                  </a:lnTo>
                  <a:lnTo>
                    <a:pt x="1426311" y="330200"/>
                  </a:lnTo>
                  <a:lnTo>
                    <a:pt x="1426311" y="647700"/>
                  </a:lnTo>
                  <a:lnTo>
                    <a:pt x="1426311" y="660400"/>
                  </a:lnTo>
                  <a:lnTo>
                    <a:pt x="1426311" y="762000"/>
                  </a:lnTo>
                  <a:lnTo>
                    <a:pt x="1426311" y="774700"/>
                  </a:lnTo>
                  <a:lnTo>
                    <a:pt x="1426311" y="1092200"/>
                  </a:lnTo>
                  <a:lnTo>
                    <a:pt x="1321142" y="1092200"/>
                  </a:lnTo>
                  <a:lnTo>
                    <a:pt x="1321142" y="774700"/>
                  </a:lnTo>
                  <a:lnTo>
                    <a:pt x="1426311" y="774700"/>
                  </a:lnTo>
                  <a:lnTo>
                    <a:pt x="1426311" y="762000"/>
                  </a:lnTo>
                  <a:lnTo>
                    <a:pt x="1321142" y="762000"/>
                  </a:lnTo>
                  <a:lnTo>
                    <a:pt x="1321142" y="660400"/>
                  </a:lnTo>
                  <a:lnTo>
                    <a:pt x="1426311" y="660400"/>
                  </a:lnTo>
                  <a:lnTo>
                    <a:pt x="1426311" y="647700"/>
                  </a:lnTo>
                  <a:lnTo>
                    <a:pt x="1321142" y="647700"/>
                  </a:lnTo>
                  <a:lnTo>
                    <a:pt x="1321142" y="330200"/>
                  </a:lnTo>
                  <a:lnTo>
                    <a:pt x="1426311" y="330200"/>
                  </a:lnTo>
                  <a:lnTo>
                    <a:pt x="1426311" y="317500"/>
                  </a:lnTo>
                  <a:lnTo>
                    <a:pt x="1315656" y="317500"/>
                  </a:lnTo>
                  <a:lnTo>
                    <a:pt x="1315656" y="330200"/>
                  </a:lnTo>
                  <a:lnTo>
                    <a:pt x="1315656" y="647700"/>
                  </a:lnTo>
                  <a:lnTo>
                    <a:pt x="1315656" y="660400"/>
                  </a:lnTo>
                  <a:lnTo>
                    <a:pt x="1315656" y="762000"/>
                  </a:lnTo>
                  <a:lnTo>
                    <a:pt x="1315656" y="774700"/>
                  </a:lnTo>
                  <a:lnTo>
                    <a:pt x="1315656" y="1092200"/>
                  </a:lnTo>
                  <a:lnTo>
                    <a:pt x="1210487" y="1092200"/>
                  </a:lnTo>
                  <a:lnTo>
                    <a:pt x="1210487" y="774700"/>
                  </a:lnTo>
                  <a:lnTo>
                    <a:pt x="1315656" y="774700"/>
                  </a:lnTo>
                  <a:lnTo>
                    <a:pt x="1315656" y="762000"/>
                  </a:lnTo>
                  <a:lnTo>
                    <a:pt x="1210487" y="762000"/>
                  </a:lnTo>
                  <a:lnTo>
                    <a:pt x="1210487" y="660400"/>
                  </a:lnTo>
                  <a:lnTo>
                    <a:pt x="1315656" y="660400"/>
                  </a:lnTo>
                  <a:lnTo>
                    <a:pt x="1315656" y="647700"/>
                  </a:lnTo>
                  <a:lnTo>
                    <a:pt x="1210487" y="647700"/>
                  </a:lnTo>
                  <a:lnTo>
                    <a:pt x="1210487" y="330200"/>
                  </a:lnTo>
                  <a:lnTo>
                    <a:pt x="1315656" y="330200"/>
                  </a:lnTo>
                  <a:lnTo>
                    <a:pt x="1315656" y="317500"/>
                  </a:lnTo>
                  <a:lnTo>
                    <a:pt x="1204988" y="317500"/>
                  </a:lnTo>
                  <a:lnTo>
                    <a:pt x="1204988" y="330200"/>
                  </a:lnTo>
                  <a:lnTo>
                    <a:pt x="1204988" y="647700"/>
                  </a:lnTo>
                  <a:lnTo>
                    <a:pt x="1204988" y="660400"/>
                  </a:lnTo>
                  <a:lnTo>
                    <a:pt x="1204988" y="762000"/>
                  </a:lnTo>
                  <a:lnTo>
                    <a:pt x="1204988" y="774700"/>
                  </a:lnTo>
                  <a:lnTo>
                    <a:pt x="1204988" y="1092200"/>
                  </a:lnTo>
                  <a:lnTo>
                    <a:pt x="1099820" y="1092200"/>
                  </a:lnTo>
                  <a:lnTo>
                    <a:pt x="1099820" y="774700"/>
                  </a:lnTo>
                  <a:lnTo>
                    <a:pt x="1204988" y="774700"/>
                  </a:lnTo>
                  <a:lnTo>
                    <a:pt x="1204988" y="762000"/>
                  </a:lnTo>
                  <a:lnTo>
                    <a:pt x="1099820" y="762000"/>
                  </a:lnTo>
                  <a:lnTo>
                    <a:pt x="1099820" y="660400"/>
                  </a:lnTo>
                  <a:lnTo>
                    <a:pt x="1204988" y="660400"/>
                  </a:lnTo>
                  <a:lnTo>
                    <a:pt x="1204988" y="647700"/>
                  </a:lnTo>
                  <a:lnTo>
                    <a:pt x="1099820" y="647700"/>
                  </a:lnTo>
                  <a:lnTo>
                    <a:pt x="1099820" y="330200"/>
                  </a:lnTo>
                  <a:lnTo>
                    <a:pt x="1204988" y="330200"/>
                  </a:lnTo>
                  <a:lnTo>
                    <a:pt x="1204988" y="317500"/>
                  </a:lnTo>
                  <a:lnTo>
                    <a:pt x="1094320" y="317500"/>
                  </a:lnTo>
                  <a:lnTo>
                    <a:pt x="1094320" y="330200"/>
                  </a:lnTo>
                  <a:lnTo>
                    <a:pt x="1094320" y="647700"/>
                  </a:lnTo>
                  <a:lnTo>
                    <a:pt x="1094320" y="660400"/>
                  </a:lnTo>
                  <a:lnTo>
                    <a:pt x="1094320" y="762000"/>
                  </a:lnTo>
                  <a:lnTo>
                    <a:pt x="1094320" y="774700"/>
                  </a:lnTo>
                  <a:lnTo>
                    <a:pt x="1094320" y="1092200"/>
                  </a:lnTo>
                  <a:lnTo>
                    <a:pt x="989152" y="1092200"/>
                  </a:lnTo>
                  <a:lnTo>
                    <a:pt x="989152" y="774700"/>
                  </a:lnTo>
                  <a:lnTo>
                    <a:pt x="1094320" y="774700"/>
                  </a:lnTo>
                  <a:lnTo>
                    <a:pt x="1094320" y="762000"/>
                  </a:lnTo>
                  <a:lnTo>
                    <a:pt x="989152" y="762000"/>
                  </a:lnTo>
                  <a:lnTo>
                    <a:pt x="989152" y="660400"/>
                  </a:lnTo>
                  <a:lnTo>
                    <a:pt x="1094320" y="660400"/>
                  </a:lnTo>
                  <a:lnTo>
                    <a:pt x="1094320" y="647700"/>
                  </a:lnTo>
                  <a:lnTo>
                    <a:pt x="989152" y="647700"/>
                  </a:lnTo>
                  <a:lnTo>
                    <a:pt x="989152" y="330200"/>
                  </a:lnTo>
                  <a:lnTo>
                    <a:pt x="1094320" y="330200"/>
                  </a:lnTo>
                  <a:lnTo>
                    <a:pt x="1094320" y="317500"/>
                  </a:lnTo>
                  <a:lnTo>
                    <a:pt x="983653" y="317500"/>
                  </a:lnTo>
                  <a:lnTo>
                    <a:pt x="983653" y="330200"/>
                  </a:lnTo>
                  <a:lnTo>
                    <a:pt x="983653" y="647700"/>
                  </a:lnTo>
                  <a:lnTo>
                    <a:pt x="983653" y="660400"/>
                  </a:lnTo>
                  <a:lnTo>
                    <a:pt x="983653" y="762000"/>
                  </a:lnTo>
                  <a:lnTo>
                    <a:pt x="983653" y="774700"/>
                  </a:lnTo>
                  <a:lnTo>
                    <a:pt x="983653" y="1092200"/>
                  </a:lnTo>
                  <a:lnTo>
                    <a:pt x="878497" y="1092200"/>
                  </a:lnTo>
                  <a:lnTo>
                    <a:pt x="878497" y="774700"/>
                  </a:lnTo>
                  <a:lnTo>
                    <a:pt x="983653" y="774700"/>
                  </a:lnTo>
                  <a:lnTo>
                    <a:pt x="983653" y="762000"/>
                  </a:lnTo>
                  <a:lnTo>
                    <a:pt x="878497" y="762000"/>
                  </a:lnTo>
                  <a:lnTo>
                    <a:pt x="878497" y="660400"/>
                  </a:lnTo>
                  <a:lnTo>
                    <a:pt x="983653" y="660400"/>
                  </a:lnTo>
                  <a:lnTo>
                    <a:pt x="983653" y="647700"/>
                  </a:lnTo>
                  <a:lnTo>
                    <a:pt x="878497" y="647700"/>
                  </a:lnTo>
                  <a:lnTo>
                    <a:pt x="878497" y="330200"/>
                  </a:lnTo>
                  <a:lnTo>
                    <a:pt x="983653" y="330200"/>
                  </a:lnTo>
                  <a:lnTo>
                    <a:pt x="983653" y="317500"/>
                  </a:lnTo>
                  <a:lnTo>
                    <a:pt x="872998" y="317500"/>
                  </a:lnTo>
                  <a:lnTo>
                    <a:pt x="872998" y="330200"/>
                  </a:lnTo>
                  <a:lnTo>
                    <a:pt x="872998" y="647700"/>
                  </a:lnTo>
                  <a:lnTo>
                    <a:pt x="872998" y="660400"/>
                  </a:lnTo>
                  <a:lnTo>
                    <a:pt x="872998" y="762000"/>
                  </a:lnTo>
                  <a:lnTo>
                    <a:pt x="872998" y="774700"/>
                  </a:lnTo>
                  <a:lnTo>
                    <a:pt x="872998" y="1092200"/>
                  </a:lnTo>
                  <a:lnTo>
                    <a:pt x="767829" y="1092200"/>
                  </a:lnTo>
                  <a:lnTo>
                    <a:pt x="767829" y="774700"/>
                  </a:lnTo>
                  <a:lnTo>
                    <a:pt x="872998" y="774700"/>
                  </a:lnTo>
                  <a:lnTo>
                    <a:pt x="872998" y="762000"/>
                  </a:lnTo>
                  <a:lnTo>
                    <a:pt x="767829" y="762000"/>
                  </a:lnTo>
                  <a:lnTo>
                    <a:pt x="767829" y="660400"/>
                  </a:lnTo>
                  <a:lnTo>
                    <a:pt x="872998" y="660400"/>
                  </a:lnTo>
                  <a:lnTo>
                    <a:pt x="872998" y="647700"/>
                  </a:lnTo>
                  <a:lnTo>
                    <a:pt x="767829" y="647700"/>
                  </a:lnTo>
                  <a:lnTo>
                    <a:pt x="767829" y="330200"/>
                  </a:lnTo>
                  <a:lnTo>
                    <a:pt x="872998" y="330200"/>
                  </a:lnTo>
                  <a:lnTo>
                    <a:pt x="872998" y="317500"/>
                  </a:lnTo>
                  <a:lnTo>
                    <a:pt x="762342" y="317500"/>
                  </a:lnTo>
                  <a:lnTo>
                    <a:pt x="762342" y="330200"/>
                  </a:lnTo>
                  <a:lnTo>
                    <a:pt x="762342" y="647700"/>
                  </a:lnTo>
                  <a:lnTo>
                    <a:pt x="762342" y="660400"/>
                  </a:lnTo>
                  <a:lnTo>
                    <a:pt x="762342" y="762000"/>
                  </a:lnTo>
                  <a:lnTo>
                    <a:pt x="762342" y="774700"/>
                  </a:lnTo>
                  <a:lnTo>
                    <a:pt x="762342" y="1092200"/>
                  </a:lnTo>
                  <a:lnTo>
                    <a:pt x="657161" y="1092200"/>
                  </a:lnTo>
                  <a:lnTo>
                    <a:pt x="657161" y="774700"/>
                  </a:lnTo>
                  <a:lnTo>
                    <a:pt x="762342" y="774700"/>
                  </a:lnTo>
                  <a:lnTo>
                    <a:pt x="762342" y="762000"/>
                  </a:lnTo>
                  <a:lnTo>
                    <a:pt x="657161" y="762000"/>
                  </a:lnTo>
                  <a:lnTo>
                    <a:pt x="657161" y="660400"/>
                  </a:lnTo>
                  <a:lnTo>
                    <a:pt x="762342" y="660400"/>
                  </a:lnTo>
                  <a:lnTo>
                    <a:pt x="762342" y="647700"/>
                  </a:lnTo>
                  <a:lnTo>
                    <a:pt x="657161" y="647700"/>
                  </a:lnTo>
                  <a:lnTo>
                    <a:pt x="657161" y="330200"/>
                  </a:lnTo>
                  <a:lnTo>
                    <a:pt x="762342" y="330200"/>
                  </a:lnTo>
                  <a:lnTo>
                    <a:pt x="762342" y="317500"/>
                  </a:lnTo>
                  <a:lnTo>
                    <a:pt x="657161" y="317500"/>
                  </a:lnTo>
                  <a:lnTo>
                    <a:pt x="657161" y="0"/>
                  </a:lnTo>
                  <a:lnTo>
                    <a:pt x="651662" y="0"/>
                  </a:lnTo>
                  <a:lnTo>
                    <a:pt x="651662" y="1092200"/>
                  </a:lnTo>
                  <a:lnTo>
                    <a:pt x="546493" y="1092200"/>
                  </a:lnTo>
                  <a:lnTo>
                    <a:pt x="546493" y="774700"/>
                  </a:lnTo>
                  <a:lnTo>
                    <a:pt x="651662" y="774700"/>
                  </a:lnTo>
                  <a:lnTo>
                    <a:pt x="651662" y="762000"/>
                  </a:lnTo>
                  <a:lnTo>
                    <a:pt x="546493" y="762000"/>
                  </a:lnTo>
                  <a:lnTo>
                    <a:pt x="546493" y="660400"/>
                  </a:lnTo>
                  <a:lnTo>
                    <a:pt x="651662" y="660400"/>
                  </a:lnTo>
                  <a:lnTo>
                    <a:pt x="651662" y="647700"/>
                  </a:lnTo>
                  <a:lnTo>
                    <a:pt x="546493" y="647700"/>
                  </a:lnTo>
                  <a:lnTo>
                    <a:pt x="546493" y="330200"/>
                  </a:lnTo>
                  <a:lnTo>
                    <a:pt x="651662" y="330200"/>
                  </a:lnTo>
                  <a:lnTo>
                    <a:pt x="651662" y="317500"/>
                  </a:lnTo>
                  <a:lnTo>
                    <a:pt x="546493" y="317500"/>
                  </a:lnTo>
                  <a:lnTo>
                    <a:pt x="546493" y="0"/>
                  </a:lnTo>
                  <a:lnTo>
                    <a:pt x="541007" y="0"/>
                  </a:lnTo>
                  <a:lnTo>
                    <a:pt x="541007" y="1092200"/>
                  </a:lnTo>
                  <a:lnTo>
                    <a:pt x="435838" y="1092200"/>
                  </a:lnTo>
                  <a:lnTo>
                    <a:pt x="435838" y="774700"/>
                  </a:lnTo>
                  <a:lnTo>
                    <a:pt x="541007" y="774700"/>
                  </a:lnTo>
                  <a:lnTo>
                    <a:pt x="541007" y="762000"/>
                  </a:lnTo>
                  <a:lnTo>
                    <a:pt x="435838" y="762000"/>
                  </a:lnTo>
                  <a:lnTo>
                    <a:pt x="435838" y="660400"/>
                  </a:lnTo>
                  <a:lnTo>
                    <a:pt x="541007" y="660400"/>
                  </a:lnTo>
                  <a:lnTo>
                    <a:pt x="541007" y="647700"/>
                  </a:lnTo>
                  <a:lnTo>
                    <a:pt x="435838" y="647700"/>
                  </a:lnTo>
                  <a:lnTo>
                    <a:pt x="435838" y="330200"/>
                  </a:lnTo>
                  <a:lnTo>
                    <a:pt x="541007" y="330200"/>
                  </a:lnTo>
                  <a:lnTo>
                    <a:pt x="541007" y="317500"/>
                  </a:lnTo>
                  <a:lnTo>
                    <a:pt x="435838" y="317500"/>
                  </a:lnTo>
                  <a:lnTo>
                    <a:pt x="435838" y="0"/>
                  </a:lnTo>
                  <a:lnTo>
                    <a:pt x="430339" y="0"/>
                  </a:lnTo>
                  <a:lnTo>
                    <a:pt x="430339" y="1092200"/>
                  </a:lnTo>
                  <a:lnTo>
                    <a:pt x="325183" y="1092200"/>
                  </a:lnTo>
                  <a:lnTo>
                    <a:pt x="325183" y="774700"/>
                  </a:lnTo>
                  <a:lnTo>
                    <a:pt x="430339" y="774700"/>
                  </a:lnTo>
                  <a:lnTo>
                    <a:pt x="430339" y="762000"/>
                  </a:lnTo>
                  <a:lnTo>
                    <a:pt x="325183" y="762000"/>
                  </a:lnTo>
                  <a:lnTo>
                    <a:pt x="325183" y="660400"/>
                  </a:lnTo>
                  <a:lnTo>
                    <a:pt x="430339" y="660400"/>
                  </a:lnTo>
                  <a:lnTo>
                    <a:pt x="430339" y="647700"/>
                  </a:lnTo>
                  <a:lnTo>
                    <a:pt x="325183" y="647700"/>
                  </a:lnTo>
                  <a:lnTo>
                    <a:pt x="325183" y="330200"/>
                  </a:lnTo>
                  <a:lnTo>
                    <a:pt x="430339" y="330200"/>
                  </a:lnTo>
                  <a:lnTo>
                    <a:pt x="430339" y="317500"/>
                  </a:lnTo>
                  <a:lnTo>
                    <a:pt x="325183" y="317500"/>
                  </a:lnTo>
                  <a:lnTo>
                    <a:pt x="325183" y="0"/>
                  </a:lnTo>
                  <a:lnTo>
                    <a:pt x="319684" y="0"/>
                  </a:lnTo>
                  <a:lnTo>
                    <a:pt x="319684" y="1092200"/>
                  </a:lnTo>
                  <a:lnTo>
                    <a:pt x="214503" y="1092200"/>
                  </a:lnTo>
                  <a:lnTo>
                    <a:pt x="214503" y="774700"/>
                  </a:lnTo>
                  <a:lnTo>
                    <a:pt x="319684" y="774700"/>
                  </a:lnTo>
                  <a:lnTo>
                    <a:pt x="319684" y="762000"/>
                  </a:lnTo>
                  <a:lnTo>
                    <a:pt x="214503" y="762000"/>
                  </a:lnTo>
                  <a:lnTo>
                    <a:pt x="214503" y="660400"/>
                  </a:lnTo>
                  <a:lnTo>
                    <a:pt x="319684" y="660400"/>
                  </a:lnTo>
                  <a:lnTo>
                    <a:pt x="319684" y="647700"/>
                  </a:lnTo>
                  <a:lnTo>
                    <a:pt x="214503" y="647700"/>
                  </a:lnTo>
                  <a:lnTo>
                    <a:pt x="214503" y="330200"/>
                  </a:lnTo>
                  <a:lnTo>
                    <a:pt x="319684" y="330200"/>
                  </a:lnTo>
                  <a:lnTo>
                    <a:pt x="319684" y="317500"/>
                  </a:lnTo>
                  <a:lnTo>
                    <a:pt x="214503" y="317500"/>
                  </a:lnTo>
                  <a:lnTo>
                    <a:pt x="214503" y="0"/>
                  </a:lnTo>
                  <a:lnTo>
                    <a:pt x="209003" y="0"/>
                  </a:lnTo>
                  <a:lnTo>
                    <a:pt x="209003" y="1092200"/>
                  </a:lnTo>
                  <a:lnTo>
                    <a:pt x="103835" y="1092200"/>
                  </a:lnTo>
                  <a:lnTo>
                    <a:pt x="103835" y="774700"/>
                  </a:lnTo>
                  <a:lnTo>
                    <a:pt x="209003" y="774700"/>
                  </a:lnTo>
                  <a:lnTo>
                    <a:pt x="209003" y="762000"/>
                  </a:lnTo>
                  <a:lnTo>
                    <a:pt x="103835" y="762000"/>
                  </a:lnTo>
                  <a:lnTo>
                    <a:pt x="103835" y="660400"/>
                  </a:lnTo>
                  <a:lnTo>
                    <a:pt x="209003" y="660400"/>
                  </a:lnTo>
                  <a:lnTo>
                    <a:pt x="209003" y="647700"/>
                  </a:lnTo>
                  <a:lnTo>
                    <a:pt x="103835" y="647700"/>
                  </a:lnTo>
                  <a:lnTo>
                    <a:pt x="103835" y="330200"/>
                  </a:lnTo>
                  <a:lnTo>
                    <a:pt x="209003" y="330200"/>
                  </a:lnTo>
                  <a:lnTo>
                    <a:pt x="209003" y="317500"/>
                  </a:lnTo>
                  <a:lnTo>
                    <a:pt x="103835" y="317500"/>
                  </a:lnTo>
                  <a:lnTo>
                    <a:pt x="103835" y="0"/>
                  </a:lnTo>
                  <a:lnTo>
                    <a:pt x="98348" y="0"/>
                  </a:lnTo>
                  <a:lnTo>
                    <a:pt x="98348" y="317500"/>
                  </a:lnTo>
                  <a:lnTo>
                    <a:pt x="0" y="317500"/>
                  </a:lnTo>
                  <a:lnTo>
                    <a:pt x="0" y="330200"/>
                  </a:lnTo>
                  <a:lnTo>
                    <a:pt x="98348" y="330200"/>
                  </a:lnTo>
                  <a:lnTo>
                    <a:pt x="98348" y="647700"/>
                  </a:lnTo>
                  <a:lnTo>
                    <a:pt x="1219" y="647700"/>
                  </a:lnTo>
                  <a:lnTo>
                    <a:pt x="0" y="660400"/>
                  </a:lnTo>
                  <a:lnTo>
                    <a:pt x="98348" y="660400"/>
                  </a:lnTo>
                  <a:lnTo>
                    <a:pt x="98348" y="762000"/>
                  </a:lnTo>
                  <a:lnTo>
                    <a:pt x="0" y="762000"/>
                  </a:lnTo>
                  <a:lnTo>
                    <a:pt x="0" y="774700"/>
                  </a:lnTo>
                  <a:lnTo>
                    <a:pt x="98348" y="774700"/>
                  </a:lnTo>
                  <a:lnTo>
                    <a:pt x="98348" y="1092200"/>
                  </a:lnTo>
                  <a:lnTo>
                    <a:pt x="0" y="1092200"/>
                  </a:lnTo>
                  <a:lnTo>
                    <a:pt x="0" y="1104900"/>
                  </a:lnTo>
                  <a:lnTo>
                    <a:pt x="2200960" y="1104900"/>
                  </a:lnTo>
                  <a:lnTo>
                    <a:pt x="2200960" y="1193800"/>
                  </a:lnTo>
                  <a:lnTo>
                    <a:pt x="2206460" y="1193800"/>
                  </a:lnTo>
                  <a:lnTo>
                    <a:pt x="2206460" y="1104900"/>
                  </a:lnTo>
                  <a:lnTo>
                    <a:pt x="2304808" y="1104900"/>
                  </a:lnTo>
                  <a:lnTo>
                    <a:pt x="2304808" y="1092200"/>
                  </a:lnTo>
                  <a:lnTo>
                    <a:pt x="2206460" y="1092200"/>
                  </a:lnTo>
                  <a:lnTo>
                    <a:pt x="2206460" y="774700"/>
                  </a:lnTo>
                  <a:lnTo>
                    <a:pt x="2304808" y="774700"/>
                  </a:lnTo>
                  <a:lnTo>
                    <a:pt x="2304808" y="762000"/>
                  </a:lnTo>
                  <a:lnTo>
                    <a:pt x="2206460" y="762000"/>
                  </a:lnTo>
                  <a:lnTo>
                    <a:pt x="2206460" y="660400"/>
                  </a:lnTo>
                  <a:lnTo>
                    <a:pt x="2304808" y="660400"/>
                  </a:lnTo>
                  <a:lnTo>
                    <a:pt x="2303589" y="647700"/>
                  </a:lnTo>
                  <a:lnTo>
                    <a:pt x="2206460" y="647700"/>
                  </a:lnTo>
                  <a:lnTo>
                    <a:pt x="2206460" y="330200"/>
                  </a:lnTo>
                  <a:lnTo>
                    <a:pt x="2304808" y="330200"/>
                  </a:lnTo>
                  <a:lnTo>
                    <a:pt x="2304808" y="3175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6" name="object 32"/>
            <p:cNvSpPr/>
            <p:nvPr/>
          </p:nvSpPr>
          <p:spPr>
            <a:xfrm>
              <a:off x="684000" y="35206200"/>
              <a:ext cx="5777280" cy="2737080"/>
            </a:xfrm>
            <a:custGeom>
              <a:avLst/>
              <a:gdLst>
                <a:gd name="textAreaLeft" fmla="*/ 0 w 5777280"/>
                <a:gd name="textAreaRight" fmla="*/ 5777640 w 5777280"/>
                <a:gd name="textAreaTop" fmla="*/ 0 h 2737080"/>
                <a:gd name="textAreaBottom" fmla="*/ 2737440 h 2737080"/>
              </a:gdLst>
              <a:ahLst/>
              <a:cxnLst/>
              <a:rect l="textAreaLeft" t="textAreaTop" r="textAreaRight" b="textAreaBottom"/>
              <a:pathLst>
                <a:path w="2305050" h="1092200">
                  <a:moveTo>
                    <a:pt x="2304808" y="317500"/>
                  </a:moveTo>
                  <a:lnTo>
                    <a:pt x="2200960" y="317500"/>
                  </a:lnTo>
                  <a:lnTo>
                    <a:pt x="2200960" y="330200"/>
                  </a:lnTo>
                  <a:lnTo>
                    <a:pt x="2200960" y="647700"/>
                  </a:lnTo>
                  <a:lnTo>
                    <a:pt x="2200960" y="660400"/>
                  </a:lnTo>
                  <a:lnTo>
                    <a:pt x="2200960" y="762000"/>
                  </a:lnTo>
                  <a:lnTo>
                    <a:pt x="2095804" y="762000"/>
                  </a:lnTo>
                  <a:lnTo>
                    <a:pt x="2095804" y="660400"/>
                  </a:lnTo>
                  <a:lnTo>
                    <a:pt x="2200960" y="660400"/>
                  </a:lnTo>
                  <a:lnTo>
                    <a:pt x="2200960" y="647700"/>
                  </a:lnTo>
                  <a:lnTo>
                    <a:pt x="2095804" y="647700"/>
                  </a:lnTo>
                  <a:lnTo>
                    <a:pt x="2095804" y="330200"/>
                  </a:lnTo>
                  <a:lnTo>
                    <a:pt x="2200960" y="330200"/>
                  </a:lnTo>
                  <a:lnTo>
                    <a:pt x="2200960" y="317500"/>
                  </a:lnTo>
                  <a:lnTo>
                    <a:pt x="2090305" y="317500"/>
                  </a:lnTo>
                  <a:lnTo>
                    <a:pt x="2090305" y="330200"/>
                  </a:lnTo>
                  <a:lnTo>
                    <a:pt x="2090305" y="647700"/>
                  </a:lnTo>
                  <a:lnTo>
                    <a:pt x="2090305" y="660400"/>
                  </a:lnTo>
                  <a:lnTo>
                    <a:pt x="2090305" y="762000"/>
                  </a:lnTo>
                  <a:lnTo>
                    <a:pt x="1985137" y="762000"/>
                  </a:lnTo>
                  <a:lnTo>
                    <a:pt x="1985137" y="660400"/>
                  </a:lnTo>
                  <a:lnTo>
                    <a:pt x="2090305" y="660400"/>
                  </a:lnTo>
                  <a:lnTo>
                    <a:pt x="2090305" y="647700"/>
                  </a:lnTo>
                  <a:lnTo>
                    <a:pt x="1985137" y="647700"/>
                  </a:lnTo>
                  <a:lnTo>
                    <a:pt x="1985137" y="330200"/>
                  </a:lnTo>
                  <a:lnTo>
                    <a:pt x="2090305" y="330200"/>
                  </a:lnTo>
                  <a:lnTo>
                    <a:pt x="2090305" y="317500"/>
                  </a:lnTo>
                  <a:lnTo>
                    <a:pt x="1979637" y="317500"/>
                  </a:lnTo>
                  <a:lnTo>
                    <a:pt x="1979637" y="330200"/>
                  </a:lnTo>
                  <a:lnTo>
                    <a:pt x="1979637" y="647700"/>
                  </a:lnTo>
                  <a:lnTo>
                    <a:pt x="1979637" y="660400"/>
                  </a:lnTo>
                  <a:lnTo>
                    <a:pt x="1979637" y="762000"/>
                  </a:lnTo>
                  <a:lnTo>
                    <a:pt x="1874469" y="762000"/>
                  </a:lnTo>
                  <a:lnTo>
                    <a:pt x="1874469" y="660400"/>
                  </a:lnTo>
                  <a:lnTo>
                    <a:pt x="1979637" y="660400"/>
                  </a:lnTo>
                  <a:lnTo>
                    <a:pt x="1979637" y="647700"/>
                  </a:lnTo>
                  <a:lnTo>
                    <a:pt x="1874469" y="647700"/>
                  </a:lnTo>
                  <a:lnTo>
                    <a:pt x="1874469" y="330200"/>
                  </a:lnTo>
                  <a:lnTo>
                    <a:pt x="1979637" y="330200"/>
                  </a:lnTo>
                  <a:lnTo>
                    <a:pt x="1979637" y="317500"/>
                  </a:lnTo>
                  <a:lnTo>
                    <a:pt x="1868970" y="317500"/>
                  </a:lnTo>
                  <a:lnTo>
                    <a:pt x="1868970" y="330200"/>
                  </a:lnTo>
                  <a:lnTo>
                    <a:pt x="1868970" y="647700"/>
                  </a:lnTo>
                  <a:lnTo>
                    <a:pt x="1868970" y="660400"/>
                  </a:lnTo>
                  <a:lnTo>
                    <a:pt x="1868970" y="762000"/>
                  </a:lnTo>
                  <a:lnTo>
                    <a:pt x="1763801" y="762000"/>
                  </a:lnTo>
                  <a:lnTo>
                    <a:pt x="1763801" y="660400"/>
                  </a:lnTo>
                  <a:lnTo>
                    <a:pt x="1868970" y="660400"/>
                  </a:lnTo>
                  <a:lnTo>
                    <a:pt x="1868970" y="647700"/>
                  </a:lnTo>
                  <a:lnTo>
                    <a:pt x="1763801" y="647700"/>
                  </a:lnTo>
                  <a:lnTo>
                    <a:pt x="1763801" y="330200"/>
                  </a:lnTo>
                  <a:lnTo>
                    <a:pt x="1868970" y="330200"/>
                  </a:lnTo>
                  <a:lnTo>
                    <a:pt x="1868970" y="317500"/>
                  </a:lnTo>
                  <a:lnTo>
                    <a:pt x="1758302" y="317500"/>
                  </a:lnTo>
                  <a:lnTo>
                    <a:pt x="1758302" y="330200"/>
                  </a:lnTo>
                  <a:lnTo>
                    <a:pt x="1758302" y="647700"/>
                  </a:lnTo>
                  <a:lnTo>
                    <a:pt x="1758302" y="660400"/>
                  </a:lnTo>
                  <a:lnTo>
                    <a:pt x="1758302" y="762000"/>
                  </a:lnTo>
                  <a:lnTo>
                    <a:pt x="1653133" y="762000"/>
                  </a:lnTo>
                  <a:lnTo>
                    <a:pt x="1653133" y="660400"/>
                  </a:lnTo>
                  <a:lnTo>
                    <a:pt x="1758302" y="660400"/>
                  </a:lnTo>
                  <a:lnTo>
                    <a:pt x="1758302" y="647700"/>
                  </a:lnTo>
                  <a:lnTo>
                    <a:pt x="1653133" y="647700"/>
                  </a:lnTo>
                  <a:lnTo>
                    <a:pt x="1653133" y="330200"/>
                  </a:lnTo>
                  <a:lnTo>
                    <a:pt x="1758302" y="330200"/>
                  </a:lnTo>
                  <a:lnTo>
                    <a:pt x="1758302" y="317500"/>
                  </a:lnTo>
                  <a:lnTo>
                    <a:pt x="1647647" y="317500"/>
                  </a:lnTo>
                  <a:lnTo>
                    <a:pt x="1647647" y="330200"/>
                  </a:lnTo>
                  <a:lnTo>
                    <a:pt x="1647647" y="647700"/>
                  </a:lnTo>
                  <a:lnTo>
                    <a:pt x="1647647" y="660400"/>
                  </a:lnTo>
                  <a:lnTo>
                    <a:pt x="1647647" y="762000"/>
                  </a:lnTo>
                  <a:lnTo>
                    <a:pt x="1542478" y="762000"/>
                  </a:lnTo>
                  <a:lnTo>
                    <a:pt x="1542478" y="660400"/>
                  </a:lnTo>
                  <a:lnTo>
                    <a:pt x="1647647" y="660400"/>
                  </a:lnTo>
                  <a:lnTo>
                    <a:pt x="1647647" y="647700"/>
                  </a:lnTo>
                  <a:lnTo>
                    <a:pt x="1542478" y="647700"/>
                  </a:lnTo>
                  <a:lnTo>
                    <a:pt x="1542478" y="330200"/>
                  </a:lnTo>
                  <a:lnTo>
                    <a:pt x="1647647" y="330200"/>
                  </a:lnTo>
                  <a:lnTo>
                    <a:pt x="1647647" y="317500"/>
                  </a:lnTo>
                  <a:lnTo>
                    <a:pt x="1536979" y="317500"/>
                  </a:lnTo>
                  <a:lnTo>
                    <a:pt x="1536979" y="330200"/>
                  </a:lnTo>
                  <a:lnTo>
                    <a:pt x="1536979" y="647700"/>
                  </a:lnTo>
                  <a:lnTo>
                    <a:pt x="1536979" y="660400"/>
                  </a:lnTo>
                  <a:lnTo>
                    <a:pt x="1536979" y="762000"/>
                  </a:lnTo>
                  <a:lnTo>
                    <a:pt x="1431810" y="762000"/>
                  </a:lnTo>
                  <a:lnTo>
                    <a:pt x="1431810" y="660400"/>
                  </a:lnTo>
                  <a:lnTo>
                    <a:pt x="1536979" y="660400"/>
                  </a:lnTo>
                  <a:lnTo>
                    <a:pt x="1536979" y="647700"/>
                  </a:lnTo>
                  <a:lnTo>
                    <a:pt x="1431810" y="647700"/>
                  </a:lnTo>
                  <a:lnTo>
                    <a:pt x="1431810" y="330200"/>
                  </a:lnTo>
                  <a:lnTo>
                    <a:pt x="1536979" y="330200"/>
                  </a:lnTo>
                  <a:lnTo>
                    <a:pt x="1536979" y="317500"/>
                  </a:lnTo>
                  <a:lnTo>
                    <a:pt x="1431810" y="317500"/>
                  </a:lnTo>
                  <a:lnTo>
                    <a:pt x="1431810" y="0"/>
                  </a:lnTo>
                  <a:lnTo>
                    <a:pt x="1426311" y="0"/>
                  </a:lnTo>
                  <a:lnTo>
                    <a:pt x="1426311" y="762000"/>
                  </a:lnTo>
                  <a:lnTo>
                    <a:pt x="1321142" y="762000"/>
                  </a:lnTo>
                  <a:lnTo>
                    <a:pt x="1321142" y="660400"/>
                  </a:lnTo>
                  <a:lnTo>
                    <a:pt x="1426311" y="660400"/>
                  </a:lnTo>
                  <a:lnTo>
                    <a:pt x="1426311" y="647700"/>
                  </a:lnTo>
                  <a:lnTo>
                    <a:pt x="1321142" y="647700"/>
                  </a:lnTo>
                  <a:lnTo>
                    <a:pt x="1321142" y="330200"/>
                  </a:lnTo>
                  <a:lnTo>
                    <a:pt x="1426311" y="330200"/>
                  </a:lnTo>
                  <a:lnTo>
                    <a:pt x="1426311" y="317500"/>
                  </a:lnTo>
                  <a:lnTo>
                    <a:pt x="1321142" y="317500"/>
                  </a:lnTo>
                  <a:lnTo>
                    <a:pt x="1321142" y="0"/>
                  </a:lnTo>
                  <a:lnTo>
                    <a:pt x="1315656" y="0"/>
                  </a:lnTo>
                  <a:lnTo>
                    <a:pt x="1315656" y="762000"/>
                  </a:lnTo>
                  <a:lnTo>
                    <a:pt x="1210487" y="762000"/>
                  </a:lnTo>
                  <a:lnTo>
                    <a:pt x="1210487" y="660400"/>
                  </a:lnTo>
                  <a:lnTo>
                    <a:pt x="1315656" y="660400"/>
                  </a:lnTo>
                  <a:lnTo>
                    <a:pt x="1315656" y="647700"/>
                  </a:lnTo>
                  <a:lnTo>
                    <a:pt x="1210487" y="647700"/>
                  </a:lnTo>
                  <a:lnTo>
                    <a:pt x="1210487" y="330200"/>
                  </a:lnTo>
                  <a:lnTo>
                    <a:pt x="1315656" y="330200"/>
                  </a:lnTo>
                  <a:lnTo>
                    <a:pt x="1315656" y="317500"/>
                  </a:lnTo>
                  <a:lnTo>
                    <a:pt x="1210487" y="317500"/>
                  </a:lnTo>
                  <a:lnTo>
                    <a:pt x="1210487" y="0"/>
                  </a:lnTo>
                  <a:lnTo>
                    <a:pt x="1204988" y="0"/>
                  </a:lnTo>
                  <a:lnTo>
                    <a:pt x="1204988" y="762000"/>
                  </a:lnTo>
                  <a:lnTo>
                    <a:pt x="1099820" y="762000"/>
                  </a:lnTo>
                  <a:lnTo>
                    <a:pt x="1099820" y="660400"/>
                  </a:lnTo>
                  <a:lnTo>
                    <a:pt x="1204988" y="660400"/>
                  </a:lnTo>
                  <a:lnTo>
                    <a:pt x="1204988" y="647700"/>
                  </a:lnTo>
                  <a:lnTo>
                    <a:pt x="1099820" y="647700"/>
                  </a:lnTo>
                  <a:lnTo>
                    <a:pt x="1099820" y="330200"/>
                  </a:lnTo>
                  <a:lnTo>
                    <a:pt x="1204988" y="330200"/>
                  </a:lnTo>
                  <a:lnTo>
                    <a:pt x="1204988" y="317500"/>
                  </a:lnTo>
                  <a:lnTo>
                    <a:pt x="1099820" y="317500"/>
                  </a:lnTo>
                  <a:lnTo>
                    <a:pt x="1099820" y="0"/>
                  </a:lnTo>
                  <a:lnTo>
                    <a:pt x="1094320" y="0"/>
                  </a:lnTo>
                  <a:lnTo>
                    <a:pt x="1094320" y="762000"/>
                  </a:lnTo>
                  <a:lnTo>
                    <a:pt x="989152" y="762000"/>
                  </a:lnTo>
                  <a:lnTo>
                    <a:pt x="989152" y="660400"/>
                  </a:lnTo>
                  <a:lnTo>
                    <a:pt x="1094320" y="660400"/>
                  </a:lnTo>
                  <a:lnTo>
                    <a:pt x="1094320" y="647700"/>
                  </a:lnTo>
                  <a:lnTo>
                    <a:pt x="989152" y="647700"/>
                  </a:lnTo>
                  <a:lnTo>
                    <a:pt x="989152" y="330200"/>
                  </a:lnTo>
                  <a:lnTo>
                    <a:pt x="1094320" y="330200"/>
                  </a:lnTo>
                  <a:lnTo>
                    <a:pt x="1094320" y="317500"/>
                  </a:lnTo>
                  <a:lnTo>
                    <a:pt x="989152" y="317500"/>
                  </a:lnTo>
                  <a:lnTo>
                    <a:pt x="989152" y="0"/>
                  </a:lnTo>
                  <a:lnTo>
                    <a:pt x="983653" y="0"/>
                  </a:lnTo>
                  <a:lnTo>
                    <a:pt x="983653" y="762000"/>
                  </a:lnTo>
                  <a:lnTo>
                    <a:pt x="878497" y="762000"/>
                  </a:lnTo>
                  <a:lnTo>
                    <a:pt x="878497" y="660400"/>
                  </a:lnTo>
                  <a:lnTo>
                    <a:pt x="983653" y="660400"/>
                  </a:lnTo>
                  <a:lnTo>
                    <a:pt x="983653" y="647700"/>
                  </a:lnTo>
                  <a:lnTo>
                    <a:pt x="878497" y="647700"/>
                  </a:lnTo>
                  <a:lnTo>
                    <a:pt x="878497" y="330200"/>
                  </a:lnTo>
                  <a:lnTo>
                    <a:pt x="983653" y="330200"/>
                  </a:lnTo>
                  <a:lnTo>
                    <a:pt x="983653" y="317500"/>
                  </a:lnTo>
                  <a:lnTo>
                    <a:pt x="878497" y="317500"/>
                  </a:lnTo>
                  <a:lnTo>
                    <a:pt x="878497" y="0"/>
                  </a:lnTo>
                  <a:lnTo>
                    <a:pt x="872998" y="0"/>
                  </a:lnTo>
                  <a:lnTo>
                    <a:pt x="872998" y="762000"/>
                  </a:lnTo>
                  <a:lnTo>
                    <a:pt x="767829" y="762000"/>
                  </a:lnTo>
                  <a:lnTo>
                    <a:pt x="767829" y="660400"/>
                  </a:lnTo>
                  <a:lnTo>
                    <a:pt x="872998" y="660400"/>
                  </a:lnTo>
                  <a:lnTo>
                    <a:pt x="872998" y="647700"/>
                  </a:lnTo>
                  <a:lnTo>
                    <a:pt x="767829" y="647700"/>
                  </a:lnTo>
                  <a:lnTo>
                    <a:pt x="767829" y="330200"/>
                  </a:lnTo>
                  <a:lnTo>
                    <a:pt x="872998" y="330200"/>
                  </a:lnTo>
                  <a:lnTo>
                    <a:pt x="872998" y="317500"/>
                  </a:lnTo>
                  <a:lnTo>
                    <a:pt x="767829" y="317500"/>
                  </a:lnTo>
                  <a:lnTo>
                    <a:pt x="767829" y="0"/>
                  </a:lnTo>
                  <a:lnTo>
                    <a:pt x="762342" y="0"/>
                  </a:lnTo>
                  <a:lnTo>
                    <a:pt x="762342" y="762000"/>
                  </a:lnTo>
                  <a:lnTo>
                    <a:pt x="657161" y="762000"/>
                  </a:lnTo>
                  <a:lnTo>
                    <a:pt x="657161" y="660400"/>
                  </a:lnTo>
                  <a:lnTo>
                    <a:pt x="762342" y="660400"/>
                  </a:lnTo>
                  <a:lnTo>
                    <a:pt x="762342" y="647700"/>
                  </a:lnTo>
                  <a:lnTo>
                    <a:pt x="657161" y="647700"/>
                  </a:lnTo>
                  <a:lnTo>
                    <a:pt x="657161" y="330200"/>
                  </a:lnTo>
                  <a:lnTo>
                    <a:pt x="762342" y="330200"/>
                  </a:lnTo>
                  <a:lnTo>
                    <a:pt x="762342" y="317500"/>
                  </a:lnTo>
                  <a:lnTo>
                    <a:pt x="657161" y="317500"/>
                  </a:lnTo>
                  <a:lnTo>
                    <a:pt x="657161" y="0"/>
                  </a:lnTo>
                  <a:lnTo>
                    <a:pt x="651662" y="0"/>
                  </a:lnTo>
                  <a:lnTo>
                    <a:pt x="651662" y="762000"/>
                  </a:lnTo>
                  <a:lnTo>
                    <a:pt x="546493" y="762000"/>
                  </a:lnTo>
                  <a:lnTo>
                    <a:pt x="546493" y="660400"/>
                  </a:lnTo>
                  <a:lnTo>
                    <a:pt x="651662" y="660400"/>
                  </a:lnTo>
                  <a:lnTo>
                    <a:pt x="651662" y="647700"/>
                  </a:lnTo>
                  <a:lnTo>
                    <a:pt x="546493" y="647700"/>
                  </a:lnTo>
                  <a:lnTo>
                    <a:pt x="546493" y="330200"/>
                  </a:lnTo>
                  <a:lnTo>
                    <a:pt x="651662" y="330200"/>
                  </a:lnTo>
                  <a:lnTo>
                    <a:pt x="651662" y="317500"/>
                  </a:lnTo>
                  <a:lnTo>
                    <a:pt x="546493" y="317500"/>
                  </a:lnTo>
                  <a:lnTo>
                    <a:pt x="546493" y="0"/>
                  </a:lnTo>
                  <a:lnTo>
                    <a:pt x="541007" y="0"/>
                  </a:lnTo>
                  <a:lnTo>
                    <a:pt x="541007" y="762000"/>
                  </a:lnTo>
                  <a:lnTo>
                    <a:pt x="435838" y="762000"/>
                  </a:lnTo>
                  <a:lnTo>
                    <a:pt x="435838" y="660400"/>
                  </a:lnTo>
                  <a:lnTo>
                    <a:pt x="541007" y="660400"/>
                  </a:lnTo>
                  <a:lnTo>
                    <a:pt x="541007" y="647700"/>
                  </a:lnTo>
                  <a:lnTo>
                    <a:pt x="435838" y="647700"/>
                  </a:lnTo>
                  <a:lnTo>
                    <a:pt x="435838" y="330200"/>
                  </a:lnTo>
                  <a:lnTo>
                    <a:pt x="541007" y="330200"/>
                  </a:lnTo>
                  <a:lnTo>
                    <a:pt x="541007" y="317500"/>
                  </a:lnTo>
                  <a:lnTo>
                    <a:pt x="435838" y="317500"/>
                  </a:lnTo>
                  <a:lnTo>
                    <a:pt x="435838" y="0"/>
                  </a:lnTo>
                  <a:lnTo>
                    <a:pt x="430339" y="0"/>
                  </a:lnTo>
                  <a:lnTo>
                    <a:pt x="430339" y="762000"/>
                  </a:lnTo>
                  <a:lnTo>
                    <a:pt x="325183" y="762000"/>
                  </a:lnTo>
                  <a:lnTo>
                    <a:pt x="325183" y="660400"/>
                  </a:lnTo>
                  <a:lnTo>
                    <a:pt x="430339" y="660400"/>
                  </a:lnTo>
                  <a:lnTo>
                    <a:pt x="430339" y="647700"/>
                  </a:lnTo>
                  <a:lnTo>
                    <a:pt x="325183" y="647700"/>
                  </a:lnTo>
                  <a:lnTo>
                    <a:pt x="325183" y="330200"/>
                  </a:lnTo>
                  <a:lnTo>
                    <a:pt x="430339" y="330200"/>
                  </a:lnTo>
                  <a:lnTo>
                    <a:pt x="430339" y="317500"/>
                  </a:lnTo>
                  <a:lnTo>
                    <a:pt x="325183" y="317500"/>
                  </a:lnTo>
                  <a:lnTo>
                    <a:pt x="325183" y="0"/>
                  </a:lnTo>
                  <a:lnTo>
                    <a:pt x="319684" y="0"/>
                  </a:lnTo>
                  <a:lnTo>
                    <a:pt x="319684" y="762000"/>
                  </a:lnTo>
                  <a:lnTo>
                    <a:pt x="214503" y="762000"/>
                  </a:lnTo>
                  <a:lnTo>
                    <a:pt x="214503" y="660400"/>
                  </a:lnTo>
                  <a:lnTo>
                    <a:pt x="319684" y="660400"/>
                  </a:lnTo>
                  <a:lnTo>
                    <a:pt x="319684" y="647700"/>
                  </a:lnTo>
                  <a:lnTo>
                    <a:pt x="214503" y="647700"/>
                  </a:lnTo>
                  <a:lnTo>
                    <a:pt x="214503" y="330200"/>
                  </a:lnTo>
                  <a:lnTo>
                    <a:pt x="319684" y="330200"/>
                  </a:lnTo>
                  <a:lnTo>
                    <a:pt x="319684" y="317500"/>
                  </a:lnTo>
                  <a:lnTo>
                    <a:pt x="214503" y="317500"/>
                  </a:lnTo>
                  <a:lnTo>
                    <a:pt x="214503" y="0"/>
                  </a:lnTo>
                  <a:lnTo>
                    <a:pt x="209003" y="0"/>
                  </a:lnTo>
                  <a:lnTo>
                    <a:pt x="209003" y="762000"/>
                  </a:lnTo>
                  <a:lnTo>
                    <a:pt x="103835" y="762000"/>
                  </a:lnTo>
                  <a:lnTo>
                    <a:pt x="103835" y="660400"/>
                  </a:lnTo>
                  <a:lnTo>
                    <a:pt x="209003" y="660400"/>
                  </a:lnTo>
                  <a:lnTo>
                    <a:pt x="209003" y="647700"/>
                  </a:lnTo>
                  <a:lnTo>
                    <a:pt x="103835" y="647700"/>
                  </a:lnTo>
                  <a:lnTo>
                    <a:pt x="103835" y="330200"/>
                  </a:lnTo>
                  <a:lnTo>
                    <a:pt x="209003" y="330200"/>
                  </a:lnTo>
                  <a:lnTo>
                    <a:pt x="209003" y="317500"/>
                  </a:lnTo>
                  <a:lnTo>
                    <a:pt x="103835" y="317500"/>
                  </a:lnTo>
                  <a:lnTo>
                    <a:pt x="103835" y="0"/>
                  </a:lnTo>
                  <a:lnTo>
                    <a:pt x="98348" y="0"/>
                  </a:lnTo>
                  <a:lnTo>
                    <a:pt x="98348" y="317500"/>
                  </a:lnTo>
                  <a:lnTo>
                    <a:pt x="0" y="317500"/>
                  </a:lnTo>
                  <a:lnTo>
                    <a:pt x="0" y="330200"/>
                  </a:lnTo>
                  <a:lnTo>
                    <a:pt x="98348" y="330200"/>
                  </a:lnTo>
                  <a:lnTo>
                    <a:pt x="98348" y="647700"/>
                  </a:lnTo>
                  <a:lnTo>
                    <a:pt x="1219" y="647700"/>
                  </a:lnTo>
                  <a:lnTo>
                    <a:pt x="0" y="660400"/>
                  </a:lnTo>
                  <a:lnTo>
                    <a:pt x="98348" y="660400"/>
                  </a:lnTo>
                  <a:lnTo>
                    <a:pt x="98348" y="762000"/>
                  </a:lnTo>
                  <a:lnTo>
                    <a:pt x="0" y="762000"/>
                  </a:lnTo>
                  <a:lnTo>
                    <a:pt x="0" y="774700"/>
                  </a:lnTo>
                  <a:lnTo>
                    <a:pt x="651662" y="774700"/>
                  </a:lnTo>
                  <a:lnTo>
                    <a:pt x="651662" y="1092200"/>
                  </a:lnTo>
                  <a:lnTo>
                    <a:pt x="657161" y="1092200"/>
                  </a:lnTo>
                  <a:lnTo>
                    <a:pt x="657161" y="774700"/>
                  </a:lnTo>
                  <a:lnTo>
                    <a:pt x="762342" y="774700"/>
                  </a:lnTo>
                  <a:lnTo>
                    <a:pt x="762342" y="1092200"/>
                  </a:lnTo>
                  <a:lnTo>
                    <a:pt x="767829" y="1092200"/>
                  </a:lnTo>
                  <a:lnTo>
                    <a:pt x="767829" y="774700"/>
                  </a:lnTo>
                  <a:lnTo>
                    <a:pt x="872998" y="774700"/>
                  </a:lnTo>
                  <a:lnTo>
                    <a:pt x="872998" y="1092200"/>
                  </a:lnTo>
                  <a:lnTo>
                    <a:pt x="878497" y="1092200"/>
                  </a:lnTo>
                  <a:lnTo>
                    <a:pt x="878497" y="774700"/>
                  </a:lnTo>
                  <a:lnTo>
                    <a:pt x="983653" y="774700"/>
                  </a:lnTo>
                  <a:lnTo>
                    <a:pt x="983653" y="1092200"/>
                  </a:lnTo>
                  <a:lnTo>
                    <a:pt x="989152" y="1092200"/>
                  </a:lnTo>
                  <a:lnTo>
                    <a:pt x="989152" y="774700"/>
                  </a:lnTo>
                  <a:lnTo>
                    <a:pt x="1094320" y="774700"/>
                  </a:lnTo>
                  <a:lnTo>
                    <a:pt x="1094320" y="1092200"/>
                  </a:lnTo>
                  <a:lnTo>
                    <a:pt x="1099820" y="1092200"/>
                  </a:lnTo>
                  <a:lnTo>
                    <a:pt x="1099820" y="774700"/>
                  </a:lnTo>
                  <a:lnTo>
                    <a:pt x="1204988" y="774700"/>
                  </a:lnTo>
                  <a:lnTo>
                    <a:pt x="1204988" y="1092200"/>
                  </a:lnTo>
                  <a:lnTo>
                    <a:pt x="1210487" y="1092200"/>
                  </a:lnTo>
                  <a:lnTo>
                    <a:pt x="1210487" y="774700"/>
                  </a:lnTo>
                  <a:lnTo>
                    <a:pt x="1315656" y="774700"/>
                  </a:lnTo>
                  <a:lnTo>
                    <a:pt x="1315656" y="1092200"/>
                  </a:lnTo>
                  <a:lnTo>
                    <a:pt x="1321142" y="1092200"/>
                  </a:lnTo>
                  <a:lnTo>
                    <a:pt x="1321142" y="774700"/>
                  </a:lnTo>
                  <a:lnTo>
                    <a:pt x="1426311" y="774700"/>
                  </a:lnTo>
                  <a:lnTo>
                    <a:pt x="1426311" y="1092200"/>
                  </a:lnTo>
                  <a:lnTo>
                    <a:pt x="1431810" y="1092200"/>
                  </a:lnTo>
                  <a:lnTo>
                    <a:pt x="1431810" y="774700"/>
                  </a:lnTo>
                  <a:lnTo>
                    <a:pt x="1536979" y="774700"/>
                  </a:lnTo>
                  <a:lnTo>
                    <a:pt x="1536979" y="1092200"/>
                  </a:lnTo>
                  <a:lnTo>
                    <a:pt x="1542478" y="1092200"/>
                  </a:lnTo>
                  <a:lnTo>
                    <a:pt x="1542478" y="774700"/>
                  </a:lnTo>
                  <a:lnTo>
                    <a:pt x="1647647" y="774700"/>
                  </a:lnTo>
                  <a:lnTo>
                    <a:pt x="1647647" y="1092200"/>
                  </a:lnTo>
                  <a:lnTo>
                    <a:pt x="1653133" y="1092200"/>
                  </a:lnTo>
                  <a:lnTo>
                    <a:pt x="1653133" y="774700"/>
                  </a:lnTo>
                  <a:lnTo>
                    <a:pt x="1758302" y="774700"/>
                  </a:lnTo>
                  <a:lnTo>
                    <a:pt x="1758302" y="1092200"/>
                  </a:lnTo>
                  <a:lnTo>
                    <a:pt x="1763801" y="1092200"/>
                  </a:lnTo>
                  <a:lnTo>
                    <a:pt x="1763801" y="774700"/>
                  </a:lnTo>
                  <a:lnTo>
                    <a:pt x="1868970" y="774700"/>
                  </a:lnTo>
                  <a:lnTo>
                    <a:pt x="1868970" y="1092200"/>
                  </a:lnTo>
                  <a:lnTo>
                    <a:pt x="1874469" y="1092200"/>
                  </a:lnTo>
                  <a:lnTo>
                    <a:pt x="1874469" y="774700"/>
                  </a:lnTo>
                  <a:lnTo>
                    <a:pt x="1979637" y="774700"/>
                  </a:lnTo>
                  <a:lnTo>
                    <a:pt x="1979637" y="1092200"/>
                  </a:lnTo>
                  <a:lnTo>
                    <a:pt x="1985137" y="1092200"/>
                  </a:lnTo>
                  <a:lnTo>
                    <a:pt x="1985137" y="774700"/>
                  </a:lnTo>
                  <a:lnTo>
                    <a:pt x="2090305" y="774700"/>
                  </a:lnTo>
                  <a:lnTo>
                    <a:pt x="2090305" y="1092200"/>
                  </a:lnTo>
                  <a:lnTo>
                    <a:pt x="2095804" y="1092200"/>
                  </a:lnTo>
                  <a:lnTo>
                    <a:pt x="2095804" y="774700"/>
                  </a:lnTo>
                  <a:lnTo>
                    <a:pt x="2200960" y="774700"/>
                  </a:lnTo>
                  <a:lnTo>
                    <a:pt x="2200960" y="1092200"/>
                  </a:lnTo>
                  <a:lnTo>
                    <a:pt x="2206460" y="1092200"/>
                  </a:lnTo>
                  <a:lnTo>
                    <a:pt x="2206460" y="774700"/>
                  </a:lnTo>
                  <a:lnTo>
                    <a:pt x="2304808" y="774700"/>
                  </a:lnTo>
                  <a:lnTo>
                    <a:pt x="2304808" y="762000"/>
                  </a:lnTo>
                  <a:lnTo>
                    <a:pt x="2206460" y="762000"/>
                  </a:lnTo>
                  <a:lnTo>
                    <a:pt x="2206460" y="660400"/>
                  </a:lnTo>
                  <a:lnTo>
                    <a:pt x="2304808" y="660400"/>
                  </a:lnTo>
                  <a:lnTo>
                    <a:pt x="2303589" y="647700"/>
                  </a:lnTo>
                  <a:lnTo>
                    <a:pt x="2206460" y="647700"/>
                  </a:lnTo>
                  <a:lnTo>
                    <a:pt x="2206460" y="330200"/>
                  </a:lnTo>
                  <a:lnTo>
                    <a:pt x="2304808" y="330200"/>
                  </a:lnTo>
                  <a:lnTo>
                    <a:pt x="2304808" y="3175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67" name="object 33"/>
            <p:cNvSpPr/>
            <p:nvPr/>
          </p:nvSpPr>
          <p:spPr>
            <a:xfrm>
              <a:off x="684000" y="34378560"/>
              <a:ext cx="5777280" cy="1622520"/>
            </a:xfrm>
            <a:custGeom>
              <a:avLst/>
              <a:gdLst>
                <a:gd name="textAreaLeft" fmla="*/ 0 w 5777280"/>
                <a:gd name="textAreaRight" fmla="*/ 5777640 w 5777280"/>
                <a:gd name="textAreaTop" fmla="*/ 0 h 1622520"/>
                <a:gd name="textAreaBottom" fmla="*/ 1622880 h 1622520"/>
              </a:gdLst>
              <a:ahLst/>
              <a:cxnLst/>
              <a:rect l="textAreaLeft" t="textAreaTop" r="textAreaRight" b="textAreaBottom"/>
              <a:pathLst>
                <a:path w="2305050" h="647700">
                  <a:moveTo>
                    <a:pt x="2304808" y="215900"/>
                  </a:moveTo>
                  <a:lnTo>
                    <a:pt x="2303589" y="203200"/>
                  </a:lnTo>
                  <a:lnTo>
                    <a:pt x="2206460" y="203200"/>
                  </a:lnTo>
                  <a:lnTo>
                    <a:pt x="2206460" y="0"/>
                  </a:lnTo>
                  <a:lnTo>
                    <a:pt x="2200960" y="0"/>
                  </a:lnTo>
                  <a:lnTo>
                    <a:pt x="2200960" y="203200"/>
                  </a:lnTo>
                  <a:lnTo>
                    <a:pt x="2200960" y="215900"/>
                  </a:lnTo>
                  <a:lnTo>
                    <a:pt x="2200960" y="317500"/>
                  </a:lnTo>
                  <a:lnTo>
                    <a:pt x="2095804" y="317500"/>
                  </a:lnTo>
                  <a:lnTo>
                    <a:pt x="2095804" y="215900"/>
                  </a:lnTo>
                  <a:lnTo>
                    <a:pt x="2200960" y="215900"/>
                  </a:lnTo>
                  <a:lnTo>
                    <a:pt x="2200960" y="203200"/>
                  </a:lnTo>
                  <a:lnTo>
                    <a:pt x="2095804" y="203200"/>
                  </a:lnTo>
                  <a:lnTo>
                    <a:pt x="2095804" y="0"/>
                  </a:lnTo>
                  <a:lnTo>
                    <a:pt x="2090305" y="0"/>
                  </a:lnTo>
                  <a:lnTo>
                    <a:pt x="2090305" y="203200"/>
                  </a:lnTo>
                  <a:lnTo>
                    <a:pt x="2090305" y="215900"/>
                  </a:lnTo>
                  <a:lnTo>
                    <a:pt x="2090305" y="317500"/>
                  </a:lnTo>
                  <a:lnTo>
                    <a:pt x="1985137" y="317500"/>
                  </a:lnTo>
                  <a:lnTo>
                    <a:pt x="1985137" y="215900"/>
                  </a:lnTo>
                  <a:lnTo>
                    <a:pt x="2090305" y="215900"/>
                  </a:lnTo>
                  <a:lnTo>
                    <a:pt x="2090305" y="203200"/>
                  </a:lnTo>
                  <a:lnTo>
                    <a:pt x="1985137" y="203200"/>
                  </a:lnTo>
                  <a:lnTo>
                    <a:pt x="1985137" y="0"/>
                  </a:lnTo>
                  <a:lnTo>
                    <a:pt x="1979637" y="0"/>
                  </a:lnTo>
                  <a:lnTo>
                    <a:pt x="1979637" y="203200"/>
                  </a:lnTo>
                  <a:lnTo>
                    <a:pt x="1979637" y="215900"/>
                  </a:lnTo>
                  <a:lnTo>
                    <a:pt x="1979637" y="317500"/>
                  </a:lnTo>
                  <a:lnTo>
                    <a:pt x="1874469" y="317500"/>
                  </a:lnTo>
                  <a:lnTo>
                    <a:pt x="1874469" y="215900"/>
                  </a:lnTo>
                  <a:lnTo>
                    <a:pt x="1979637" y="215900"/>
                  </a:lnTo>
                  <a:lnTo>
                    <a:pt x="1979637" y="203200"/>
                  </a:lnTo>
                  <a:lnTo>
                    <a:pt x="1874456" y="203200"/>
                  </a:lnTo>
                  <a:lnTo>
                    <a:pt x="1874469" y="0"/>
                  </a:lnTo>
                  <a:lnTo>
                    <a:pt x="1868970" y="0"/>
                  </a:lnTo>
                  <a:lnTo>
                    <a:pt x="1868970" y="203200"/>
                  </a:lnTo>
                  <a:lnTo>
                    <a:pt x="1868970" y="215900"/>
                  </a:lnTo>
                  <a:lnTo>
                    <a:pt x="1868970" y="317500"/>
                  </a:lnTo>
                  <a:lnTo>
                    <a:pt x="1763801" y="317500"/>
                  </a:lnTo>
                  <a:lnTo>
                    <a:pt x="1763801" y="215900"/>
                  </a:lnTo>
                  <a:lnTo>
                    <a:pt x="1868970" y="215900"/>
                  </a:lnTo>
                  <a:lnTo>
                    <a:pt x="1868970" y="203200"/>
                  </a:lnTo>
                  <a:lnTo>
                    <a:pt x="1763801" y="203200"/>
                  </a:lnTo>
                  <a:lnTo>
                    <a:pt x="1763801" y="0"/>
                  </a:lnTo>
                  <a:lnTo>
                    <a:pt x="1758315" y="0"/>
                  </a:lnTo>
                  <a:lnTo>
                    <a:pt x="1758315" y="203200"/>
                  </a:lnTo>
                  <a:lnTo>
                    <a:pt x="1758315" y="215900"/>
                  </a:lnTo>
                  <a:lnTo>
                    <a:pt x="1758315" y="317500"/>
                  </a:lnTo>
                  <a:lnTo>
                    <a:pt x="1653146" y="317500"/>
                  </a:lnTo>
                  <a:lnTo>
                    <a:pt x="1653146" y="215900"/>
                  </a:lnTo>
                  <a:lnTo>
                    <a:pt x="1758315" y="215900"/>
                  </a:lnTo>
                  <a:lnTo>
                    <a:pt x="1758315" y="203200"/>
                  </a:lnTo>
                  <a:lnTo>
                    <a:pt x="1653146" y="203200"/>
                  </a:lnTo>
                  <a:lnTo>
                    <a:pt x="1653133" y="0"/>
                  </a:lnTo>
                  <a:lnTo>
                    <a:pt x="1647647" y="0"/>
                  </a:lnTo>
                  <a:lnTo>
                    <a:pt x="1647647" y="203200"/>
                  </a:lnTo>
                  <a:lnTo>
                    <a:pt x="1647647" y="215900"/>
                  </a:lnTo>
                  <a:lnTo>
                    <a:pt x="1647647" y="317500"/>
                  </a:lnTo>
                  <a:lnTo>
                    <a:pt x="1542478" y="317500"/>
                  </a:lnTo>
                  <a:lnTo>
                    <a:pt x="1542478" y="215900"/>
                  </a:lnTo>
                  <a:lnTo>
                    <a:pt x="1647647" y="215900"/>
                  </a:lnTo>
                  <a:lnTo>
                    <a:pt x="1647647" y="203200"/>
                  </a:lnTo>
                  <a:lnTo>
                    <a:pt x="1542478" y="203200"/>
                  </a:lnTo>
                  <a:lnTo>
                    <a:pt x="1542478" y="0"/>
                  </a:lnTo>
                  <a:lnTo>
                    <a:pt x="1536979" y="0"/>
                  </a:lnTo>
                  <a:lnTo>
                    <a:pt x="1536979" y="203200"/>
                  </a:lnTo>
                  <a:lnTo>
                    <a:pt x="1536979" y="215900"/>
                  </a:lnTo>
                  <a:lnTo>
                    <a:pt x="1536979" y="317500"/>
                  </a:lnTo>
                  <a:lnTo>
                    <a:pt x="1431810" y="317500"/>
                  </a:lnTo>
                  <a:lnTo>
                    <a:pt x="1431810" y="215900"/>
                  </a:lnTo>
                  <a:lnTo>
                    <a:pt x="1536979" y="215900"/>
                  </a:lnTo>
                  <a:lnTo>
                    <a:pt x="1536979" y="203200"/>
                  </a:lnTo>
                  <a:lnTo>
                    <a:pt x="1431810" y="203200"/>
                  </a:lnTo>
                  <a:lnTo>
                    <a:pt x="1431810" y="0"/>
                  </a:lnTo>
                  <a:lnTo>
                    <a:pt x="1426311" y="0"/>
                  </a:lnTo>
                  <a:lnTo>
                    <a:pt x="1426311" y="203200"/>
                  </a:lnTo>
                  <a:lnTo>
                    <a:pt x="1426311" y="215900"/>
                  </a:lnTo>
                  <a:lnTo>
                    <a:pt x="1426311" y="317500"/>
                  </a:lnTo>
                  <a:lnTo>
                    <a:pt x="1321142" y="317500"/>
                  </a:lnTo>
                  <a:lnTo>
                    <a:pt x="1321142" y="215900"/>
                  </a:lnTo>
                  <a:lnTo>
                    <a:pt x="1426311" y="215900"/>
                  </a:lnTo>
                  <a:lnTo>
                    <a:pt x="1426311" y="203200"/>
                  </a:lnTo>
                  <a:lnTo>
                    <a:pt x="1321142" y="203200"/>
                  </a:lnTo>
                  <a:lnTo>
                    <a:pt x="1321142" y="0"/>
                  </a:lnTo>
                  <a:lnTo>
                    <a:pt x="1315656" y="0"/>
                  </a:lnTo>
                  <a:lnTo>
                    <a:pt x="1315656" y="203200"/>
                  </a:lnTo>
                  <a:lnTo>
                    <a:pt x="1315656" y="215900"/>
                  </a:lnTo>
                  <a:lnTo>
                    <a:pt x="1315656" y="317500"/>
                  </a:lnTo>
                  <a:lnTo>
                    <a:pt x="1210487" y="317500"/>
                  </a:lnTo>
                  <a:lnTo>
                    <a:pt x="1210487" y="215900"/>
                  </a:lnTo>
                  <a:lnTo>
                    <a:pt x="1315656" y="215900"/>
                  </a:lnTo>
                  <a:lnTo>
                    <a:pt x="1315656" y="203200"/>
                  </a:lnTo>
                  <a:lnTo>
                    <a:pt x="1210487" y="203200"/>
                  </a:lnTo>
                  <a:lnTo>
                    <a:pt x="1210487" y="0"/>
                  </a:lnTo>
                  <a:lnTo>
                    <a:pt x="1204988" y="0"/>
                  </a:lnTo>
                  <a:lnTo>
                    <a:pt x="1204988" y="203200"/>
                  </a:lnTo>
                  <a:lnTo>
                    <a:pt x="1204988" y="215900"/>
                  </a:lnTo>
                  <a:lnTo>
                    <a:pt x="1204988" y="317500"/>
                  </a:lnTo>
                  <a:lnTo>
                    <a:pt x="1099820" y="317500"/>
                  </a:lnTo>
                  <a:lnTo>
                    <a:pt x="1099820" y="215900"/>
                  </a:lnTo>
                  <a:lnTo>
                    <a:pt x="1204988" y="215900"/>
                  </a:lnTo>
                  <a:lnTo>
                    <a:pt x="1204988" y="203200"/>
                  </a:lnTo>
                  <a:lnTo>
                    <a:pt x="1099820" y="203200"/>
                  </a:lnTo>
                  <a:lnTo>
                    <a:pt x="1099820" y="0"/>
                  </a:lnTo>
                  <a:lnTo>
                    <a:pt x="1094320" y="0"/>
                  </a:lnTo>
                  <a:lnTo>
                    <a:pt x="1094320" y="203200"/>
                  </a:lnTo>
                  <a:lnTo>
                    <a:pt x="1094320" y="215900"/>
                  </a:lnTo>
                  <a:lnTo>
                    <a:pt x="1094320" y="317500"/>
                  </a:lnTo>
                  <a:lnTo>
                    <a:pt x="989152" y="317500"/>
                  </a:lnTo>
                  <a:lnTo>
                    <a:pt x="989152" y="215900"/>
                  </a:lnTo>
                  <a:lnTo>
                    <a:pt x="1094320" y="215900"/>
                  </a:lnTo>
                  <a:lnTo>
                    <a:pt x="1094320" y="203200"/>
                  </a:lnTo>
                  <a:lnTo>
                    <a:pt x="989152" y="203200"/>
                  </a:lnTo>
                  <a:lnTo>
                    <a:pt x="989152" y="0"/>
                  </a:lnTo>
                  <a:lnTo>
                    <a:pt x="983653" y="0"/>
                  </a:lnTo>
                  <a:lnTo>
                    <a:pt x="983653" y="203200"/>
                  </a:lnTo>
                  <a:lnTo>
                    <a:pt x="983653" y="215900"/>
                  </a:lnTo>
                  <a:lnTo>
                    <a:pt x="983653" y="317500"/>
                  </a:lnTo>
                  <a:lnTo>
                    <a:pt x="878497" y="317500"/>
                  </a:lnTo>
                  <a:lnTo>
                    <a:pt x="878497" y="215900"/>
                  </a:lnTo>
                  <a:lnTo>
                    <a:pt x="983653" y="215900"/>
                  </a:lnTo>
                  <a:lnTo>
                    <a:pt x="983653" y="203200"/>
                  </a:lnTo>
                  <a:lnTo>
                    <a:pt x="878497" y="203200"/>
                  </a:lnTo>
                  <a:lnTo>
                    <a:pt x="878497" y="0"/>
                  </a:lnTo>
                  <a:lnTo>
                    <a:pt x="872998" y="0"/>
                  </a:lnTo>
                  <a:lnTo>
                    <a:pt x="872998" y="203200"/>
                  </a:lnTo>
                  <a:lnTo>
                    <a:pt x="872998" y="215900"/>
                  </a:lnTo>
                  <a:lnTo>
                    <a:pt x="872998" y="317500"/>
                  </a:lnTo>
                  <a:lnTo>
                    <a:pt x="767829" y="317500"/>
                  </a:lnTo>
                  <a:lnTo>
                    <a:pt x="767829" y="215900"/>
                  </a:lnTo>
                  <a:lnTo>
                    <a:pt x="872998" y="215900"/>
                  </a:lnTo>
                  <a:lnTo>
                    <a:pt x="872998" y="203200"/>
                  </a:lnTo>
                  <a:lnTo>
                    <a:pt x="767829" y="203200"/>
                  </a:lnTo>
                  <a:lnTo>
                    <a:pt x="767829" y="0"/>
                  </a:lnTo>
                  <a:lnTo>
                    <a:pt x="762342" y="0"/>
                  </a:lnTo>
                  <a:lnTo>
                    <a:pt x="762342" y="203200"/>
                  </a:lnTo>
                  <a:lnTo>
                    <a:pt x="762342" y="215900"/>
                  </a:lnTo>
                  <a:lnTo>
                    <a:pt x="762342" y="317500"/>
                  </a:lnTo>
                  <a:lnTo>
                    <a:pt x="657161" y="317500"/>
                  </a:lnTo>
                  <a:lnTo>
                    <a:pt x="657161" y="215900"/>
                  </a:lnTo>
                  <a:lnTo>
                    <a:pt x="762342" y="215900"/>
                  </a:lnTo>
                  <a:lnTo>
                    <a:pt x="762342" y="203200"/>
                  </a:lnTo>
                  <a:lnTo>
                    <a:pt x="657161" y="203200"/>
                  </a:lnTo>
                  <a:lnTo>
                    <a:pt x="657161" y="0"/>
                  </a:lnTo>
                  <a:lnTo>
                    <a:pt x="651662" y="0"/>
                  </a:lnTo>
                  <a:lnTo>
                    <a:pt x="651662" y="203200"/>
                  </a:lnTo>
                  <a:lnTo>
                    <a:pt x="651662" y="215900"/>
                  </a:lnTo>
                  <a:lnTo>
                    <a:pt x="651662" y="317500"/>
                  </a:lnTo>
                  <a:lnTo>
                    <a:pt x="546493" y="317500"/>
                  </a:lnTo>
                  <a:lnTo>
                    <a:pt x="546493" y="215900"/>
                  </a:lnTo>
                  <a:lnTo>
                    <a:pt x="651662" y="215900"/>
                  </a:lnTo>
                  <a:lnTo>
                    <a:pt x="651662" y="203200"/>
                  </a:lnTo>
                  <a:lnTo>
                    <a:pt x="546493" y="203200"/>
                  </a:lnTo>
                  <a:lnTo>
                    <a:pt x="546493" y="0"/>
                  </a:lnTo>
                  <a:lnTo>
                    <a:pt x="541007" y="0"/>
                  </a:lnTo>
                  <a:lnTo>
                    <a:pt x="541007" y="203200"/>
                  </a:lnTo>
                  <a:lnTo>
                    <a:pt x="541007" y="215900"/>
                  </a:lnTo>
                  <a:lnTo>
                    <a:pt x="541007" y="317500"/>
                  </a:lnTo>
                  <a:lnTo>
                    <a:pt x="435838" y="317500"/>
                  </a:lnTo>
                  <a:lnTo>
                    <a:pt x="435838" y="215900"/>
                  </a:lnTo>
                  <a:lnTo>
                    <a:pt x="541007" y="215900"/>
                  </a:lnTo>
                  <a:lnTo>
                    <a:pt x="541007" y="203200"/>
                  </a:lnTo>
                  <a:lnTo>
                    <a:pt x="435838" y="203200"/>
                  </a:lnTo>
                  <a:lnTo>
                    <a:pt x="435838" y="0"/>
                  </a:lnTo>
                  <a:lnTo>
                    <a:pt x="430339" y="0"/>
                  </a:lnTo>
                  <a:lnTo>
                    <a:pt x="430339" y="203200"/>
                  </a:lnTo>
                  <a:lnTo>
                    <a:pt x="430339" y="215900"/>
                  </a:lnTo>
                  <a:lnTo>
                    <a:pt x="430339" y="317500"/>
                  </a:lnTo>
                  <a:lnTo>
                    <a:pt x="325183" y="317500"/>
                  </a:lnTo>
                  <a:lnTo>
                    <a:pt x="325183" y="215900"/>
                  </a:lnTo>
                  <a:lnTo>
                    <a:pt x="430339" y="215900"/>
                  </a:lnTo>
                  <a:lnTo>
                    <a:pt x="430339" y="203200"/>
                  </a:lnTo>
                  <a:lnTo>
                    <a:pt x="325183" y="203200"/>
                  </a:lnTo>
                  <a:lnTo>
                    <a:pt x="325183" y="0"/>
                  </a:lnTo>
                  <a:lnTo>
                    <a:pt x="319684" y="0"/>
                  </a:lnTo>
                  <a:lnTo>
                    <a:pt x="319684" y="203200"/>
                  </a:lnTo>
                  <a:lnTo>
                    <a:pt x="319684" y="215900"/>
                  </a:lnTo>
                  <a:lnTo>
                    <a:pt x="319684" y="317500"/>
                  </a:lnTo>
                  <a:lnTo>
                    <a:pt x="214503" y="317500"/>
                  </a:lnTo>
                  <a:lnTo>
                    <a:pt x="214503" y="215900"/>
                  </a:lnTo>
                  <a:lnTo>
                    <a:pt x="319684" y="215900"/>
                  </a:lnTo>
                  <a:lnTo>
                    <a:pt x="319684" y="203200"/>
                  </a:lnTo>
                  <a:lnTo>
                    <a:pt x="214503" y="203200"/>
                  </a:lnTo>
                  <a:lnTo>
                    <a:pt x="214503" y="0"/>
                  </a:lnTo>
                  <a:lnTo>
                    <a:pt x="209016" y="0"/>
                  </a:lnTo>
                  <a:lnTo>
                    <a:pt x="209003" y="203200"/>
                  </a:lnTo>
                  <a:lnTo>
                    <a:pt x="209003" y="215900"/>
                  </a:lnTo>
                  <a:lnTo>
                    <a:pt x="209003" y="317500"/>
                  </a:lnTo>
                  <a:lnTo>
                    <a:pt x="103835" y="317500"/>
                  </a:lnTo>
                  <a:lnTo>
                    <a:pt x="103835" y="215900"/>
                  </a:lnTo>
                  <a:lnTo>
                    <a:pt x="209003" y="215900"/>
                  </a:lnTo>
                  <a:lnTo>
                    <a:pt x="209003" y="203200"/>
                  </a:lnTo>
                  <a:lnTo>
                    <a:pt x="103835" y="203200"/>
                  </a:lnTo>
                  <a:lnTo>
                    <a:pt x="103835" y="0"/>
                  </a:lnTo>
                  <a:lnTo>
                    <a:pt x="98348" y="0"/>
                  </a:lnTo>
                  <a:lnTo>
                    <a:pt x="98348" y="203200"/>
                  </a:lnTo>
                  <a:lnTo>
                    <a:pt x="1219" y="203200"/>
                  </a:lnTo>
                  <a:lnTo>
                    <a:pt x="0" y="215900"/>
                  </a:lnTo>
                  <a:lnTo>
                    <a:pt x="98348" y="215900"/>
                  </a:lnTo>
                  <a:lnTo>
                    <a:pt x="98348" y="317500"/>
                  </a:lnTo>
                  <a:lnTo>
                    <a:pt x="0" y="317500"/>
                  </a:lnTo>
                  <a:lnTo>
                    <a:pt x="0" y="330200"/>
                  </a:lnTo>
                  <a:lnTo>
                    <a:pt x="1426311" y="330200"/>
                  </a:lnTo>
                  <a:lnTo>
                    <a:pt x="1426311" y="647700"/>
                  </a:lnTo>
                  <a:lnTo>
                    <a:pt x="1431810" y="647700"/>
                  </a:lnTo>
                  <a:lnTo>
                    <a:pt x="1431810" y="330200"/>
                  </a:lnTo>
                  <a:lnTo>
                    <a:pt x="1536979" y="330200"/>
                  </a:lnTo>
                  <a:lnTo>
                    <a:pt x="1536979" y="647700"/>
                  </a:lnTo>
                  <a:lnTo>
                    <a:pt x="1542478" y="647700"/>
                  </a:lnTo>
                  <a:lnTo>
                    <a:pt x="1542478" y="330200"/>
                  </a:lnTo>
                  <a:lnTo>
                    <a:pt x="1647647" y="330200"/>
                  </a:lnTo>
                  <a:lnTo>
                    <a:pt x="1647647" y="647700"/>
                  </a:lnTo>
                  <a:lnTo>
                    <a:pt x="1653133" y="647700"/>
                  </a:lnTo>
                  <a:lnTo>
                    <a:pt x="1653146" y="330200"/>
                  </a:lnTo>
                  <a:lnTo>
                    <a:pt x="1758315" y="330200"/>
                  </a:lnTo>
                  <a:lnTo>
                    <a:pt x="1758302" y="647700"/>
                  </a:lnTo>
                  <a:lnTo>
                    <a:pt x="1763801" y="647700"/>
                  </a:lnTo>
                  <a:lnTo>
                    <a:pt x="1763801" y="330200"/>
                  </a:lnTo>
                  <a:lnTo>
                    <a:pt x="1868970" y="330200"/>
                  </a:lnTo>
                  <a:lnTo>
                    <a:pt x="1868970" y="647700"/>
                  </a:lnTo>
                  <a:lnTo>
                    <a:pt x="1874469" y="647700"/>
                  </a:lnTo>
                  <a:lnTo>
                    <a:pt x="1874469" y="330200"/>
                  </a:lnTo>
                  <a:lnTo>
                    <a:pt x="1979637" y="330200"/>
                  </a:lnTo>
                  <a:lnTo>
                    <a:pt x="1979637" y="647700"/>
                  </a:lnTo>
                  <a:lnTo>
                    <a:pt x="1985137" y="647700"/>
                  </a:lnTo>
                  <a:lnTo>
                    <a:pt x="1985137" y="330200"/>
                  </a:lnTo>
                  <a:lnTo>
                    <a:pt x="2090305" y="330200"/>
                  </a:lnTo>
                  <a:lnTo>
                    <a:pt x="2090305" y="647700"/>
                  </a:lnTo>
                  <a:lnTo>
                    <a:pt x="2095804" y="647700"/>
                  </a:lnTo>
                  <a:lnTo>
                    <a:pt x="2095804" y="330200"/>
                  </a:lnTo>
                  <a:lnTo>
                    <a:pt x="2200960" y="330200"/>
                  </a:lnTo>
                  <a:lnTo>
                    <a:pt x="2200960" y="647700"/>
                  </a:lnTo>
                  <a:lnTo>
                    <a:pt x="2206460" y="647700"/>
                  </a:lnTo>
                  <a:lnTo>
                    <a:pt x="2206460" y="330200"/>
                  </a:lnTo>
                  <a:lnTo>
                    <a:pt x="2304808" y="330200"/>
                  </a:lnTo>
                  <a:lnTo>
                    <a:pt x="2304808" y="317500"/>
                  </a:lnTo>
                  <a:lnTo>
                    <a:pt x="2206460" y="317500"/>
                  </a:lnTo>
                  <a:lnTo>
                    <a:pt x="2206460" y="215900"/>
                  </a:lnTo>
                  <a:lnTo>
                    <a:pt x="2304808" y="215900"/>
                  </a:lnTo>
                  <a:close/>
                </a:path>
              </a:pathLst>
            </a:custGeom>
            <a:solidFill>
              <a:srgbClr val="C8CBCD"/>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68" name="object 34"/>
          <p:cNvSpPr/>
          <p:nvPr/>
        </p:nvSpPr>
        <p:spPr>
          <a:xfrm>
            <a:off x="1026000" y="40541760"/>
            <a:ext cx="936720" cy="117360"/>
          </a:xfrm>
          <a:custGeom>
            <a:avLst/>
            <a:gdLst>
              <a:gd name="textAreaLeft" fmla="*/ 0 w 936720"/>
              <a:gd name="textAreaRight" fmla="*/ 937080 w 936720"/>
              <a:gd name="textAreaTop" fmla="*/ 0 h 117360"/>
              <a:gd name="textAreaBottom" fmla="*/ 117720 h 117360"/>
            </a:gdLst>
            <a:ahLst/>
            <a:cxnLst/>
            <a:rect l="textAreaLeft" t="textAreaTop" r="textAreaRight" b="textAreaBottom"/>
            <a:pathLst>
              <a:path w="374015" h="46990">
                <a:moveTo>
                  <a:pt x="29425" y="25590"/>
                </a:moveTo>
                <a:lnTo>
                  <a:pt x="24485" y="22694"/>
                </a:lnTo>
                <a:lnTo>
                  <a:pt x="8242" y="17741"/>
                </a:lnTo>
                <a:lnTo>
                  <a:pt x="5803" y="15633"/>
                </a:lnTo>
                <a:lnTo>
                  <a:pt x="5803" y="6261"/>
                </a:lnTo>
                <a:lnTo>
                  <a:pt x="9639" y="3365"/>
                </a:lnTo>
                <a:lnTo>
                  <a:pt x="19329" y="3365"/>
                </a:lnTo>
                <a:lnTo>
                  <a:pt x="22364" y="4622"/>
                </a:lnTo>
                <a:lnTo>
                  <a:pt x="25730" y="7518"/>
                </a:lnTo>
                <a:lnTo>
                  <a:pt x="28041" y="5016"/>
                </a:lnTo>
                <a:lnTo>
                  <a:pt x="24485" y="1841"/>
                </a:lnTo>
                <a:lnTo>
                  <a:pt x="20916" y="0"/>
                </a:lnTo>
                <a:lnTo>
                  <a:pt x="7124" y="0"/>
                </a:lnTo>
                <a:lnTo>
                  <a:pt x="1790" y="4686"/>
                </a:lnTo>
                <a:lnTo>
                  <a:pt x="1790" y="17614"/>
                </a:lnTo>
                <a:lnTo>
                  <a:pt x="5676" y="20713"/>
                </a:lnTo>
                <a:lnTo>
                  <a:pt x="22694" y="25996"/>
                </a:lnTo>
                <a:lnTo>
                  <a:pt x="25412" y="28232"/>
                </a:lnTo>
                <a:lnTo>
                  <a:pt x="25412" y="39776"/>
                </a:lnTo>
                <a:lnTo>
                  <a:pt x="20726" y="43268"/>
                </a:lnTo>
                <a:lnTo>
                  <a:pt x="9105" y="43268"/>
                </a:lnTo>
                <a:lnTo>
                  <a:pt x="5613" y="41363"/>
                </a:lnTo>
                <a:lnTo>
                  <a:pt x="2311" y="38468"/>
                </a:lnTo>
                <a:lnTo>
                  <a:pt x="0" y="40970"/>
                </a:lnTo>
                <a:lnTo>
                  <a:pt x="3695" y="44462"/>
                </a:lnTo>
                <a:lnTo>
                  <a:pt x="8242" y="46634"/>
                </a:lnTo>
                <a:lnTo>
                  <a:pt x="23558" y="46634"/>
                </a:lnTo>
                <a:lnTo>
                  <a:pt x="29425" y="41300"/>
                </a:lnTo>
                <a:lnTo>
                  <a:pt x="29425" y="25590"/>
                </a:lnTo>
                <a:close/>
              </a:path>
              <a:path w="374015" h="46990">
                <a:moveTo>
                  <a:pt x="67843" y="45910"/>
                </a:moveTo>
                <a:lnTo>
                  <a:pt x="63741" y="33578"/>
                </a:lnTo>
                <a:lnTo>
                  <a:pt x="62623" y="30213"/>
                </a:lnTo>
                <a:lnTo>
                  <a:pt x="58674" y="18351"/>
                </a:lnTo>
                <a:lnTo>
                  <a:pt x="58674" y="30213"/>
                </a:lnTo>
                <a:lnTo>
                  <a:pt x="41783" y="30213"/>
                </a:lnTo>
                <a:lnTo>
                  <a:pt x="50292" y="3949"/>
                </a:lnTo>
                <a:lnTo>
                  <a:pt x="58674" y="30213"/>
                </a:lnTo>
                <a:lnTo>
                  <a:pt x="58674" y="18351"/>
                </a:lnTo>
                <a:lnTo>
                  <a:pt x="53886" y="3949"/>
                </a:lnTo>
                <a:lnTo>
                  <a:pt x="52806" y="723"/>
                </a:lnTo>
                <a:lnTo>
                  <a:pt x="47866" y="723"/>
                </a:lnTo>
                <a:lnTo>
                  <a:pt x="32740" y="45910"/>
                </a:lnTo>
                <a:lnTo>
                  <a:pt x="36766" y="45910"/>
                </a:lnTo>
                <a:lnTo>
                  <a:pt x="40741" y="33578"/>
                </a:lnTo>
                <a:lnTo>
                  <a:pt x="59740" y="33578"/>
                </a:lnTo>
                <a:lnTo>
                  <a:pt x="63690" y="45910"/>
                </a:lnTo>
                <a:lnTo>
                  <a:pt x="67843" y="45910"/>
                </a:lnTo>
                <a:close/>
              </a:path>
              <a:path w="374015" h="46990">
                <a:moveTo>
                  <a:pt x="115227" y="45910"/>
                </a:moveTo>
                <a:lnTo>
                  <a:pt x="110871" y="723"/>
                </a:lnTo>
                <a:lnTo>
                  <a:pt x="105333" y="723"/>
                </a:lnTo>
                <a:lnTo>
                  <a:pt x="94526" y="35953"/>
                </a:lnTo>
                <a:lnTo>
                  <a:pt x="83299" y="723"/>
                </a:lnTo>
                <a:lnTo>
                  <a:pt x="77825" y="723"/>
                </a:lnTo>
                <a:lnTo>
                  <a:pt x="73533" y="45910"/>
                </a:lnTo>
                <a:lnTo>
                  <a:pt x="77292" y="45910"/>
                </a:lnTo>
                <a:lnTo>
                  <a:pt x="80594" y="9029"/>
                </a:lnTo>
                <a:lnTo>
                  <a:pt x="80784" y="4546"/>
                </a:lnTo>
                <a:lnTo>
                  <a:pt x="92532" y="40576"/>
                </a:lnTo>
                <a:lnTo>
                  <a:pt x="96291" y="40576"/>
                </a:lnTo>
                <a:lnTo>
                  <a:pt x="107632" y="4546"/>
                </a:lnTo>
                <a:lnTo>
                  <a:pt x="107911" y="8699"/>
                </a:lnTo>
                <a:lnTo>
                  <a:pt x="108635" y="17018"/>
                </a:lnTo>
                <a:lnTo>
                  <a:pt x="111404" y="45910"/>
                </a:lnTo>
                <a:lnTo>
                  <a:pt x="115227" y="45910"/>
                </a:lnTo>
                <a:close/>
              </a:path>
              <a:path w="374015" h="46990">
                <a:moveTo>
                  <a:pt x="154978" y="4876"/>
                </a:moveTo>
                <a:lnTo>
                  <a:pt x="153593" y="3949"/>
                </a:lnTo>
                <a:lnTo>
                  <a:pt x="150812" y="2095"/>
                </a:lnTo>
                <a:lnTo>
                  <a:pt x="150812" y="6667"/>
                </a:lnTo>
                <a:lnTo>
                  <a:pt x="150812" y="22631"/>
                </a:lnTo>
                <a:lnTo>
                  <a:pt x="145605" y="25069"/>
                </a:lnTo>
                <a:lnTo>
                  <a:pt x="131610" y="25069"/>
                </a:lnTo>
                <a:lnTo>
                  <a:pt x="131610" y="3949"/>
                </a:lnTo>
                <a:lnTo>
                  <a:pt x="146126" y="3949"/>
                </a:lnTo>
                <a:lnTo>
                  <a:pt x="150812" y="6667"/>
                </a:lnTo>
                <a:lnTo>
                  <a:pt x="150812" y="2095"/>
                </a:lnTo>
                <a:lnTo>
                  <a:pt x="148780" y="723"/>
                </a:lnTo>
                <a:lnTo>
                  <a:pt x="127660" y="723"/>
                </a:lnTo>
                <a:lnTo>
                  <a:pt x="127660" y="45910"/>
                </a:lnTo>
                <a:lnTo>
                  <a:pt x="131610" y="45910"/>
                </a:lnTo>
                <a:lnTo>
                  <a:pt x="131610" y="28295"/>
                </a:lnTo>
                <a:lnTo>
                  <a:pt x="147916" y="28295"/>
                </a:lnTo>
                <a:lnTo>
                  <a:pt x="153784" y="25069"/>
                </a:lnTo>
                <a:lnTo>
                  <a:pt x="154978" y="24409"/>
                </a:lnTo>
                <a:lnTo>
                  <a:pt x="154978" y="4876"/>
                </a:lnTo>
                <a:close/>
              </a:path>
              <a:path w="374015" h="46990">
                <a:moveTo>
                  <a:pt x="188112" y="42354"/>
                </a:moveTo>
                <a:lnTo>
                  <a:pt x="169240" y="42354"/>
                </a:lnTo>
                <a:lnTo>
                  <a:pt x="169240" y="723"/>
                </a:lnTo>
                <a:lnTo>
                  <a:pt x="165290" y="723"/>
                </a:lnTo>
                <a:lnTo>
                  <a:pt x="165290" y="45910"/>
                </a:lnTo>
                <a:lnTo>
                  <a:pt x="187579" y="45910"/>
                </a:lnTo>
                <a:lnTo>
                  <a:pt x="188112" y="42354"/>
                </a:lnTo>
                <a:close/>
              </a:path>
              <a:path w="374015" h="46990">
                <a:moveTo>
                  <a:pt x="220192" y="42621"/>
                </a:moveTo>
                <a:lnTo>
                  <a:pt x="200723" y="42621"/>
                </a:lnTo>
                <a:lnTo>
                  <a:pt x="200723" y="24142"/>
                </a:lnTo>
                <a:lnTo>
                  <a:pt x="216763" y="24142"/>
                </a:lnTo>
                <a:lnTo>
                  <a:pt x="216763" y="20840"/>
                </a:lnTo>
                <a:lnTo>
                  <a:pt x="200723" y="20840"/>
                </a:lnTo>
                <a:lnTo>
                  <a:pt x="200723" y="4025"/>
                </a:lnTo>
                <a:lnTo>
                  <a:pt x="219265" y="4025"/>
                </a:lnTo>
                <a:lnTo>
                  <a:pt x="219722" y="723"/>
                </a:lnTo>
                <a:lnTo>
                  <a:pt x="196773" y="723"/>
                </a:lnTo>
                <a:lnTo>
                  <a:pt x="196773" y="45910"/>
                </a:lnTo>
                <a:lnTo>
                  <a:pt x="220192" y="45910"/>
                </a:lnTo>
                <a:lnTo>
                  <a:pt x="220192" y="42621"/>
                </a:lnTo>
                <a:close/>
              </a:path>
              <a:path w="374015" h="46990">
                <a:moveTo>
                  <a:pt x="273646" y="723"/>
                </a:moveTo>
                <a:lnTo>
                  <a:pt x="242646" y="723"/>
                </a:lnTo>
                <a:lnTo>
                  <a:pt x="242646" y="4216"/>
                </a:lnTo>
                <a:lnTo>
                  <a:pt x="256032" y="4216"/>
                </a:lnTo>
                <a:lnTo>
                  <a:pt x="256032" y="45923"/>
                </a:lnTo>
                <a:lnTo>
                  <a:pt x="259930" y="45923"/>
                </a:lnTo>
                <a:lnTo>
                  <a:pt x="259930" y="4216"/>
                </a:lnTo>
                <a:lnTo>
                  <a:pt x="273189" y="4216"/>
                </a:lnTo>
                <a:lnTo>
                  <a:pt x="273646" y="723"/>
                </a:lnTo>
                <a:close/>
              </a:path>
              <a:path w="374015" h="46990">
                <a:moveTo>
                  <a:pt x="305066" y="42621"/>
                </a:moveTo>
                <a:lnTo>
                  <a:pt x="285610" y="42621"/>
                </a:lnTo>
                <a:lnTo>
                  <a:pt x="285610" y="24142"/>
                </a:lnTo>
                <a:lnTo>
                  <a:pt x="301637" y="24142"/>
                </a:lnTo>
                <a:lnTo>
                  <a:pt x="301637" y="20840"/>
                </a:lnTo>
                <a:lnTo>
                  <a:pt x="285610" y="20840"/>
                </a:lnTo>
                <a:lnTo>
                  <a:pt x="285610" y="4025"/>
                </a:lnTo>
                <a:lnTo>
                  <a:pt x="304152" y="4025"/>
                </a:lnTo>
                <a:lnTo>
                  <a:pt x="304609" y="723"/>
                </a:lnTo>
                <a:lnTo>
                  <a:pt x="281660" y="723"/>
                </a:lnTo>
                <a:lnTo>
                  <a:pt x="281660" y="45910"/>
                </a:lnTo>
                <a:lnTo>
                  <a:pt x="305066" y="45910"/>
                </a:lnTo>
                <a:lnTo>
                  <a:pt x="305066" y="42621"/>
                </a:lnTo>
                <a:close/>
              </a:path>
              <a:path w="374015" h="46990">
                <a:moveTo>
                  <a:pt x="341376" y="45910"/>
                </a:moveTo>
                <a:lnTo>
                  <a:pt x="327253" y="21437"/>
                </a:lnTo>
                <a:lnTo>
                  <a:pt x="339534" y="723"/>
                </a:lnTo>
                <a:lnTo>
                  <a:pt x="335241" y="723"/>
                </a:lnTo>
                <a:lnTo>
                  <a:pt x="324942" y="19062"/>
                </a:lnTo>
                <a:lnTo>
                  <a:pt x="314655" y="723"/>
                </a:lnTo>
                <a:lnTo>
                  <a:pt x="310159" y="723"/>
                </a:lnTo>
                <a:lnTo>
                  <a:pt x="322567" y="21640"/>
                </a:lnTo>
                <a:lnTo>
                  <a:pt x="308775" y="45910"/>
                </a:lnTo>
                <a:lnTo>
                  <a:pt x="313067" y="45910"/>
                </a:lnTo>
                <a:lnTo>
                  <a:pt x="324878" y="24142"/>
                </a:lnTo>
                <a:lnTo>
                  <a:pt x="336892" y="45910"/>
                </a:lnTo>
                <a:lnTo>
                  <a:pt x="341376" y="45910"/>
                </a:lnTo>
                <a:close/>
              </a:path>
              <a:path w="374015" h="46990">
                <a:moveTo>
                  <a:pt x="373913" y="723"/>
                </a:moveTo>
                <a:lnTo>
                  <a:pt x="342912" y="723"/>
                </a:lnTo>
                <a:lnTo>
                  <a:pt x="342912" y="4216"/>
                </a:lnTo>
                <a:lnTo>
                  <a:pt x="356298" y="4216"/>
                </a:lnTo>
                <a:lnTo>
                  <a:pt x="356298" y="45923"/>
                </a:lnTo>
                <a:lnTo>
                  <a:pt x="360197" y="45923"/>
                </a:lnTo>
                <a:lnTo>
                  <a:pt x="360197" y="4216"/>
                </a:lnTo>
                <a:lnTo>
                  <a:pt x="373456" y="4216"/>
                </a:lnTo>
                <a:lnTo>
                  <a:pt x="373913" y="723"/>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nvGrpSpPr>
          <p:cNvPr id="69" name="object 35"/>
          <p:cNvGrpSpPr/>
          <p:nvPr/>
        </p:nvGrpSpPr>
        <p:grpSpPr>
          <a:xfrm>
            <a:off x="419400" y="34282080"/>
            <a:ext cx="6138000" cy="6377040"/>
            <a:chOff x="419400" y="34282080"/>
            <a:chExt cx="6138000" cy="6377040"/>
          </a:xfrm>
        </p:grpSpPr>
        <p:sp>
          <p:nvSpPr>
            <p:cNvPr id="70" name="object 36"/>
            <p:cNvSpPr/>
            <p:nvPr/>
          </p:nvSpPr>
          <p:spPr>
            <a:xfrm>
              <a:off x="419400" y="34282080"/>
              <a:ext cx="6138000" cy="6140520"/>
            </a:xfrm>
            <a:custGeom>
              <a:avLst/>
              <a:gdLst>
                <a:gd name="textAreaLeft" fmla="*/ 0 w 6138000"/>
                <a:gd name="textAreaRight" fmla="*/ 6138360 w 6138000"/>
                <a:gd name="textAreaTop" fmla="*/ 0 h 6140520"/>
                <a:gd name="textAreaBottom" fmla="*/ 6140880 h 6140520"/>
              </a:gdLst>
              <a:ahLst/>
              <a:cxnLst/>
              <a:rect l="textAreaLeft" t="textAreaTop" r="textAreaRight" b="textAreaBottom"/>
              <a:pathLst>
                <a:path w="2449195" h="2449830">
                  <a:moveTo>
                    <a:pt x="2449195" y="2332761"/>
                  </a:moveTo>
                  <a:lnTo>
                    <a:pt x="2447048" y="2330615"/>
                  </a:lnTo>
                  <a:lnTo>
                    <a:pt x="2409329" y="2292883"/>
                  </a:lnTo>
                  <a:lnTo>
                    <a:pt x="2405837" y="2292883"/>
                  </a:lnTo>
                  <a:lnTo>
                    <a:pt x="2401544" y="2297176"/>
                  </a:lnTo>
                  <a:lnTo>
                    <a:pt x="2401544" y="2300668"/>
                  </a:lnTo>
                  <a:lnTo>
                    <a:pt x="2429891" y="2329002"/>
                  </a:lnTo>
                  <a:lnTo>
                    <a:pt x="117932" y="2329002"/>
                  </a:lnTo>
                  <a:lnTo>
                    <a:pt x="117932" y="19316"/>
                  </a:lnTo>
                  <a:lnTo>
                    <a:pt x="145211" y="46596"/>
                  </a:lnTo>
                  <a:lnTo>
                    <a:pt x="146608" y="47129"/>
                  </a:lnTo>
                  <a:lnTo>
                    <a:pt x="149428" y="47129"/>
                  </a:lnTo>
                  <a:lnTo>
                    <a:pt x="150837" y="46596"/>
                  </a:lnTo>
                  <a:lnTo>
                    <a:pt x="154051" y="43383"/>
                  </a:lnTo>
                  <a:lnTo>
                    <a:pt x="154051" y="39890"/>
                  </a:lnTo>
                  <a:lnTo>
                    <a:pt x="151904" y="37744"/>
                  </a:lnTo>
                  <a:lnTo>
                    <a:pt x="114173" y="0"/>
                  </a:lnTo>
                  <a:lnTo>
                    <a:pt x="110680" y="0"/>
                  </a:lnTo>
                  <a:lnTo>
                    <a:pt x="70802" y="39890"/>
                  </a:lnTo>
                  <a:lnTo>
                    <a:pt x="70802" y="43383"/>
                  </a:lnTo>
                  <a:lnTo>
                    <a:pt x="74028" y="46596"/>
                  </a:lnTo>
                  <a:lnTo>
                    <a:pt x="75438" y="47129"/>
                  </a:lnTo>
                  <a:lnTo>
                    <a:pt x="78244" y="47129"/>
                  </a:lnTo>
                  <a:lnTo>
                    <a:pt x="79654" y="46596"/>
                  </a:lnTo>
                  <a:lnTo>
                    <a:pt x="106934" y="19316"/>
                  </a:lnTo>
                  <a:lnTo>
                    <a:pt x="106934" y="2329002"/>
                  </a:lnTo>
                  <a:lnTo>
                    <a:pt x="2463" y="2329002"/>
                  </a:lnTo>
                  <a:lnTo>
                    <a:pt x="0" y="2331478"/>
                  </a:lnTo>
                  <a:lnTo>
                    <a:pt x="0" y="2337549"/>
                  </a:lnTo>
                  <a:lnTo>
                    <a:pt x="2463" y="2340013"/>
                  </a:lnTo>
                  <a:lnTo>
                    <a:pt x="106934" y="2340013"/>
                  </a:lnTo>
                  <a:lnTo>
                    <a:pt x="106934" y="2446744"/>
                  </a:lnTo>
                  <a:lnTo>
                    <a:pt x="109397" y="2449207"/>
                  </a:lnTo>
                  <a:lnTo>
                    <a:pt x="115468" y="2449207"/>
                  </a:lnTo>
                  <a:lnTo>
                    <a:pt x="117932" y="2446744"/>
                  </a:lnTo>
                  <a:lnTo>
                    <a:pt x="117932" y="2340013"/>
                  </a:lnTo>
                  <a:lnTo>
                    <a:pt x="2429891" y="2340013"/>
                  </a:lnTo>
                  <a:lnTo>
                    <a:pt x="2401544" y="2368359"/>
                  </a:lnTo>
                  <a:lnTo>
                    <a:pt x="2401544" y="2371852"/>
                  </a:lnTo>
                  <a:lnTo>
                    <a:pt x="2404770" y="2375065"/>
                  </a:lnTo>
                  <a:lnTo>
                    <a:pt x="2406180" y="2375611"/>
                  </a:lnTo>
                  <a:lnTo>
                    <a:pt x="2408986" y="2375611"/>
                  </a:lnTo>
                  <a:lnTo>
                    <a:pt x="2410396" y="2375065"/>
                  </a:lnTo>
                  <a:lnTo>
                    <a:pt x="2449195" y="2336254"/>
                  </a:lnTo>
                  <a:lnTo>
                    <a:pt x="2449195" y="2332761"/>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1" name="object 37"/>
            <p:cNvPicPr/>
            <p:nvPr/>
          </p:nvPicPr>
          <p:blipFill>
            <a:blip r:embed="rId4"/>
            <a:stretch/>
          </p:blipFill>
          <p:spPr>
            <a:xfrm>
              <a:off x="1392120" y="40280040"/>
              <a:ext cx="198720" cy="198720"/>
            </a:xfrm>
            <a:prstGeom prst="rect">
              <a:avLst/>
            </a:prstGeom>
            <a:ln w="0">
              <a:noFill/>
            </a:ln>
          </p:spPr>
        </p:pic>
        <p:sp>
          <p:nvSpPr>
            <p:cNvPr id="72" name="object 38"/>
            <p:cNvSpPr/>
            <p:nvPr/>
          </p:nvSpPr>
          <p:spPr>
            <a:xfrm>
              <a:off x="2135880" y="40541760"/>
              <a:ext cx="936720" cy="117360"/>
            </a:xfrm>
            <a:custGeom>
              <a:avLst/>
              <a:gdLst>
                <a:gd name="textAreaLeft" fmla="*/ 0 w 936720"/>
                <a:gd name="textAreaRight" fmla="*/ 937080 w 936720"/>
                <a:gd name="textAreaTop" fmla="*/ 0 h 117360"/>
                <a:gd name="textAreaBottom" fmla="*/ 117720 h 117360"/>
              </a:gdLst>
              <a:ahLst/>
              <a:cxnLst/>
              <a:rect l="textAreaLeft" t="textAreaTop" r="textAreaRight" b="textAreaBottom"/>
              <a:pathLst>
                <a:path w="374015" h="46990">
                  <a:moveTo>
                    <a:pt x="29425" y="25590"/>
                  </a:moveTo>
                  <a:lnTo>
                    <a:pt x="24485" y="22694"/>
                  </a:lnTo>
                  <a:lnTo>
                    <a:pt x="8242" y="17741"/>
                  </a:lnTo>
                  <a:lnTo>
                    <a:pt x="5803" y="15633"/>
                  </a:lnTo>
                  <a:lnTo>
                    <a:pt x="5803" y="6261"/>
                  </a:lnTo>
                  <a:lnTo>
                    <a:pt x="9639" y="3365"/>
                  </a:lnTo>
                  <a:lnTo>
                    <a:pt x="19329" y="3365"/>
                  </a:lnTo>
                  <a:lnTo>
                    <a:pt x="22364" y="4622"/>
                  </a:lnTo>
                  <a:lnTo>
                    <a:pt x="25730" y="7518"/>
                  </a:lnTo>
                  <a:lnTo>
                    <a:pt x="28041" y="5016"/>
                  </a:lnTo>
                  <a:lnTo>
                    <a:pt x="24485" y="1841"/>
                  </a:lnTo>
                  <a:lnTo>
                    <a:pt x="20916" y="0"/>
                  </a:lnTo>
                  <a:lnTo>
                    <a:pt x="7124" y="0"/>
                  </a:lnTo>
                  <a:lnTo>
                    <a:pt x="1790" y="4686"/>
                  </a:lnTo>
                  <a:lnTo>
                    <a:pt x="1790" y="17614"/>
                  </a:lnTo>
                  <a:lnTo>
                    <a:pt x="5676" y="20713"/>
                  </a:lnTo>
                  <a:lnTo>
                    <a:pt x="22694" y="25996"/>
                  </a:lnTo>
                  <a:lnTo>
                    <a:pt x="25412" y="28232"/>
                  </a:lnTo>
                  <a:lnTo>
                    <a:pt x="25412" y="39776"/>
                  </a:lnTo>
                  <a:lnTo>
                    <a:pt x="20726" y="43268"/>
                  </a:lnTo>
                  <a:lnTo>
                    <a:pt x="9105" y="43268"/>
                  </a:lnTo>
                  <a:lnTo>
                    <a:pt x="5613" y="41363"/>
                  </a:lnTo>
                  <a:lnTo>
                    <a:pt x="2311" y="38468"/>
                  </a:lnTo>
                  <a:lnTo>
                    <a:pt x="0" y="40970"/>
                  </a:lnTo>
                  <a:lnTo>
                    <a:pt x="3695" y="44462"/>
                  </a:lnTo>
                  <a:lnTo>
                    <a:pt x="8242" y="46634"/>
                  </a:lnTo>
                  <a:lnTo>
                    <a:pt x="23558" y="46634"/>
                  </a:lnTo>
                  <a:lnTo>
                    <a:pt x="29425" y="41300"/>
                  </a:lnTo>
                  <a:lnTo>
                    <a:pt x="29425" y="25590"/>
                  </a:lnTo>
                  <a:close/>
                </a:path>
                <a:path w="374015" h="46990">
                  <a:moveTo>
                    <a:pt x="67843" y="45910"/>
                  </a:moveTo>
                  <a:lnTo>
                    <a:pt x="63741" y="33578"/>
                  </a:lnTo>
                  <a:lnTo>
                    <a:pt x="62611" y="30213"/>
                  </a:lnTo>
                  <a:lnTo>
                    <a:pt x="58674" y="18364"/>
                  </a:lnTo>
                  <a:lnTo>
                    <a:pt x="58674" y="30213"/>
                  </a:lnTo>
                  <a:lnTo>
                    <a:pt x="41783" y="30213"/>
                  </a:lnTo>
                  <a:lnTo>
                    <a:pt x="50292" y="3949"/>
                  </a:lnTo>
                  <a:lnTo>
                    <a:pt x="58674" y="30213"/>
                  </a:lnTo>
                  <a:lnTo>
                    <a:pt x="58674" y="18364"/>
                  </a:lnTo>
                  <a:lnTo>
                    <a:pt x="53886" y="3949"/>
                  </a:lnTo>
                  <a:lnTo>
                    <a:pt x="52806" y="723"/>
                  </a:lnTo>
                  <a:lnTo>
                    <a:pt x="47866" y="723"/>
                  </a:lnTo>
                  <a:lnTo>
                    <a:pt x="32740" y="45910"/>
                  </a:lnTo>
                  <a:lnTo>
                    <a:pt x="36779" y="45910"/>
                  </a:lnTo>
                  <a:lnTo>
                    <a:pt x="40728" y="33578"/>
                  </a:lnTo>
                  <a:lnTo>
                    <a:pt x="59740" y="33578"/>
                  </a:lnTo>
                  <a:lnTo>
                    <a:pt x="63690" y="45910"/>
                  </a:lnTo>
                  <a:lnTo>
                    <a:pt x="67843" y="45910"/>
                  </a:lnTo>
                  <a:close/>
                </a:path>
                <a:path w="374015" h="46990">
                  <a:moveTo>
                    <a:pt x="115227" y="45910"/>
                  </a:moveTo>
                  <a:lnTo>
                    <a:pt x="110871" y="723"/>
                  </a:lnTo>
                  <a:lnTo>
                    <a:pt x="105333" y="723"/>
                  </a:lnTo>
                  <a:lnTo>
                    <a:pt x="94513" y="35953"/>
                  </a:lnTo>
                  <a:lnTo>
                    <a:pt x="83299" y="723"/>
                  </a:lnTo>
                  <a:lnTo>
                    <a:pt x="77825" y="723"/>
                  </a:lnTo>
                  <a:lnTo>
                    <a:pt x="73533" y="45910"/>
                  </a:lnTo>
                  <a:lnTo>
                    <a:pt x="77292" y="45910"/>
                  </a:lnTo>
                  <a:lnTo>
                    <a:pt x="80594" y="9029"/>
                  </a:lnTo>
                  <a:lnTo>
                    <a:pt x="80797" y="4546"/>
                  </a:lnTo>
                  <a:lnTo>
                    <a:pt x="92532" y="40576"/>
                  </a:lnTo>
                  <a:lnTo>
                    <a:pt x="96291" y="40576"/>
                  </a:lnTo>
                  <a:lnTo>
                    <a:pt x="107632" y="4546"/>
                  </a:lnTo>
                  <a:lnTo>
                    <a:pt x="107911" y="8699"/>
                  </a:lnTo>
                  <a:lnTo>
                    <a:pt x="108635" y="17018"/>
                  </a:lnTo>
                  <a:lnTo>
                    <a:pt x="111404" y="45910"/>
                  </a:lnTo>
                  <a:lnTo>
                    <a:pt x="115227" y="45910"/>
                  </a:lnTo>
                  <a:close/>
                </a:path>
                <a:path w="374015" h="46990">
                  <a:moveTo>
                    <a:pt x="154978" y="4876"/>
                  </a:moveTo>
                  <a:lnTo>
                    <a:pt x="153593" y="3949"/>
                  </a:lnTo>
                  <a:lnTo>
                    <a:pt x="150812" y="2095"/>
                  </a:lnTo>
                  <a:lnTo>
                    <a:pt x="150812" y="6667"/>
                  </a:lnTo>
                  <a:lnTo>
                    <a:pt x="150812" y="22631"/>
                  </a:lnTo>
                  <a:lnTo>
                    <a:pt x="145605" y="25069"/>
                  </a:lnTo>
                  <a:lnTo>
                    <a:pt x="131610" y="25069"/>
                  </a:lnTo>
                  <a:lnTo>
                    <a:pt x="131610" y="3949"/>
                  </a:lnTo>
                  <a:lnTo>
                    <a:pt x="146126" y="3949"/>
                  </a:lnTo>
                  <a:lnTo>
                    <a:pt x="150812" y="6667"/>
                  </a:lnTo>
                  <a:lnTo>
                    <a:pt x="150812" y="2095"/>
                  </a:lnTo>
                  <a:lnTo>
                    <a:pt x="148767" y="723"/>
                  </a:lnTo>
                  <a:lnTo>
                    <a:pt x="127660" y="723"/>
                  </a:lnTo>
                  <a:lnTo>
                    <a:pt x="127660" y="45910"/>
                  </a:lnTo>
                  <a:lnTo>
                    <a:pt x="131610" y="45910"/>
                  </a:lnTo>
                  <a:lnTo>
                    <a:pt x="131610" y="28295"/>
                  </a:lnTo>
                  <a:lnTo>
                    <a:pt x="147916" y="28295"/>
                  </a:lnTo>
                  <a:lnTo>
                    <a:pt x="153784" y="25069"/>
                  </a:lnTo>
                  <a:lnTo>
                    <a:pt x="154978" y="24409"/>
                  </a:lnTo>
                  <a:lnTo>
                    <a:pt x="154978" y="4876"/>
                  </a:lnTo>
                  <a:close/>
                </a:path>
                <a:path w="374015" h="46990">
                  <a:moveTo>
                    <a:pt x="188112" y="42354"/>
                  </a:moveTo>
                  <a:lnTo>
                    <a:pt x="169240" y="42354"/>
                  </a:lnTo>
                  <a:lnTo>
                    <a:pt x="169240" y="723"/>
                  </a:lnTo>
                  <a:lnTo>
                    <a:pt x="165290" y="723"/>
                  </a:lnTo>
                  <a:lnTo>
                    <a:pt x="165290" y="45910"/>
                  </a:lnTo>
                  <a:lnTo>
                    <a:pt x="187579" y="45910"/>
                  </a:lnTo>
                  <a:lnTo>
                    <a:pt x="188112" y="42354"/>
                  </a:lnTo>
                  <a:close/>
                </a:path>
                <a:path w="374015" h="46990">
                  <a:moveTo>
                    <a:pt x="220192" y="42621"/>
                  </a:moveTo>
                  <a:lnTo>
                    <a:pt x="200723" y="42621"/>
                  </a:lnTo>
                  <a:lnTo>
                    <a:pt x="200723" y="24142"/>
                  </a:lnTo>
                  <a:lnTo>
                    <a:pt x="216763" y="24142"/>
                  </a:lnTo>
                  <a:lnTo>
                    <a:pt x="216763" y="20840"/>
                  </a:lnTo>
                  <a:lnTo>
                    <a:pt x="200723" y="20840"/>
                  </a:lnTo>
                  <a:lnTo>
                    <a:pt x="200723" y="4025"/>
                  </a:lnTo>
                  <a:lnTo>
                    <a:pt x="219265" y="4025"/>
                  </a:lnTo>
                  <a:lnTo>
                    <a:pt x="219722" y="723"/>
                  </a:lnTo>
                  <a:lnTo>
                    <a:pt x="196773" y="723"/>
                  </a:lnTo>
                  <a:lnTo>
                    <a:pt x="196773" y="45910"/>
                  </a:lnTo>
                  <a:lnTo>
                    <a:pt x="220192" y="45910"/>
                  </a:lnTo>
                  <a:lnTo>
                    <a:pt x="220192" y="42621"/>
                  </a:lnTo>
                  <a:close/>
                </a:path>
                <a:path w="374015" h="46990">
                  <a:moveTo>
                    <a:pt x="273646" y="723"/>
                  </a:moveTo>
                  <a:lnTo>
                    <a:pt x="242646" y="723"/>
                  </a:lnTo>
                  <a:lnTo>
                    <a:pt x="242646" y="4216"/>
                  </a:lnTo>
                  <a:lnTo>
                    <a:pt x="256032" y="4216"/>
                  </a:lnTo>
                  <a:lnTo>
                    <a:pt x="256032" y="45923"/>
                  </a:lnTo>
                  <a:lnTo>
                    <a:pt x="259930" y="45923"/>
                  </a:lnTo>
                  <a:lnTo>
                    <a:pt x="259930" y="4216"/>
                  </a:lnTo>
                  <a:lnTo>
                    <a:pt x="273177" y="4216"/>
                  </a:lnTo>
                  <a:lnTo>
                    <a:pt x="273646" y="723"/>
                  </a:lnTo>
                  <a:close/>
                </a:path>
                <a:path w="374015" h="46990">
                  <a:moveTo>
                    <a:pt x="305066" y="42621"/>
                  </a:moveTo>
                  <a:lnTo>
                    <a:pt x="285610" y="42621"/>
                  </a:lnTo>
                  <a:lnTo>
                    <a:pt x="285610" y="24142"/>
                  </a:lnTo>
                  <a:lnTo>
                    <a:pt x="301637" y="24142"/>
                  </a:lnTo>
                  <a:lnTo>
                    <a:pt x="301637" y="20840"/>
                  </a:lnTo>
                  <a:lnTo>
                    <a:pt x="285610" y="20840"/>
                  </a:lnTo>
                  <a:lnTo>
                    <a:pt x="285610" y="4025"/>
                  </a:lnTo>
                  <a:lnTo>
                    <a:pt x="304152" y="4025"/>
                  </a:lnTo>
                  <a:lnTo>
                    <a:pt x="304609" y="723"/>
                  </a:lnTo>
                  <a:lnTo>
                    <a:pt x="281660" y="723"/>
                  </a:lnTo>
                  <a:lnTo>
                    <a:pt x="281660" y="45910"/>
                  </a:lnTo>
                  <a:lnTo>
                    <a:pt x="305066" y="45910"/>
                  </a:lnTo>
                  <a:lnTo>
                    <a:pt x="305066" y="42621"/>
                  </a:lnTo>
                  <a:close/>
                </a:path>
                <a:path w="374015" h="46990">
                  <a:moveTo>
                    <a:pt x="341363" y="45910"/>
                  </a:moveTo>
                  <a:lnTo>
                    <a:pt x="327253" y="21437"/>
                  </a:lnTo>
                  <a:lnTo>
                    <a:pt x="339521" y="723"/>
                  </a:lnTo>
                  <a:lnTo>
                    <a:pt x="335241" y="723"/>
                  </a:lnTo>
                  <a:lnTo>
                    <a:pt x="324942" y="19062"/>
                  </a:lnTo>
                  <a:lnTo>
                    <a:pt x="314655" y="723"/>
                  </a:lnTo>
                  <a:lnTo>
                    <a:pt x="310159" y="723"/>
                  </a:lnTo>
                  <a:lnTo>
                    <a:pt x="322567" y="21640"/>
                  </a:lnTo>
                  <a:lnTo>
                    <a:pt x="308775" y="45910"/>
                  </a:lnTo>
                  <a:lnTo>
                    <a:pt x="313067" y="45910"/>
                  </a:lnTo>
                  <a:lnTo>
                    <a:pt x="324878" y="24142"/>
                  </a:lnTo>
                  <a:lnTo>
                    <a:pt x="336892" y="45910"/>
                  </a:lnTo>
                  <a:lnTo>
                    <a:pt x="341363" y="45910"/>
                  </a:lnTo>
                  <a:close/>
                </a:path>
                <a:path w="374015" h="46990">
                  <a:moveTo>
                    <a:pt x="373913" y="723"/>
                  </a:moveTo>
                  <a:lnTo>
                    <a:pt x="342912" y="723"/>
                  </a:lnTo>
                  <a:lnTo>
                    <a:pt x="342912" y="4216"/>
                  </a:lnTo>
                  <a:lnTo>
                    <a:pt x="356298" y="4216"/>
                  </a:lnTo>
                  <a:lnTo>
                    <a:pt x="356298" y="45923"/>
                  </a:lnTo>
                  <a:lnTo>
                    <a:pt x="360197" y="45923"/>
                  </a:lnTo>
                  <a:lnTo>
                    <a:pt x="360197" y="4216"/>
                  </a:lnTo>
                  <a:lnTo>
                    <a:pt x="373456" y="4216"/>
                  </a:lnTo>
                  <a:lnTo>
                    <a:pt x="373913" y="723"/>
                  </a:lnTo>
                  <a:close/>
                </a:path>
              </a:pathLst>
            </a:custGeom>
            <a:solidFill>
              <a:srgbClr val="E75E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3" name="object 39"/>
            <p:cNvPicPr/>
            <p:nvPr/>
          </p:nvPicPr>
          <p:blipFill>
            <a:blip r:embed="rId5"/>
            <a:stretch/>
          </p:blipFill>
          <p:spPr>
            <a:xfrm>
              <a:off x="2502000" y="40280040"/>
              <a:ext cx="198720" cy="198720"/>
            </a:xfrm>
            <a:prstGeom prst="rect">
              <a:avLst/>
            </a:prstGeom>
            <a:ln w="0">
              <a:noFill/>
            </a:ln>
          </p:spPr>
        </p:pic>
        <p:sp>
          <p:nvSpPr>
            <p:cNvPr id="74" name="object 40"/>
            <p:cNvSpPr/>
            <p:nvPr/>
          </p:nvSpPr>
          <p:spPr>
            <a:xfrm>
              <a:off x="3244680" y="40541760"/>
              <a:ext cx="936720" cy="117360"/>
            </a:xfrm>
            <a:custGeom>
              <a:avLst/>
              <a:gdLst>
                <a:gd name="textAreaLeft" fmla="*/ 0 w 936720"/>
                <a:gd name="textAreaRight" fmla="*/ 937080 w 936720"/>
                <a:gd name="textAreaTop" fmla="*/ 0 h 117360"/>
                <a:gd name="textAreaBottom" fmla="*/ 117720 h 117360"/>
              </a:gdLst>
              <a:ahLst/>
              <a:cxnLst/>
              <a:rect l="textAreaLeft" t="textAreaTop" r="textAreaRight" b="textAreaBottom"/>
              <a:pathLst>
                <a:path w="374014" h="46990">
                  <a:moveTo>
                    <a:pt x="29425" y="25590"/>
                  </a:moveTo>
                  <a:lnTo>
                    <a:pt x="24472" y="22694"/>
                  </a:lnTo>
                  <a:lnTo>
                    <a:pt x="8242" y="17741"/>
                  </a:lnTo>
                  <a:lnTo>
                    <a:pt x="5803" y="15633"/>
                  </a:lnTo>
                  <a:lnTo>
                    <a:pt x="5803" y="6261"/>
                  </a:lnTo>
                  <a:lnTo>
                    <a:pt x="9626" y="3365"/>
                  </a:lnTo>
                  <a:lnTo>
                    <a:pt x="19329" y="3365"/>
                  </a:lnTo>
                  <a:lnTo>
                    <a:pt x="22364" y="4622"/>
                  </a:lnTo>
                  <a:lnTo>
                    <a:pt x="25730" y="7518"/>
                  </a:lnTo>
                  <a:lnTo>
                    <a:pt x="28028" y="5016"/>
                  </a:lnTo>
                  <a:lnTo>
                    <a:pt x="24472" y="1841"/>
                  </a:lnTo>
                  <a:lnTo>
                    <a:pt x="20904" y="0"/>
                  </a:lnTo>
                  <a:lnTo>
                    <a:pt x="7124" y="0"/>
                  </a:lnTo>
                  <a:lnTo>
                    <a:pt x="1778" y="4686"/>
                  </a:lnTo>
                  <a:lnTo>
                    <a:pt x="1778" y="17614"/>
                  </a:lnTo>
                  <a:lnTo>
                    <a:pt x="5664" y="20713"/>
                  </a:lnTo>
                  <a:lnTo>
                    <a:pt x="22694" y="25996"/>
                  </a:lnTo>
                  <a:lnTo>
                    <a:pt x="25400" y="28232"/>
                  </a:lnTo>
                  <a:lnTo>
                    <a:pt x="25400" y="39776"/>
                  </a:lnTo>
                  <a:lnTo>
                    <a:pt x="20713" y="43268"/>
                  </a:lnTo>
                  <a:lnTo>
                    <a:pt x="9093" y="43268"/>
                  </a:lnTo>
                  <a:lnTo>
                    <a:pt x="5600" y="41363"/>
                  </a:lnTo>
                  <a:lnTo>
                    <a:pt x="2298" y="38468"/>
                  </a:lnTo>
                  <a:lnTo>
                    <a:pt x="0" y="40970"/>
                  </a:lnTo>
                  <a:lnTo>
                    <a:pt x="3695" y="44462"/>
                  </a:lnTo>
                  <a:lnTo>
                    <a:pt x="8242" y="46634"/>
                  </a:lnTo>
                  <a:lnTo>
                    <a:pt x="23545" y="46634"/>
                  </a:lnTo>
                  <a:lnTo>
                    <a:pt x="29425" y="41300"/>
                  </a:lnTo>
                  <a:lnTo>
                    <a:pt x="29425" y="25590"/>
                  </a:lnTo>
                  <a:close/>
                </a:path>
                <a:path w="374014" h="46990">
                  <a:moveTo>
                    <a:pt x="67830" y="45910"/>
                  </a:moveTo>
                  <a:lnTo>
                    <a:pt x="63728" y="33578"/>
                  </a:lnTo>
                  <a:lnTo>
                    <a:pt x="62611" y="30213"/>
                  </a:lnTo>
                  <a:lnTo>
                    <a:pt x="58674" y="18389"/>
                  </a:lnTo>
                  <a:lnTo>
                    <a:pt x="58674" y="30213"/>
                  </a:lnTo>
                  <a:lnTo>
                    <a:pt x="41783" y="30213"/>
                  </a:lnTo>
                  <a:lnTo>
                    <a:pt x="50292" y="3949"/>
                  </a:lnTo>
                  <a:lnTo>
                    <a:pt x="58674" y="30213"/>
                  </a:lnTo>
                  <a:lnTo>
                    <a:pt x="58674" y="18389"/>
                  </a:lnTo>
                  <a:lnTo>
                    <a:pt x="53873" y="3949"/>
                  </a:lnTo>
                  <a:lnTo>
                    <a:pt x="52793" y="723"/>
                  </a:lnTo>
                  <a:lnTo>
                    <a:pt x="47853" y="723"/>
                  </a:lnTo>
                  <a:lnTo>
                    <a:pt x="32740" y="45910"/>
                  </a:lnTo>
                  <a:lnTo>
                    <a:pt x="36766" y="45910"/>
                  </a:lnTo>
                  <a:lnTo>
                    <a:pt x="40728" y="33578"/>
                  </a:lnTo>
                  <a:lnTo>
                    <a:pt x="59728" y="33578"/>
                  </a:lnTo>
                  <a:lnTo>
                    <a:pt x="63677" y="45910"/>
                  </a:lnTo>
                  <a:lnTo>
                    <a:pt x="67830" y="45910"/>
                  </a:lnTo>
                  <a:close/>
                </a:path>
                <a:path w="374014" h="46990">
                  <a:moveTo>
                    <a:pt x="115214" y="45910"/>
                  </a:moveTo>
                  <a:lnTo>
                    <a:pt x="110871" y="723"/>
                  </a:lnTo>
                  <a:lnTo>
                    <a:pt x="105321" y="723"/>
                  </a:lnTo>
                  <a:lnTo>
                    <a:pt x="94513" y="35953"/>
                  </a:lnTo>
                  <a:lnTo>
                    <a:pt x="83286" y="723"/>
                  </a:lnTo>
                  <a:lnTo>
                    <a:pt x="77812" y="723"/>
                  </a:lnTo>
                  <a:lnTo>
                    <a:pt x="73520" y="45910"/>
                  </a:lnTo>
                  <a:lnTo>
                    <a:pt x="77279" y="45910"/>
                  </a:lnTo>
                  <a:lnTo>
                    <a:pt x="80594" y="9029"/>
                  </a:lnTo>
                  <a:lnTo>
                    <a:pt x="80784" y="4546"/>
                  </a:lnTo>
                  <a:lnTo>
                    <a:pt x="92519" y="40576"/>
                  </a:lnTo>
                  <a:lnTo>
                    <a:pt x="96291" y="40576"/>
                  </a:lnTo>
                  <a:lnTo>
                    <a:pt x="107632" y="4546"/>
                  </a:lnTo>
                  <a:lnTo>
                    <a:pt x="107899" y="8699"/>
                  </a:lnTo>
                  <a:lnTo>
                    <a:pt x="108623" y="17018"/>
                  </a:lnTo>
                  <a:lnTo>
                    <a:pt x="111404" y="45910"/>
                  </a:lnTo>
                  <a:lnTo>
                    <a:pt x="115214" y="45910"/>
                  </a:lnTo>
                  <a:close/>
                </a:path>
                <a:path w="374014" h="46990">
                  <a:moveTo>
                    <a:pt x="154965" y="4876"/>
                  </a:moveTo>
                  <a:lnTo>
                    <a:pt x="153581" y="3949"/>
                  </a:lnTo>
                  <a:lnTo>
                    <a:pt x="150812" y="2095"/>
                  </a:lnTo>
                  <a:lnTo>
                    <a:pt x="150812" y="6667"/>
                  </a:lnTo>
                  <a:lnTo>
                    <a:pt x="150812" y="22631"/>
                  </a:lnTo>
                  <a:lnTo>
                    <a:pt x="145605" y="25069"/>
                  </a:lnTo>
                  <a:lnTo>
                    <a:pt x="131610" y="25069"/>
                  </a:lnTo>
                  <a:lnTo>
                    <a:pt x="131610" y="3949"/>
                  </a:lnTo>
                  <a:lnTo>
                    <a:pt x="146126" y="3949"/>
                  </a:lnTo>
                  <a:lnTo>
                    <a:pt x="150812" y="6667"/>
                  </a:lnTo>
                  <a:lnTo>
                    <a:pt x="150812" y="2095"/>
                  </a:lnTo>
                  <a:lnTo>
                    <a:pt x="148767" y="723"/>
                  </a:lnTo>
                  <a:lnTo>
                    <a:pt x="127660" y="723"/>
                  </a:lnTo>
                  <a:lnTo>
                    <a:pt x="127660" y="45910"/>
                  </a:lnTo>
                  <a:lnTo>
                    <a:pt x="131610" y="45910"/>
                  </a:lnTo>
                  <a:lnTo>
                    <a:pt x="131610" y="28295"/>
                  </a:lnTo>
                  <a:lnTo>
                    <a:pt x="147916" y="28295"/>
                  </a:lnTo>
                  <a:lnTo>
                    <a:pt x="153771" y="25069"/>
                  </a:lnTo>
                  <a:lnTo>
                    <a:pt x="154965" y="24409"/>
                  </a:lnTo>
                  <a:lnTo>
                    <a:pt x="154965" y="4876"/>
                  </a:lnTo>
                  <a:close/>
                </a:path>
                <a:path w="374014" h="46990">
                  <a:moveTo>
                    <a:pt x="188112" y="42354"/>
                  </a:moveTo>
                  <a:lnTo>
                    <a:pt x="169227" y="42354"/>
                  </a:lnTo>
                  <a:lnTo>
                    <a:pt x="169227" y="723"/>
                  </a:lnTo>
                  <a:lnTo>
                    <a:pt x="165277" y="723"/>
                  </a:lnTo>
                  <a:lnTo>
                    <a:pt x="165277" y="45910"/>
                  </a:lnTo>
                  <a:lnTo>
                    <a:pt x="187579" y="45910"/>
                  </a:lnTo>
                  <a:lnTo>
                    <a:pt x="188112" y="42354"/>
                  </a:lnTo>
                  <a:close/>
                </a:path>
                <a:path w="374014" h="46990">
                  <a:moveTo>
                    <a:pt x="220179" y="42621"/>
                  </a:moveTo>
                  <a:lnTo>
                    <a:pt x="200723" y="42621"/>
                  </a:lnTo>
                  <a:lnTo>
                    <a:pt x="200723" y="24142"/>
                  </a:lnTo>
                  <a:lnTo>
                    <a:pt x="216750" y="24142"/>
                  </a:lnTo>
                  <a:lnTo>
                    <a:pt x="216750" y="20840"/>
                  </a:lnTo>
                  <a:lnTo>
                    <a:pt x="200723" y="20840"/>
                  </a:lnTo>
                  <a:lnTo>
                    <a:pt x="200723" y="4025"/>
                  </a:lnTo>
                  <a:lnTo>
                    <a:pt x="219252" y="4025"/>
                  </a:lnTo>
                  <a:lnTo>
                    <a:pt x="219722" y="723"/>
                  </a:lnTo>
                  <a:lnTo>
                    <a:pt x="196773" y="723"/>
                  </a:lnTo>
                  <a:lnTo>
                    <a:pt x="196773" y="45910"/>
                  </a:lnTo>
                  <a:lnTo>
                    <a:pt x="220179" y="45910"/>
                  </a:lnTo>
                  <a:lnTo>
                    <a:pt x="220179" y="42621"/>
                  </a:lnTo>
                  <a:close/>
                </a:path>
                <a:path w="374014" h="46990">
                  <a:moveTo>
                    <a:pt x="273634" y="723"/>
                  </a:moveTo>
                  <a:lnTo>
                    <a:pt x="242633" y="723"/>
                  </a:lnTo>
                  <a:lnTo>
                    <a:pt x="242633" y="4216"/>
                  </a:lnTo>
                  <a:lnTo>
                    <a:pt x="256032" y="4216"/>
                  </a:lnTo>
                  <a:lnTo>
                    <a:pt x="256032" y="45923"/>
                  </a:lnTo>
                  <a:lnTo>
                    <a:pt x="259918" y="45923"/>
                  </a:lnTo>
                  <a:lnTo>
                    <a:pt x="259918" y="4216"/>
                  </a:lnTo>
                  <a:lnTo>
                    <a:pt x="273177" y="4216"/>
                  </a:lnTo>
                  <a:lnTo>
                    <a:pt x="273634" y="723"/>
                  </a:lnTo>
                  <a:close/>
                </a:path>
                <a:path w="374014" h="46990">
                  <a:moveTo>
                    <a:pt x="305066" y="42621"/>
                  </a:moveTo>
                  <a:lnTo>
                    <a:pt x="285597" y="42621"/>
                  </a:lnTo>
                  <a:lnTo>
                    <a:pt x="285597" y="24142"/>
                  </a:lnTo>
                  <a:lnTo>
                    <a:pt x="301637" y="24142"/>
                  </a:lnTo>
                  <a:lnTo>
                    <a:pt x="301637" y="20840"/>
                  </a:lnTo>
                  <a:lnTo>
                    <a:pt x="285597" y="20840"/>
                  </a:lnTo>
                  <a:lnTo>
                    <a:pt x="285597" y="4025"/>
                  </a:lnTo>
                  <a:lnTo>
                    <a:pt x="304139" y="4025"/>
                  </a:lnTo>
                  <a:lnTo>
                    <a:pt x="304609" y="723"/>
                  </a:lnTo>
                  <a:lnTo>
                    <a:pt x="281647" y="723"/>
                  </a:lnTo>
                  <a:lnTo>
                    <a:pt x="281647" y="45910"/>
                  </a:lnTo>
                  <a:lnTo>
                    <a:pt x="305066" y="45910"/>
                  </a:lnTo>
                  <a:lnTo>
                    <a:pt x="305066" y="42621"/>
                  </a:lnTo>
                  <a:close/>
                </a:path>
                <a:path w="374014" h="46990">
                  <a:moveTo>
                    <a:pt x="341363" y="45910"/>
                  </a:moveTo>
                  <a:lnTo>
                    <a:pt x="327253" y="21437"/>
                  </a:lnTo>
                  <a:lnTo>
                    <a:pt x="339521" y="723"/>
                  </a:lnTo>
                  <a:lnTo>
                    <a:pt x="335229" y="723"/>
                  </a:lnTo>
                  <a:lnTo>
                    <a:pt x="324942" y="19062"/>
                  </a:lnTo>
                  <a:lnTo>
                    <a:pt x="314655" y="723"/>
                  </a:lnTo>
                  <a:lnTo>
                    <a:pt x="310159" y="723"/>
                  </a:lnTo>
                  <a:lnTo>
                    <a:pt x="322567" y="21640"/>
                  </a:lnTo>
                  <a:lnTo>
                    <a:pt x="308775" y="45910"/>
                  </a:lnTo>
                  <a:lnTo>
                    <a:pt x="313055" y="45910"/>
                  </a:lnTo>
                  <a:lnTo>
                    <a:pt x="324866" y="24142"/>
                  </a:lnTo>
                  <a:lnTo>
                    <a:pt x="336880" y="45910"/>
                  </a:lnTo>
                  <a:lnTo>
                    <a:pt x="341363" y="45910"/>
                  </a:lnTo>
                  <a:close/>
                </a:path>
                <a:path w="374014" h="46990">
                  <a:moveTo>
                    <a:pt x="373913" y="723"/>
                  </a:moveTo>
                  <a:lnTo>
                    <a:pt x="342900" y="723"/>
                  </a:lnTo>
                  <a:lnTo>
                    <a:pt x="342900" y="4216"/>
                  </a:lnTo>
                  <a:lnTo>
                    <a:pt x="356298" y="4216"/>
                  </a:lnTo>
                  <a:lnTo>
                    <a:pt x="356298" y="45923"/>
                  </a:lnTo>
                  <a:lnTo>
                    <a:pt x="360197" y="45923"/>
                  </a:lnTo>
                  <a:lnTo>
                    <a:pt x="360197" y="4216"/>
                  </a:lnTo>
                  <a:lnTo>
                    <a:pt x="373443" y="4216"/>
                  </a:lnTo>
                  <a:lnTo>
                    <a:pt x="373913" y="723"/>
                  </a:lnTo>
                  <a:close/>
                </a:path>
              </a:pathLst>
            </a:custGeom>
            <a:solidFill>
              <a:srgbClr val="80553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75" name="object 41"/>
            <p:cNvPicPr/>
            <p:nvPr/>
          </p:nvPicPr>
          <p:blipFill>
            <a:blip r:embed="rId6"/>
            <a:stretch/>
          </p:blipFill>
          <p:spPr>
            <a:xfrm>
              <a:off x="3611160" y="40280040"/>
              <a:ext cx="198360" cy="198720"/>
            </a:xfrm>
            <a:prstGeom prst="rect">
              <a:avLst/>
            </a:prstGeom>
            <a:ln w="0">
              <a:noFill/>
            </a:ln>
          </p:spPr>
        </p:pic>
        <p:sp>
          <p:nvSpPr>
            <p:cNvPr id="76" name="object 42"/>
            <p:cNvSpPr/>
            <p:nvPr/>
          </p:nvSpPr>
          <p:spPr>
            <a:xfrm>
              <a:off x="4354560" y="40541760"/>
              <a:ext cx="936720" cy="117360"/>
            </a:xfrm>
            <a:custGeom>
              <a:avLst/>
              <a:gdLst>
                <a:gd name="textAreaLeft" fmla="*/ 0 w 936720"/>
                <a:gd name="textAreaRight" fmla="*/ 937080 w 936720"/>
                <a:gd name="textAreaTop" fmla="*/ 0 h 117360"/>
                <a:gd name="textAreaBottom" fmla="*/ 117720 h 117360"/>
              </a:gdLst>
              <a:ahLst/>
              <a:cxnLst/>
              <a:rect l="textAreaLeft" t="textAreaTop" r="textAreaRight" b="textAreaBottom"/>
              <a:pathLst>
                <a:path w="374014" h="46990">
                  <a:moveTo>
                    <a:pt x="29425" y="25590"/>
                  </a:moveTo>
                  <a:lnTo>
                    <a:pt x="24472" y="22694"/>
                  </a:lnTo>
                  <a:lnTo>
                    <a:pt x="8242" y="17741"/>
                  </a:lnTo>
                  <a:lnTo>
                    <a:pt x="5803" y="15633"/>
                  </a:lnTo>
                  <a:lnTo>
                    <a:pt x="5803" y="6261"/>
                  </a:lnTo>
                  <a:lnTo>
                    <a:pt x="9626" y="3365"/>
                  </a:lnTo>
                  <a:lnTo>
                    <a:pt x="19329" y="3365"/>
                  </a:lnTo>
                  <a:lnTo>
                    <a:pt x="22364" y="4622"/>
                  </a:lnTo>
                  <a:lnTo>
                    <a:pt x="25730" y="7518"/>
                  </a:lnTo>
                  <a:lnTo>
                    <a:pt x="28028" y="5016"/>
                  </a:lnTo>
                  <a:lnTo>
                    <a:pt x="24472" y="1841"/>
                  </a:lnTo>
                  <a:lnTo>
                    <a:pt x="20916" y="0"/>
                  </a:lnTo>
                  <a:lnTo>
                    <a:pt x="7124" y="0"/>
                  </a:lnTo>
                  <a:lnTo>
                    <a:pt x="1778" y="4686"/>
                  </a:lnTo>
                  <a:lnTo>
                    <a:pt x="1778" y="17614"/>
                  </a:lnTo>
                  <a:lnTo>
                    <a:pt x="5664" y="20713"/>
                  </a:lnTo>
                  <a:lnTo>
                    <a:pt x="22694" y="25996"/>
                  </a:lnTo>
                  <a:lnTo>
                    <a:pt x="25400" y="28232"/>
                  </a:lnTo>
                  <a:lnTo>
                    <a:pt x="25400" y="39776"/>
                  </a:lnTo>
                  <a:lnTo>
                    <a:pt x="20713" y="43268"/>
                  </a:lnTo>
                  <a:lnTo>
                    <a:pt x="9093" y="43268"/>
                  </a:lnTo>
                  <a:lnTo>
                    <a:pt x="5613" y="41363"/>
                  </a:lnTo>
                  <a:lnTo>
                    <a:pt x="2298" y="38468"/>
                  </a:lnTo>
                  <a:lnTo>
                    <a:pt x="0" y="40970"/>
                  </a:lnTo>
                  <a:lnTo>
                    <a:pt x="3695" y="44462"/>
                  </a:lnTo>
                  <a:lnTo>
                    <a:pt x="8242" y="46634"/>
                  </a:lnTo>
                  <a:lnTo>
                    <a:pt x="23545" y="46634"/>
                  </a:lnTo>
                  <a:lnTo>
                    <a:pt x="29425" y="41300"/>
                  </a:lnTo>
                  <a:lnTo>
                    <a:pt x="29425" y="25590"/>
                  </a:lnTo>
                  <a:close/>
                </a:path>
                <a:path w="374014" h="46990">
                  <a:moveTo>
                    <a:pt x="67843" y="45910"/>
                  </a:moveTo>
                  <a:lnTo>
                    <a:pt x="63728" y="33578"/>
                  </a:lnTo>
                  <a:lnTo>
                    <a:pt x="62611" y="30213"/>
                  </a:lnTo>
                  <a:lnTo>
                    <a:pt x="58674" y="18389"/>
                  </a:lnTo>
                  <a:lnTo>
                    <a:pt x="58674" y="30213"/>
                  </a:lnTo>
                  <a:lnTo>
                    <a:pt x="41783" y="30213"/>
                  </a:lnTo>
                  <a:lnTo>
                    <a:pt x="50292" y="3949"/>
                  </a:lnTo>
                  <a:lnTo>
                    <a:pt x="58674" y="30213"/>
                  </a:lnTo>
                  <a:lnTo>
                    <a:pt x="58674" y="18389"/>
                  </a:lnTo>
                  <a:lnTo>
                    <a:pt x="53873" y="3949"/>
                  </a:lnTo>
                  <a:lnTo>
                    <a:pt x="52806" y="723"/>
                  </a:lnTo>
                  <a:lnTo>
                    <a:pt x="47853" y="723"/>
                  </a:lnTo>
                  <a:lnTo>
                    <a:pt x="32740" y="45910"/>
                  </a:lnTo>
                  <a:lnTo>
                    <a:pt x="36766" y="45910"/>
                  </a:lnTo>
                  <a:lnTo>
                    <a:pt x="40728" y="33578"/>
                  </a:lnTo>
                  <a:lnTo>
                    <a:pt x="59728" y="33578"/>
                  </a:lnTo>
                  <a:lnTo>
                    <a:pt x="63677" y="45910"/>
                  </a:lnTo>
                  <a:lnTo>
                    <a:pt x="67843" y="45910"/>
                  </a:lnTo>
                  <a:close/>
                </a:path>
                <a:path w="374014" h="46990">
                  <a:moveTo>
                    <a:pt x="115214" y="45910"/>
                  </a:moveTo>
                  <a:lnTo>
                    <a:pt x="110871" y="723"/>
                  </a:lnTo>
                  <a:lnTo>
                    <a:pt x="105321" y="723"/>
                  </a:lnTo>
                  <a:lnTo>
                    <a:pt x="94513" y="35953"/>
                  </a:lnTo>
                  <a:lnTo>
                    <a:pt x="83286" y="723"/>
                  </a:lnTo>
                  <a:lnTo>
                    <a:pt x="77812" y="723"/>
                  </a:lnTo>
                  <a:lnTo>
                    <a:pt x="73520" y="45910"/>
                  </a:lnTo>
                  <a:lnTo>
                    <a:pt x="77279" y="45910"/>
                  </a:lnTo>
                  <a:lnTo>
                    <a:pt x="80594" y="9029"/>
                  </a:lnTo>
                  <a:lnTo>
                    <a:pt x="80784" y="4546"/>
                  </a:lnTo>
                  <a:lnTo>
                    <a:pt x="92519" y="40576"/>
                  </a:lnTo>
                  <a:lnTo>
                    <a:pt x="96291" y="40576"/>
                  </a:lnTo>
                  <a:lnTo>
                    <a:pt x="107632" y="4546"/>
                  </a:lnTo>
                  <a:lnTo>
                    <a:pt x="107899" y="8699"/>
                  </a:lnTo>
                  <a:lnTo>
                    <a:pt x="108623" y="17018"/>
                  </a:lnTo>
                  <a:lnTo>
                    <a:pt x="111404" y="45910"/>
                  </a:lnTo>
                  <a:lnTo>
                    <a:pt x="115214" y="45910"/>
                  </a:lnTo>
                  <a:close/>
                </a:path>
                <a:path w="374014" h="46990">
                  <a:moveTo>
                    <a:pt x="154965" y="4876"/>
                  </a:moveTo>
                  <a:lnTo>
                    <a:pt x="153581" y="3949"/>
                  </a:lnTo>
                  <a:lnTo>
                    <a:pt x="150812" y="2095"/>
                  </a:lnTo>
                  <a:lnTo>
                    <a:pt x="150812" y="6667"/>
                  </a:lnTo>
                  <a:lnTo>
                    <a:pt x="150812" y="22631"/>
                  </a:lnTo>
                  <a:lnTo>
                    <a:pt x="145592" y="25069"/>
                  </a:lnTo>
                  <a:lnTo>
                    <a:pt x="131610" y="25069"/>
                  </a:lnTo>
                  <a:lnTo>
                    <a:pt x="131610" y="3949"/>
                  </a:lnTo>
                  <a:lnTo>
                    <a:pt x="146126" y="3949"/>
                  </a:lnTo>
                  <a:lnTo>
                    <a:pt x="150812" y="6667"/>
                  </a:lnTo>
                  <a:lnTo>
                    <a:pt x="150812" y="2095"/>
                  </a:lnTo>
                  <a:lnTo>
                    <a:pt x="148767" y="723"/>
                  </a:lnTo>
                  <a:lnTo>
                    <a:pt x="127647" y="723"/>
                  </a:lnTo>
                  <a:lnTo>
                    <a:pt x="127647" y="45910"/>
                  </a:lnTo>
                  <a:lnTo>
                    <a:pt x="131610" y="45910"/>
                  </a:lnTo>
                  <a:lnTo>
                    <a:pt x="131610" y="28295"/>
                  </a:lnTo>
                  <a:lnTo>
                    <a:pt x="147916" y="28295"/>
                  </a:lnTo>
                  <a:lnTo>
                    <a:pt x="153771" y="25069"/>
                  </a:lnTo>
                  <a:lnTo>
                    <a:pt x="154965" y="24409"/>
                  </a:lnTo>
                  <a:lnTo>
                    <a:pt x="154965" y="4876"/>
                  </a:lnTo>
                  <a:close/>
                </a:path>
                <a:path w="374014" h="46990">
                  <a:moveTo>
                    <a:pt x="188112" y="42354"/>
                  </a:moveTo>
                  <a:lnTo>
                    <a:pt x="169240" y="42354"/>
                  </a:lnTo>
                  <a:lnTo>
                    <a:pt x="169240" y="723"/>
                  </a:lnTo>
                  <a:lnTo>
                    <a:pt x="165290" y="723"/>
                  </a:lnTo>
                  <a:lnTo>
                    <a:pt x="165290" y="45910"/>
                  </a:lnTo>
                  <a:lnTo>
                    <a:pt x="187579" y="45910"/>
                  </a:lnTo>
                  <a:lnTo>
                    <a:pt x="188112" y="42354"/>
                  </a:lnTo>
                  <a:close/>
                </a:path>
                <a:path w="374014" h="46990">
                  <a:moveTo>
                    <a:pt x="220179" y="42621"/>
                  </a:moveTo>
                  <a:lnTo>
                    <a:pt x="200723" y="42621"/>
                  </a:lnTo>
                  <a:lnTo>
                    <a:pt x="200723" y="24142"/>
                  </a:lnTo>
                  <a:lnTo>
                    <a:pt x="216750" y="24142"/>
                  </a:lnTo>
                  <a:lnTo>
                    <a:pt x="216750" y="20840"/>
                  </a:lnTo>
                  <a:lnTo>
                    <a:pt x="200723" y="20840"/>
                  </a:lnTo>
                  <a:lnTo>
                    <a:pt x="200723" y="4025"/>
                  </a:lnTo>
                  <a:lnTo>
                    <a:pt x="219252" y="4025"/>
                  </a:lnTo>
                  <a:lnTo>
                    <a:pt x="219722" y="723"/>
                  </a:lnTo>
                  <a:lnTo>
                    <a:pt x="196773" y="723"/>
                  </a:lnTo>
                  <a:lnTo>
                    <a:pt x="196773" y="45910"/>
                  </a:lnTo>
                  <a:lnTo>
                    <a:pt x="220179" y="45910"/>
                  </a:lnTo>
                  <a:lnTo>
                    <a:pt x="220179" y="42621"/>
                  </a:lnTo>
                  <a:close/>
                </a:path>
                <a:path w="374014" h="46990">
                  <a:moveTo>
                    <a:pt x="273634" y="723"/>
                  </a:moveTo>
                  <a:lnTo>
                    <a:pt x="242633" y="723"/>
                  </a:lnTo>
                  <a:lnTo>
                    <a:pt x="242633" y="4216"/>
                  </a:lnTo>
                  <a:lnTo>
                    <a:pt x="256019" y="4216"/>
                  </a:lnTo>
                  <a:lnTo>
                    <a:pt x="256019" y="45923"/>
                  </a:lnTo>
                  <a:lnTo>
                    <a:pt x="259918" y="45923"/>
                  </a:lnTo>
                  <a:lnTo>
                    <a:pt x="259918" y="4216"/>
                  </a:lnTo>
                  <a:lnTo>
                    <a:pt x="273177" y="4216"/>
                  </a:lnTo>
                  <a:lnTo>
                    <a:pt x="273634" y="723"/>
                  </a:lnTo>
                  <a:close/>
                </a:path>
                <a:path w="374014" h="46990">
                  <a:moveTo>
                    <a:pt x="305066" y="42621"/>
                  </a:moveTo>
                  <a:lnTo>
                    <a:pt x="285597" y="42621"/>
                  </a:lnTo>
                  <a:lnTo>
                    <a:pt x="285597" y="24142"/>
                  </a:lnTo>
                  <a:lnTo>
                    <a:pt x="301637" y="24142"/>
                  </a:lnTo>
                  <a:lnTo>
                    <a:pt x="301637" y="20840"/>
                  </a:lnTo>
                  <a:lnTo>
                    <a:pt x="285597" y="20840"/>
                  </a:lnTo>
                  <a:lnTo>
                    <a:pt x="285597" y="4025"/>
                  </a:lnTo>
                  <a:lnTo>
                    <a:pt x="304139" y="4025"/>
                  </a:lnTo>
                  <a:lnTo>
                    <a:pt x="304609" y="723"/>
                  </a:lnTo>
                  <a:lnTo>
                    <a:pt x="281647" y="723"/>
                  </a:lnTo>
                  <a:lnTo>
                    <a:pt x="281647" y="45910"/>
                  </a:lnTo>
                  <a:lnTo>
                    <a:pt x="305066" y="45910"/>
                  </a:lnTo>
                  <a:lnTo>
                    <a:pt x="305066" y="42621"/>
                  </a:lnTo>
                  <a:close/>
                </a:path>
                <a:path w="374014" h="46990">
                  <a:moveTo>
                    <a:pt x="341363" y="45910"/>
                  </a:moveTo>
                  <a:lnTo>
                    <a:pt x="327253" y="21437"/>
                  </a:lnTo>
                  <a:lnTo>
                    <a:pt x="339521" y="723"/>
                  </a:lnTo>
                  <a:lnTo>
                    <a:pt x="335229" y="723"/>
                  </a:lnTo>
                  <a:lnTo>
                    <a:pt x="324942" y="19062"/>
                  </a:lnTo>
                  <a:lnTo>
                    <a:pt x="314655" y="723"/>
                  </a:lnTo>
                  <a:lnTo>
                    <a:pt x="310159" y="723"/>
                  </a:lnTo>
                  <a:lnTo>
                    <a:pt x="322567" y="21640"/>
                  </a:lnTo>
                  <a:lnTo>
                    <a:pt x="308775" y="45910"/>
                  </a:lnTo>
                  <a:lnTo>
                    <a:pt x="313055" y="45910"/>
                  </a:lnTo>
                  <a:lnTo>
                    <a:pt x="324866" y="24142"/>
                  </a:lnTo>
                  <a:lnTo>
                    <a:pt x="336880" y="45910"/>
                  </a:lnTo>
                  <a:lnTo>
                    <a:pt x="341363" y="45910"/>
                  </a:lnTo>
                  <a:close/>
                </a:path>
                <a:path w="374014" h="46990">
                  <a:moveTo>
                    <a:pt x="373913" y="723"/>
                  </a:moveTo>
                  <a:lnTo>
                    <a:pt x="342900" y="723"/>
                  </a:lnTo>
                  <a:lnTo>
                    <a:pt x="342900" y="4216"/>
                  </a:lnTo>
                  <a:lnTo>
                    <a:pt x="356298" y="4216"/>
                  </a:lnTo>
                  <a:lnTo>
                    <a:pt x="356298" y="45923"/>
                  </a:lnTo>
                  <a:lnTo>
                    <a:pt x="360184" y="45923"/>
                  </a:lnTo>
                  <a:lnTo>
                    <a:pt x="360184" y="4216"/>
                  </a:lnTo>
                  <a:lnTo>
                    <a:pt x="373443" y="4216"/>
                  </a:lnTo>
                  <a:lnTo>
                    <a:pt x="373913" y="723"/>
                  </a:lnTo>
                  <a:close/>
                </a:path>
              </a:pathLst>
            </a:custGeom>
            <a:solidFill>
              <a:srgbClr val="84C447"/>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77" name="object 43"/>
            <p:cNvPicPr/>
            <p:nvPr/>
          </p:nvPicPr>
          <p:blipFill>
            <a:blip r:embed="rId7"/>
            <a:stretch/>
          </p:blipFill>
          <p:spPr>
            <a:xfrm>
              <a:off x="4721040" y="40280040"/>
              <a:ext cx="198720" cy="198720"/>
            </a:xfrm>
            <a:prstGeom prst="rect">
              <a:avLst/>
            </a:prstGeom>
            <a:ln w="0">
              <a:noFill/>
            </a:ln>
          </p:spPr>
        </p:pic>
        <p:sp>
          <p:nvSpPr>
            <p:cNvPr id="78" name="object 44"/>
            <p:cNvSpPr/>
            <p:nvPr/>
          </p:nvSpPr>
          <p:spPr>
            <a:xfrm>
              <a:off x="5463720" y="40541760"/>
              <a:ext cx="936720" cy="117360"/>
            </a:xfrm>
            <a:custGeom>
              <a:avLst/>
              <a:gdLst>
                <a:gd name="textAreaLeft" fmla="*/ 0 w 936720"/>
                <a:gd name="textAreaRight" fmla="*/ 937080 w 936720"/>
                <a:gd name="textAreaTop" fmla="*/ 0 h 117360"/>
                <a:gd name="textAreaBottom" fmla="*/ 117720 h 117360"/>
              </a:gdLst>
              <a:ahLst/>
              <a:cxnLst/>
              <a:rect l="textAreaLeft" t="textAreaTop" r="textAreaRight" b="textAreaBottom"/>
              <a:pathLst>
                <a:path w="374014" h="46990">
                  <a:moveTo>
                    <a:pt x="29425" y="25590"/>
                  </a:moveTo>
                  <a:lnTo>
                    <a:pt x="24485" y="22694"/>
                  </a:lnTo>
                  <a:lnTo>
                    <a:pt x="8242" y="17741"/>
                  </a:lnTo>
                  <a:lnTo>
                    <a:pt x="5803" y="15633"/>
                  </a:lnTo>
                  <a:lnTo>
                    <a:pt x="5803" y="6261"/>
                  </a:lnTo>
                  <a:lnTo>
                    <a:pt x="9639" y="3365"/>
                  </a:lnTo>
                  <a:lnTo>
                    <a:pt x="19329" y="3365"/>
                  </a:lnTo>
                  <a:lnTo>
                    <a:pt x="22364" y="4622"/>
                  </a:lnTo>
                  <a:lnTo>
                    <a:pt x="25730" y="7518"/>
                  </a:lnTo>
                  <a:lnTo>
                    <a:pt x="28041" y="5016"/>
                  </a:lnTo>
                  <a:lnTo>
                    <a:pt x="24485" y="1841"/>
                  </a:lnTo>
                  <a:lnTo>
                    <a:pt x="20916" y="0"/>
                  </a:lnTo>
                  <a:lnTo>
                    <a:pt x="7124" y="0"/>
                  </a:lnTo>
                  <a:lnTo>
                    <a:pt x="1790" y="4686"/>
                  </a:lnTo>
                  <a:lnTo>
                    <a:pt x="1790" y="17614"/>
                  </a:lnTo>
                  <a:lnTo>
                    <a:pt x="5676" y="20713"/>
                  </a:lnTo>
                  <a:lnTo>
                    <a:pt x="22694" y="25996"/>
                  </a:lnTo>
                  <a:lnTo>
                    <a:pt x="25412" y="28232"/>
                  </a:lnTo>
                  <a:lnTo>
                    <a:pt x="25412" y="39776"/>
                  </a:lnTo>
                  <a:lnTo>
                    <a:pt x="20726" y="43268"/>
                  </a:lnTo>
                  <a:lnTo>
                    <a:pt x="9105" y="43268"/>
                  </a:lnTo>
                  <a:lnTo>
                    <a:pt x="5613" y="41363"/>
                  </a:lnTo>
                  <a:lnTo>
                    <a:pt x="2311" y="38468"/>
                  </a:lnTo>
                  <a:lnTo>
                    <a:pt x="0" y="40970"/>
                  </a:lnTo>
                  <a:lnTo>
                    <a:pt x="3695" y="44462"/>
                  </a:lnTo>
                  <a:lnTo>
                    <a:pt x="8242" y="46634"/>
                  </a:lnTo>
                  <a:lnTo>
                    <a:pt x="23558" y="46634"/>
                  </a:lnTo>
                  <a:lnTo>
                    <a:pt x="29425" y="41300"/>
                  </a:lnTo>
                  <a:lnTo>
                    <a:pt x="29425" y="25590"/>
                  </a:lnTo>
                  <a:close/>
                </a:path>
                <a:path w="374014" h="46990">
                  <a:moveTo>
                    <a:pt x="67843" y="45910"/>
                  </a:moveTo>
                  <a:lnTo>
                    <a:pt x="63741" y="33578"/>
                  </a:lnTo>
                  <a:lnTo>
                    <a:pt x="62623" y="30213"/>
                  </a:lnTo>
                  <a:lnTo>
                    <a:pt x="58674" y="18351"/>
                  </a:lnTo>
                  <a:lnTo>
                    <a:pt x="58674" y="30213"/>
                  </a:lnTo>
                  <a:lnTo>
                    <a:pt x="41783" y="30213"/>
                  </a:lnTo>
                  <a:lnTo>
                    <a:pt x="50292" y="3949"/>
                  </a:lnTo>
                  <a:lnTo>
                    <a:pt x="58674" y="30213"/>
                  </a:lnTo>
                  <a:lnTo>
                    <a:pt x="58674" y="18351"/>
                  </a:lnTo>
                  <a:lnTo>
                    <a:pt x="53886" y="3949"/>
                  </a:lnTo>
                  <a:lnTo>
                    <a:pt x="52806" y="723"/>
                  </a:lnTo>
                  <a:lnTo>
                    <a:pt x="47853" y="723"/>
                  </a:lnTo>
                  <a:lnTo>
                    <a:pt x="32740" y="45910"/>
                  </a:lnTo>
                  <a:lnTo>
                    <a:pt x="36766" y="45910"/>
                  </a:lnTo>
                  <a:lnTo>
                    <a:pt x="40741" y="33578"/>
                  </a:lnTo>
                  <a:lnTo>
                    <a:pt x="59740" y="33578"/>
                  </a:lnTo>
                  <a:lnTo>
                    <a:pt x="63690" y="45910"/>
                  </a:lnTo>
                  <a:lnTo>
                    <a:pt x="67843" y="45910"/>
                  </a:lnTo>
                  <a:close/>
                </a:path>
                <a:path w="374014" h="46990">
                  <a:moveTo>
                    <a:pt x="115227" y="45910"/>
                  </a:moveTo>
                  <a:lnTo>
                    <a:pt x="110883" y="723"/>
                  </a:lnTo>
                  <a:lnTo>
                    <a:pt x="105333" y="723"/>
                  </a:lnTo>
                  <a:lnTo>
                    <a:pt x="94513" y="35953"/>
                  </a:lnTo>
                  <a:lnTo>
                    <a:pt x="83299" y="723"/>
                  </a:lnTo>
                  <a:lnTo>
                    <a:pt x="77825" y="723"/>
                  </a:lnTo>
                  <a:lnTo>
                    <a:pt x="73533" y="45910"/>
                  </a:lnTo>
                  <a:lnTo>
                    <a:pt x="77292" y="45910"/>
                  </a:lnTo>
                  <a:lnTo>
                    <a:pt x="80594" y="9029"/>
                  </a:lnTo>
                  <a:lnTo>
                    <a:pt x="80797" y="4546"/>
                  </a:lnTo>
                  <a:lnTo>
                    <a:pt x="92532" y="40576"/>
                  </a:lnTo>
                  <a:lnTo>
                    <a:pt x="96291" y="40576"/>
                  </a:lnTo>
                  <a:lnTo>
                    <a:pt x="107632" y="4546"/>
                  </a:lnTo>
                  <a:lnTo>
                    <a:pt x="107911" y="8699"/>
                  </a:lnTo>
                  <a:lnTo>
                    <a:pt x="108635" y="17018"/>
                  </a:lnTo>
                  <a:lnTo>
                    <a:pt x="111417" y="45910"/>
                  </a:lnTo>
                  <a:lnTo>
                    <a:pt x="115227" y="45910"/>
                  </a:lnTo>
                  <a:close/>
                </a:path>
                <a:path w="374014" h="46990">
                  <a:moveTo>
                    <a:pt x="154978" y="4876"/>
                  </a:moveTo>
                  <a:lnTo>
                    <a:pt x="153593" y="3949"/>
                  </a:lnTo>
                  <a:lnTo>
                    <a:pt x="150812" y="2095"/>
                  </a:lnTo>
                  <a:lnTo>
                    <a:pt x="150812" y="6667"/>
                  </a:lnTo>
                  <a:lnTo>
                    <a:pt x="150812" y="22631"/>
                  </a:lnTo>
                  <a:lnTo>
                    <a:pt x="145605" y="25069"/>
                  </a:lnTo>
                  <a:lnTo>
                    <a:pt x="131610" y="25069"/>
                  </a:lnTo>
                  <a:lnTo>
                    <a:pt x="131610" y="3949"/>
                  </a:lnTo>
                  <a:lnTo>
                    <a:pt x="146126" y="3949"/>
                  </a:lnTo>
                  <a:lnTo>
                    <a:pt x="150812" y="6667"/>
                  </a:lnTo>
                  <a:lnTo>
                    <a:pt x="150812" y="2095"/>
                  </a:lnTo>
                  <a:lnTo>
                    <a:pt x="148780" y="723"/>
                  </a:lnTo>
                  <a:lnTo>
                    <a:pt x="127660" y="723"/>
                  </a:lnTo>
                  <a:lnTo>
                    <a:pt x="127660" y="45910"/>
                  </a:lnTo>
                  <a:lnTo>
                    <a:pt x="131610" y="45910"/>
                  </a:lnTo>
                  <a:lnTo>
                    <a:pt x="131610" y="28295"/>
                  </a:lnTo>
                  <a:lnTo>
                    <a:pt x="147916" y="28295"/>
                  </a:lnTo>
                  <a:lnTo>
                    <a:pt x="153784" y="25069"/>
                  </a:lnTo>
                  <a:lnTo>
                    <a:pt x="154978" y="24409"/>
                  </a:lnTo>
                  <a:lnTo>
                    <a:pt x="154978" y="4876"/>
                  </a:lnTo>
                  <a:close/>
                </a:path>
                <a:path w="374014" h="46990">
                  <a:moveTo>
                    <a:pt x="188112" y="42354"/>
                  </a:moveTo>
                  <a:lnTo>
                    <a:pt x="169240" y="42354"/>
                  </a:lnTo>
                  <a:lnTo>
                    <a:pt x="169240" y="723"/>
                  </a:lnTo>
                  <a:lnTo>
                    <a:pt x="165290" y="723"/>
                  </a:lnTo>
                  <a:lnTo>
                    <a:pt x="165290" y="45910"/>
                  </a:lnTo>
                  <a:lnTo>
                    <a:pt x="187591" y="45910"/>
                  </a:lnTo>
                  <a:lnTo>
                    <a:pt x="188112" y="42354"/>
                  </a:lnTo>
                  <a:close/>
                </a:path>
                <a:path w="374014" h="46990">
                  <a:moveTo>
                    <a:pt x="220192" y="42621"/>
                  </a:moveTo>
                  <a:lnTo>
                    <a:pt x="200723" y="42621"/>
                  </a:lnTo>
                  <a:lnTo>
                    <a:pt x="200723" y="24142"/>
                  </a:lnTo>
                  <a:lnTo>
                    <a:pt x="216763" y="24142"/>
                  </a:lnTo>
                  <a:lnTo>
                    <a:pt x="216763" y="20840"/>
                  </a:lnTo>
                  <a:lnTo>
                    <a:pt x="200723" y="20840"/>
                  </a:lnTo>
                  <a:lnTo>
                    <a:pt x="200723" y="4025"/>
                  </a:lnTo>
                  <a:lnTo>
                    <a:pt x="219265" y="4025"/>
                  </a:lnTo>
                  <a:lnTo>
                    <a:pt x="219722" y="723"/>
                  </a:lnTo>
                  <a:lnTo>
                    <a:pt x="196773" y="723"/>
                  </a:lnTo>
                  <a:lnTo>
                    <a:pt x="196773" y="45910"/>
                  </a:lnTo>
                  <a:lnTo>
                    <a:pt x="220192" y="45910"/>
                  </a:lnTo>
                  <a:lnTo>
                    <a:pt x="220192" y="42621"/>
                  </a:lnTo>
                  <a:close/>
                </a:path>
                <a:path w="374014" h="46990">
                  <a:moveTo>
                    <a:pt x="273646" y="723"/>
                  </a:moveTo>
                  <a:lnTo>
                    <a:pt x="242646" y="723"/>
                  </a:lnTo>
                  <a:lnTo>
                    <a:pt x="242646" y="4216"/>
                  </a:lnTo>
                  <a:lnTo>
                    <a:pt x="256032" y="4216"/>
                  </a:lnTo>
                  <a:lnTo>
                    <a:pt x="256032" y="45923"/>
                  </a:lnTo>
                  <a:lnTo>
                    <a:pt x="259930" y="45923"/>
                  </a:lnTo>
                  <a:lnTo>
                    <a:pt x="259930" y="4216"/>
                  </a:lnTo>
                  <a:lnTo>
                    <a:pt x="273177" y="4216"/>
                  </a:lnTo>
                  <a:lnTo>
                    <a:pt x="273646" y="723"/>
                  </a:lnTo>
                  <a:close/>
                </a:path>
                <a:path w="374014" h="46990">
                  <a:moveTo>
                    <a:pt x="305079" y="42621"/>
                  </a:moveTo>
                  <a:lnTo>
                    <a:pt x="285610" y="42621"/>
                  </a:lnTo>
                  <a:lnTo>
                    <a:pt x="285610" y="24142"/>
                  </a:lnTo>
                  <a:lnTo>
                    <a:pt x="301637" y="24142"/>
                  </a:lnTo>
                  <a:lnTo>
                    <a:pt x="301637" y="20840"/>
                  </a:lnTo>
                  <a:lnTo>
                    <a:pt x="285610" y="20840"/>
                  </a:lnTo>
                  <a:lnTo>
                    <a:pt x="285610" y="4025"/>
                  </a:lnTo>
                  <a:lnTo>
                    <a:pt x="304152" y="4025"/>
                  </a:lnTo>
                  <a:lnTo>
                    <a:pt x="304609" y="723"/>
                  </a:lnTo>
                  <a:lnTo>
                    <a:pt x="281660" y="723"/>
                  </a:lnTo>
                  <a:lnTo>
                    <a:pt x="281660" y="45910"/>
                  </a:lnTo>
                  <a:lnTo>
                    <a:pt x="305079" y="45910"/>
                  </a:lnTo>
                  <a:lnTo>
                    <a:pt x="305079" y="42621"/>
                  </a:lnTo>
                  <a:close/>
                </a:path>
                <a:path w="374014" h="46990">
                  <a:moveTo>
                    <a:pt x="341363" y="45910"/>
                  </a:moveTo>
                  <a:lnTo>
                    <a:pt x="327253" y="21437"/>
                  </a:lnTo>
                  <a:lnTo>
                    <a:pt x="339521" y="723"/>
                  </a:lnTo>
                  <a:lnTo>
                    <a:pt x="335241" y="723"/>
                  </a:lnTo>
                  <a:lnTo>
                    <a:pt x="324942" y="19062"/>
                  </a:lnTo>
                  <a:lnTo>
                    <a:pt x="314655" y="723"/>
                  </a:lnTo>
                  <a:lnTo>
                    <a:pt x="310159" y="723"/>
                  </a:lnTo>
                  <a:lnTo>
                    <a:pt x="322567" y="21640"/>
                  </a:lnTo>
                  <a:lnTo>
                    <a:pt x="308775" y="45910"/>
                  </a:lnTo>
                  <a:lnTo>
                    <a:pt x="313067" y="45910"/>
                  </a:lnTo>
                  <a:lnTo>
                    <a:pt x="324878" y="24142"/>
                  </a:lnTo>
                  <a:lnTo>
                    <a:pt x="336892" y="45910"/>
                  </a:lnTo>
                  <a:lnTo>
                    <a:pt x="341363" y="45910"/>
                  </a:lnTo>
                  <a:close/>
                </a:path>
                <a:path w="374014" h="46990">
                  <a:moveTo>
                    <a:pt x="373913" y="723"/>
                  </a:moveTo>
                  <a:lnTo>
                    <a:pt x="342912" y="723"/>
                  </a:lnTo>
                  <a:lnTo>
                    <a:pt x="342912" y="4216"/>
                  </a:lnTo>
                  <a:lnTo>
                    <a:pt x="356298" y="4216"/>
                  </a:lnTo>
                  <a:lnTo>
                    <a:pt x="356298" y="45923"/>
                  </a:lnTo>
                  <a:lnTo>
                    <a:pt x="360197" y="45923"/>
                  </a:lnTo>
                  <a:lnTo>
                    <a:pt x="360197" y="4216"/>
                  </a:lnTo>
                  <a:lnTo>
                    <a:pt x="373456" y="4216"/>
                  </a:lnTo>
                  <a:lnTo>
                    <a:pt x="373913" y="723"/>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pic>
          <p:nvPicPr>
            <p:cNvPr id="79" name="object 45"/>
            <p:cNvPicPr/>
            <p:nvPr/>
          </p:nvPicPr>
          <p:blipFill>
            <a:blip r:embed="rId8"/>
            <a:stretch/>
          </p:blipFill>
          <p:spPr>
            <a:xfrm>
              <a:off x="5830200" y="40280040"/>
              <a:ext cx="198360" cy="198720"/>
            </a:xfrm>
            <a:prstGeom prst="rect">
              <a:avLst/>
            </a:prstGeom>
            <a:ln w="0">
              <a:noFill/>
            </a:ln>
          </p:spPr>
        </p:pic>
        <p:pic>
          <p:nvPicPr>
            <p:cNvPr id="80" name="object 46"/>
            <p:cNvPicPr/>
            <p:nvPr/>
          </p:nvPicPr>
          <p:blipFill>
            <a:blip r:embed="rId9"/>
            <a:stretch/>
          </p:blipFill>
          <p:spPr>
            <a:xfrm>
              <a:off x="433080" y="34783920"/>
              <a:ext cx="5496480" cy="5212800"/>
            </a:xfrm>
            <a:prstGeom prst="rect">
              <a:avLst/>
            </a:prstGeom>
            <a:ln w="0">
              <a:noFill/>
            </a:ln>
          </p:spPr>
        </p:pic>
      </p:grpSp>
      <p:pic>
        <p:nvPicPr>
          <p:cNvPr id="81" name="object 47"/>
          <p:cNvPicPr/>
          <p:nvPr/>
        </p:nvPicPr>
        <p:blipFill>
          <a:blip r:embed="rId10"/>
          <a:stretch/>
        </p:blipFill>
        <p:spPr>
          <a:xfrm>
            <a:off x="22555080" y="16853040"/>
            <a:ext cx="12562200" cy="523440"/>
          </a:xfrm>
          <a:prstGeom prst="rect">
            <a:avLst/>
          </a:prstGeom>
          <a:ln w="0">
            <a:noFill/>
          </a:ln>
        </p:spPr>
      </p:pic>
      <p:sp>
        <p:nvSpPr>
          <p:cNvPr id="82" name="object 48"/>
          <p:cNvSpPr/>
          <p:nvPr/>
        </p:nvSpPr>
        <p:spPr>
          <a:xfrm>
            <a:off x="22622040" y="15910920"/>
            <a:ext cx="1382400" cy="45000"/>
          </a:xfrm>
          <a:custGeom>
            <a:avLst/>
            <a:gdLst>
              <a:gd name="textAreaLeft" fmla="*/ 0 w 1382400"/>
              <a:gd name="textAreaRight" fmla="*/ 1382760 w 1382400"/>
              <a:gd name="textAreaTop" fmla="*/ 0 h 45000"/>
              <a:gd name="textAreaBottom" fmla="*/ 45360 h 45000"/>
            </a:gdLst>
            <a:ahLst/>
            <a:cxnLst/>
            <a:rect l="textAreaLeft" t="textAreaTop" r="textAreaRight" b="textAreaBottom"/>
            <a:pathLst>
              <a:path w="551815" h="18414">
                <a:moveTo>
                  <a:pt x="0" y="18110"/>
                </a:moveTo>
                <a:lnTo>
                  <a:pt x="551810" y="18110"/>
                </a:lnTo>
                <a:lnTo>
                  <a:pt x="55181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3" name="object 49"/>
          <p:cNvSpPr/>
          <p:nvPr/>
        </p:nvSpPr>
        <p:spPr>
          <a:xfrm>
            <a:off x="24158880" y="1591092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4" name="object 50"/>
          <p:cNvSpPr/>
          <p:nvPr/>
        </p:nvSpPr>
        <p:spPr>
          <a:xfrm>
            <a:off x="25080840" y="15910920"/>
            <a:ext cx="1382400" cy="45000"/>
          </a:xfrm>
          <a:custGeom>
            <a:avLst/>
            <a:gdLst>
              <a:gd name="textAreaLeft" fmla="*/ 0 w 1382400"/>
              <a:gd name="textAreaRight" fmla="*/ 1382760 w 1382400"/>
              <a:gd name="textAreaTop" fmla="*/ 0 h 45000"/>
              <a:gd name="textAreaBottom" fmla="*/ 45360 h 45000"/>
            </a:gdLst>
            <a:ahLst/>
            <a:cxnLst/>
            <a:rect l="textAreaLeft" t="textAreaTop" r="textAreaRight" b="textAreaBottom"/>
            <a:pathLst>
              <a:path w="551815" h="18414">
                <a:moveTo>
                  <a:pt x="0" y="18110"/>
                </a:moveTo>
                <a:lnTo>
                  <a:pt x="551810" y="18110"/>
                </a:lnTo>
                <a:lnTo>
                  <a:pt x="55181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5" name="object 51"/>
          <p:cNvSpPr/>
          <p:nvPr/>
        </p:nvSpPr>
        <p:spPr>
          <a:xfrm>
            <a:off x="26617680" y="15910920"/>
            <a:ext cx="3534480" cy="45000"/>
          </a:xfrm>
          <a:custGeom>
            <a:avLst/>
            <a:gdLst>
              <a:gd name="textAreaLeft" fmla="*/ 0 w 3534480"/>
              <a:gd name="textAreaRight" fmla="*/ 3534840 w 3534480"/>
              <a:gd name="textAreaTop" fmla="*/ 0 h 45000"/>
              <a:gd name="textAreaBottom" fmla="*/ 45360 h 45000"/>
            </a:gdLst>
            <a:ahLst/>
            <a:cxnLst/>
            <a:rect l="textAreaLeft" t="textAreaTop" r="textAreaRight" b="textAreaBottom"/>
            <a:pathLst>
              <a:path w="1410334" h="18414">
                <a:moveTo>
                  <a:pt x="0" y="18110"/>
                </a:moveTo>
                <a:lnTo>
                  <a:pt x="1410181" y="18110"/>
                </a:lnTo>
                <a:lnTo>
                  <a:pt x="141018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6" name="object 52"/>
          <p:cNvSpPr/>
          <p:nvPr/>
        </p:nvSpPr>
        <p:spPr>
          <a:xfrm>
            <a:off x="30306960" y="15910920"/>
            <a:ext cx="2305440" cy="45000"/>
          </a:xfrm>
          <a:custGeom>
            <a:avLst/>
            <a:gdLst>
              <a:gd name="textAreaLeft" fmla="*/ 0 w 2305440"/>
              <a:gd name="textAreaRight" fmla="*/ 2305800 w 2305440"/>
              <a:gd name="textAreaTop" fmla="*/ 0 h 45000"/>
              <a:gd name="textAreaBottom" fmla="*/ 45360 h 45000"/>
            </a:gdLst>
            <a:ahLst/>
            <a:cxnLst/>
            <a:rect l="textAreaLeft" t="textAreaTop" r="textAreaRight" b="textAreaBottom"/>
            <a:pathLst>
              <a:path w="920115" h="18414">
                <a:moveTo>
                  <a:pt x="0" y="18110"/>
                </a:moveTo>
                <a:lnTo>
                  <a:pt x="919678" y="18110"/>
                </a:lnTo>
                <a:lnTo>
                  <a:pt x="919678"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7" name="object 53"/>
          <p:cNvSpPr/>
          <p:nvPr/>
        </p:nvSpPr>
        <p:spPr>
          <a:xfrm>
            <a:off x="32765760" y="15910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8" name="object 54"/>
          <p:cNvSpPr/>
          <p:nvPr/>
        </p:nvSpPr>
        <p:spPr>
          <a:xfrm>
            <a:off x="33072480" y="15910920"/>
            <a:ext cx="1607040" cy="45000"/>
          </a:xfrm>
          <a:custGeom>
            <a:avLst/>
            <a:gdLst>
              <a:gd name="textAreaLeft" fmla="*/ 0 w 1607040"/>
              <a:gd name="textAreaRight" fmla="*/ 1607400 w 1607040"/>
              <a:gd name="textAreaTop" fmla="*/ 0 h 45000"/>
              <a:gd name="textAreaBottom" fmla="*/ 45360 h 45000"/>
            </a:gdLst>
            <a:ahLst/>
            <a:cxnLst/>
            <a:rect l="textAreaLeft" t="textAreaTop" r="textAreaRight" b="textAreaBottom"/>
            <a:pathLst>
              <a:path w="641350" h="18414">
                <a:moveTo>
                  <a:pt x="0" y="18110"/>
                </a:moveTo>
                <a:lnTo>
                  <a:pt x="640819" y="18110"/>
                </a:lnTo>
                <a:lnTo>
                  <a:pt x="640819"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89" name="object 55"/>
          <p:cNvSpPr/>
          <p:nvPr/>
        </p:nvSpPr>
        <p:spPr>
          <a:xfrm>
            <a:off x="23544360" y="1542096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0" name="object 56"/>
          <p:cNvSpPr/>
          <p:nvPr/>
        </p:nvSpPr>
        <p:spPr>
          <a:xfrm>
            <a:off x="24158880" y="1542096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1" name="object 57"/>
          <p:cNvSpPr/>
          <p:nvPr/>
        </p:nvSpPr>
        <p:spPr>
          <a:xfrm>
            <a:off x="22622040" y="1542096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2" name="object 58"/>
          <p:cNvSpPr/>
          <p:nvPr/>
        </p:nvSpPr>
        <p:spPr>
          <a:xfrm>
            <a:off x="25080840" y="15420960"/>
            <a:ext cx="1382400" cy="45000"/>
          </a:xfrm>
          <a:custGeom>
            <a:avLst/>
            <a:gdLst>
              <a:gd name="textAreaLeft" fmla="*/ 0 w 1382400"/>
              <a:gd name="textAreaRight" fmla="*/ 1382760 w 1382400"/>
              <a:gd name="textAreaTop" fmla="*/ 0 h 45000"/>
              <a:gd name="textAreaBottom" fmla="*/ 45360 h 45000"/>
            </a:gdLst>
            <a:ahLst/>
            <a:cxnLst/>
            <a:rect l="textAreaLeft" t="textAreaTop" r="textAreaRight" b="textAreaBottom"/>
            <a:pathLst>
              <a:path w="551815" h="18414">
                <a:moveTo>
                  <a:pt x="0" y="18110"/>
                </a:moveTo>
                <a:lnTo>
                  <a:pt x="551810" y="18110"/>
                </a:lnTo>
                <a:lnTo>
                  <a:pt x="55181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3" name="object 59"/>
          <p:cNvSpPr/>
          <p:nvPr/>
        </p:nvSpPr>
        <p:spPr>
          <a:xfrm>
            <a:off x="26617680" y="15420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4" name="object 60"/>
          <p:cNvSpPr/>
          <p:nvPr/>
        </p:nvSpPr>
        <p:spPr>
          <a:xfrm>
            <a:off x="26925480" y="1542096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5" name="object 61"/>
          <p:cNvSpPr/>
          <p:nvPr/>
        </p:nvSpPr>
        <p:spPr>
          <a:xfrm>
            <a:off x="27540000" y="15420960"/>
            <a:ext cx="1690920" cy="45000"/>
          </a:xfrm>
          <a:custGeom>
            <a:avLst/>
            <a:gdLst>
              <a:gd name="textAreaLeft" fmla="*/ 0 w 1690920"/>
              <a:gd name="textAreaRight" fmla="*/ 1691280 w 1690920"/>
              <a:gd name="textAreaTop" fmla="*/ 0 h 45000"/>
              <a:gd name="textAreaBottom" fmla="*/ 45360 h 45000"/>
            </a:gdLst>
            <a:ahLst/>
            <a:cxnLst/>
            <a:rect l="textAreaLeft" t="textAreaTop" r="textAreaRight" b="textAreaBottom"/>
            <a:pathLst>
              <a:path w="675004" h="18414">
                <a:moveTo>
                  <a:pt x="0" y="18110"/>
                </a:moveTo>
                <a:lnTo>
                  <a:pt x="674434" y="18110"/>
                </a:lnTo>
                <a:lnTo>
                  <a:pt x="67443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6" name="object 62"/>
          <p:cNvSpPr/>
          <p:nvPr/>
        </p:nvSpPr>
        <p:spPr>
          <a:xfrm>
            <a:off x="29384280" y="1542096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7" name="object 63"/>
          <p:cNvSpPr/>
          <p:nvPr/>
        </p:nvSpPr>
        <p:spPr>
          <a:xfrm>
            <a:off x="29998800" y="15420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8" name="object 64"/>
          <p:cNvSpPr/>
          <p:nvPr/>
        </p:nvSpPr>
        <p:spPr>
          <a:xfrm>
            <a:off x="30306600" y="1542096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99" name="object 65"/>
          <p:cNvSpPr/>
          <p:nvPr/>
        </p:nvSpPr>
        <p:spPr>
          <a:xfrm>
            <a:off x="30921480" y="1542096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0" name="object 66"/>
          <p:cNvSpPr/>
          <p:nvPr/>
        </p:nvSpPr>
        <p:spPr>
          <a:xfrm>
            <a:off x="31536000" y="1542096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0" y="18110"/>
                </a:lnTo>
                <a:lnTo>
                  <a:pt x="42918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1" name="object 67"/>
          <p:cNvSpPr/>
          <p:nvPr/>
        </p:nvSpPr>
        <p:spPr>
          <a:xfrm>
            <a:off x="32765760" y="15420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2" name="object 68"/>
          <p:cNvSpPr/>
          <p:nvPr/>
        </p:nvSpPr>
        <p:spPr>
          <a:xfrm>
            <a:off x="33072480" y="15420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3" name="object 69"/>
          <p:cNvSpPr/>
          <p:nvPr/>
        </p:nvSpPr>
        <p:spPr>
          <a:xfrm>
            <a:off x="33380280" y="1542096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4" name="object 70"/>
          <p:cNvSpPr/>
          <p:nvPr/>
        </p:nvSpPr>
        <p:spPr>
          <a:xfrm>
            <a:off x="33994800" y="15420960"/>
            <a:ext cx="682920" cy="45000"/>
          </a:xfrm>
          <a:custGeom>
            <a:avLst/>
            <a:gdLst>
              <a:gd name="textAreaLeft" fmla="*/ 0 w 682920"/>
              <a:gd name="textAreaRight" fmla="*/ 683280 w 682920"/>
              <a:gd name="textAreaTop" fmla="*/ 0 h 45000"/>
              <a:gd name="textAreaBottom" fmla="*/ 45360 h 45000"/>
            </a:gdLst>
            <a:ahLst/>
            <a:cxnLst/>
            <a:rect l="textAreaLeft" t="textAreaTop" r="textAreaRight" b="textAreaBottom"/>
            <a:pathLst>
              <a:path w="273050" h="18414">
                <a:moveTo>
                  <a:pt x="0" y="18110"/>
                </a:moveTo>
                <a:lnTo>
                  <a:pt x="272940" y="18110"/>
                </a:lnTo>
                <a:lnTo>
                  <a:pt x="27294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5" name="object 71"/>
          <p:cNvSpPr/>
          <p:nvPr/>
        </p:nvSpPr>
        <p:spPr>
          <a:xfrm>
            <a:off x="23544360" y="14929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6" name="object 72"/>
          <p:cNvSpPr/>
          <p:nvPr/>
        </p:nvSpPr>
        <p:spPr>
          <a:xfrm>
            <a:off x="2415888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7" name="object 73"/>
          <p:cNvSpPr/>
          <p:nvPr/>
        </p:nvSpPr>
        <p:spPr>
          <a:xfrm>
            <a:off x="2262204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8" name="object 74"/>
          <p:cNvSpPr/>
          <p:nvPr/>
        </p:nvSpPr>
        <p:spPr>
          <a:xfrm>
            <a:off x="22929840" y="14929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09" name="object 75"/>
          <p:cNvSpPr/>
          <p:nvPr/>
        </p:nvSpPr>
        <p:spPr>
          <a:xfrm>
            <a:off x="24466680" y="14929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0" name="object 76"/>
          <p:cNvSpPr/>
          <p:nvPr/>
        </p:nvSpPr>
        <p:spPr>
          <a:xfrm>
            <a:off x="25081200" y="1492992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5" y="18110"/>
                </a:lnTo>
                <a:lnTo>
                  <a:pt x="429185"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1" name="object 77"/>
          <p:cNvSpPr/>
          <p:nvPr/>
        </p:nvSpPr>
        <p:spPr>
          <a:xfrm>
            <a:off x="2631096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2" name="object 78"/>
          <p:cNvSpPr/>
          <p:nvPr/>
        </p:nvSpPr>
        <p:spPr>
          <a:xfrm>
            <a:off x="2661768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3" name="object 79"/>
          <p:cNvSpPr/>
          <p:nvPr/>
        </p:nvSpPr>
        <p:spPr>
          <a:xfrm>
            <a:off x="26925480" y="14929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4" name="object 80"/>
          <p:cNvSpPr/>
          <p:nvPr/>
        </p:nvSpPr>
        <p:spPr>
          <a:xfrm>
            <a:off x="27540000" y="14929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5" name="object 81"/>
          <p:cNvSpPr/>
          <p:nvPr/>
        </p:nvSpPr>
        <p:spPr>
          <a:xfrm>
            <a:off x="28154520" y="1492992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56" y="18110"/>
                </a:lnTo>
                <a:lnTo>
                  <a:pt x="30655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6" name="object 82"/>
          <p:cNvSpPr/>
          <p:nvPr/>
        </p:nvSpPr>
        <p:spPr>
          <a:xfrm>
            <a:off x="2907684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7" name="object 83"/>
          <p:cNvSpPr/>
          <p:nvPr/>
        </p:nvSpPr>
        <p:spPr>
          <a:xfrm>
            <a:off x="29384280" y="14929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8" name="object 84"/>
          <p:cNvSpPr/>
          <p:nvPr/>
        </p:nvSpPr>
        <p:spPr>
          <a:xfrm>
            <a:off x="2999880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19" name="object 85"/>
          <p:cNvSpPr/>
          <p:nvPr/>
        </p:nvSpPr>
        <p:spPr>
          <a:xfrm>
            <a:off x="30306600" y="14929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0" name="object 86"/>
          <p:cNvSpPr/>
          <p:nvPr/>
        </p:nvSpPr>
        <p:spPr>
          <a:xfrm>
            <a:off x="30921480" y="14929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1" name="object 87"/>
          <p:cNvSpPr/>
          <p:nvPr/>
        </p:nvSpPr>
        <p:spPr>
          <a:xfrm>
            <a:off x="31536000" y="1492992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0" y="18110"/>
                </a:lnTo>
                <a:lnTo>
                  <a:pt x="42918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2" name="object 88"/>
          <p:cNvSpPr/>
          <p:nvPr/>
        </p:nvSpPr>
        <p:spPr>
          <a:xfrm>
            <a:off x="3276576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3" name="object 89"/>
          <p:cNvSpPr/>
          <p:nvPr/>
        </p:nvSpPr>
        <p:spPr>
          <a:xfrm>
            <a:off x="33072480" y="14929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4" name="object 90"/>
          <p:cNvSpPr/>
          <p:nvPr/>
        </p:nvSpPr>
        <p:spPr>
          <a:xfrm>
            <a:off x="33380280" y="14929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5" name="object 91"/>
          <p:cNvSpPr/>
          <p:nvPr/>
        </p:nvSpPr>
        <p:spPr>
          <a:xfrm>
            <a:off x="33994800" y="14929920"/>
            <a:ext cx="682920" cy="45000"/>
          </a:xfrm>
          <a:custGeom>
            <a:avLst/>
            <a:gdLst>
              <a:gd name="textAreaLeft" fmla="*/ 0 w 682920"/>
              <a:gd name="textAreaRight" fmla="*/ 683280 w 682920"/>
              <a:gd name="textAreaTop" fmla="*/ 0 h 45000"/>
              <a:gd name="textAreaBottom" fmla="*/ 45360 h 45000"/>
            </a:gdLst>
            <a:ahLst/>
            <a:cxnLst/>
            <a:rect l="textAreaLeft" t="textAreaTop" r="textAreaRight" b="textAreaBottom"/>
            <a:pathLst>
              <a:path w="273050" h="18414">
                <a:moveTo>
                  <a:pt x="0" y="18110"/>
                </a:moveTo>
                <a:lnTo>
                  <a:pt x="272940" y="18110"/>
                </a:lnTo>
                <a:lnTo>
                  <a:pt x="27294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6" name="object 92"/>
          <p:cNvSpPr/>
          <p:nvPr/>
        </p:nvSpPr>
        <p:spPr>
          <a:xfrm>
            <a:off x="2385216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7" name="object 93"/>
          <p:cNvSpPr/>
          <p:nvPr/>
        </p:nvSpPr>
        <p:spPr>
          <a:xfrm>
            <a:off x="241588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8" name="object 94"/>
          <p:cNvSpPr/>
          <p:nvPr/>
        </p:nvSpPr>
        <p:spPr>
          <a:xfrm>
            <a:off x="2262204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29" name="object 95"/>
          <p:cNvSpPr/>
          <p:nvPr/>
        </p:nvSpPr>
        <p:spPr>
          <a:xfrm>
            <a:off x="22929840" y="1443996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0" name="object 96"/>
          <p:cNvSpPr/>
          <p:nvPr/>
        </p:nvSpPr>
        <p:spPr>
          <a:xfrm>
            <a:off x="2354400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1" name="object 97"/>
          <p:cNvSpPr/>
          <p:nvPr/>
        </p:nvSpPr>
        <p:spPr>
          <a:xfrm>
            <a:off x="24466680" y="1443996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2" name="object 98"/>
          <p:cNvSpPr/>
          <p:nvPr/>
        </p:nvSpPr>
        <p:spPr>
          <a:xfrm>
            <a:off x="2508084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3" name="object 99"/>
          <p:cNvSpPr/>
          <p:nvPr/>
        </p:nvSpPr>
        <p:spPr>
          <a:xfrm>
            <a:off x="25388640" y="1443996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4" name="object 100"/>
          <p:cNvSpPr/>
          <p:nvPr/>
        </p:nvSpPr>
        <p:spPr>
          <a:xfrm>
            <a:off x="2631096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5" name="object 101"/>
          <p:cNvSpPr/>
          <p:nvPr/>
        </p:nvSpPr>
        <p:spPr>
          <a:xfrm>
            <a:off x="266176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6" name="object 102"/>
          <p:cNvSpPr/>
          <p:nvPr/>
        </p:nvSpPr>
        <p:spPr>
          <a:xfrm>
            <a:off x="269254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7" name="object 103"/>
          <p:cNvSpPr/>
          <p:nvPr/>
        </p:nvSpPr>
        <p:spPr>
          <a:xfrm>
            <a:off x="272332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8" name="object 104"/>
          <p:cNvSpPr/>
          <p:nvPr/>
        </p:nvSpPr>
        <p:spPr>
          <a:xfrm>
            <a:off x="2754000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39" name="object 105"/>
          <p:cNvSpPr/>
          <p:nvPr/>
        </p:nvSpPr>
        <p:spPr>
          <a:xfrm>
            <a:off x="2784780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0" name="object 106"/>
          <p:cNvSpPr/>
          <p:nvPr/>
        </p:nvSpPr>
        <p:spPr>
          <a:xfrm>
            <a:off x="28154520" y="1443996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56" y="18110"/>
                </a:lnTo>
                <a:lnTo>
                  <a:pt x="30655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1" name="object 107"/>
          <p:cNvSpPr/>
          <p:nvPr/>
        </p:nvSpPr>
        <p:spPr>
          <a:xfrm>
            <a:off x="2907684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2" name="object 108"/>
          <p:cNvSpPr/>
          <p:nvPr/>
        </p:nvSpPr>
        <p:spPr>
          <a:xfrm>
            <a:off x="2938464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3" name="object 109"/>
          <p:cNvSpPr/>
          <p:nvPr/>
        </p:nvSpPr>
        <p:spPr>
          <a:xfrm>
            <a:off x="2969136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4" name="object 110"/>
          <p:cNvSpPr/>
          <p:nvPr/>
        </p:nvSpPr>
        <p:spPr>
          <a:xfrm>
            <a:off x="2999880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5" name="object 111"/>
          <p:cNvSpPr/>
          <p:nvPr/>
        </p:nvSpPr>
        <p:spPr>
          <a:xfrm>
            <a:off x="30306600" y="1443996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6" name="object 112"/>
          <p:cNvSpPr/>
          <p:nvPr/>
        </p:nvSpPr>
        <p:spPr>
          <a:xfrm>
            <a:off x="3092112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7" name="object 113"/>
          <p:cNvSpPr/>
          <p:nvPr/>
        </p:nvSpPr>
        <p:spPr>
          <a:xfrm>
            <a:off x="3122892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8" name="object 114"/>
          <p:cNvSpPr/>
          <p:nvPr/>
        </p:nvSpPr>
        <p:spPr>
          <a:xfrm>
            <a:off x="31536000" y="1443996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49" name="object 115"/>
          <p:cNvSpPr/>
          <p:nvPr/>
        </p:nvSpPr>
        <p:spPr>
          <a:xfrm>
            <a:off x="3215052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0" name="object 116"/>
          <p:cNvSpPr/>
          <p:nvPr/>
        </p:nvSpPr>
        <p:spPr>
          <a:xfrm>
            <a:off x="3245796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1" name="object 117"/>
          <p:cNvSpPr/>
          <p:nvPr/>
        </p:nvSpPr>
        <p:spPr>
          <a:xfrm>
            <a:off x="3276576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2" name="object 118"/>
          <p:cNvSpPr/>
          <p:nvPr/>
        </p:nvSpPr>
        <p:spPr>
          <a:xfrm>
            <a:off x="330724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3" name="object 119"/>
          <p:cNvSpPr/>
          <p:nvPr/>
        </p:nvSpPr>
        <p:spPr>
          <a:xfrm>
            <a:off x="333802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4" name="object 120"/>
          <p:cNvSpPr/>
          <p:nvPr/>
        </p:nvSpPr>
        <p:spPr>
          <a:xfrm>
            <a:off x="3368808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5" name="object 121"/>
          <p:cNvSpPr/>
          <p:nvPr/>
        </p:nvSpPr>
        <p:spPr>
          <a:xfrm>
            <a:off x="33994800" y="1443996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6" name="object 122"/>
          <p:cNvSpPr/>
          <p:nvPr/>
        </p:nvSpPr>
        <p:spPr>
          <a:xfrm>
            <a:off x="34302600" y="14439960"/>
            <a:ext cx="376200" cy="45000"/>
          </a:xfrm>
          <a:custGeom>
            <a:avLst/>
            <a:gdLst>
              <a:gd name="textAreaLeft" fmla="*/ 0 w 376200"/>
              <a:gd name="textAreaRight" fmla="*/ 376560 w 376200"/>
              <a:gd name="textAreaTop" fmla="*/ 0 h 45000"/>
              <a:gd name="textAreaBottom" fmla="*/ 45360 h 45000"/>
            </a:gdLst>
            <a:ahLst/>
            <a:cxnLst/>
            <a:rect l="textAreaLeft" t="textAreaTop" r="textAreaRight" b="textAreaBottom"/>
            <a:pathLst>
              <a:path w="150494" h="18414">
                <a:moveTo>
                  <a:pt x="0" y="18110"/>
                </a:moveTo>
                <a:lnTo>
                  <a:pt x="150316" y="18110"/>
                </a:lnTo>
                <a:lnTo>
                  <a:pt x="15031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7" name="object 123"/>
          <p:cNvSpPr/>
          <p:nvPr/>
        </p:nvSpPr>
        <p:spPr>
          <a:xfrm>
            <a:off x="238521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8" name="object 124"/>
          <p:cNvSpPr/>
          <p:nvPr/>
        </p:nvSpPr>
        <p:spPr>
          <a:xfrm>
            <a:off x="241588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59" name="object 125"/>
          <p:cNvSpPr/>
          <p:nvPr/>
        </p:nvSpPr>
        <p:spPr>
          <a:xfrm>
            <a:off x="2262204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0" name="object 126"/>
          <p:cNvSpPr/>
          <p:nvPr/>
        </p:nvSpPr>
        <p:spPr>
          <a:xfrm>
            <a:off x="229294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1" name="object 127"/>
          <p:cNvSpPr/>
          <p:nvPr/>
        </p:nvSpPr>
        <p:spPr>
          <a:xfrm>
            <a:off x="232365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2" name="object 128"/>
          <p:cNvSpPr/>
          <p:nvPr/>
        </p:nvSpPr>
        <p:spPr>
          <a:xfrm>
            <a:off x="235440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3" name="object 129"/>
          <p:cNvSpPr/>
          <p:nvPr/>
        </p:nvSpPr>
        <p:spPr>
          <a:xfrm>
            <a:off x="244663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4" name="object 130"/>
          <p:cNvSpPr/>
          <p:nvPr/>
        </p:nvSpPr>
        <p:spPr>
          <a:xfrm>
            <a:off x="247741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5" name="object 131"/>
          <p:cNvSpPr/>
          <p:nvPr/>
        </p:nvSpPr>
        <p:spPr>
          <a:xfrm>
            <a:off x="2508084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6" name="object 132"/>
          <p:cNvSpPr/>
          <p:nvPr/>
        </p:nvSpPr>
        <p:spPr>
          <a:xfrm>
            <a:off x="2538864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7" name="object 133"/>
          <p:cNvSpPr/>
          <p:nvPr/>
        </p:nvSpPr>
        <p:spPr>
          <a:xfrm>
            <a:off x="25695360" y="13948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05"/>
                </a:moveTo>
                <a:lnTo>
                  <a:pt x="183936" y="18105"/>
                </a:lnTo>
                <a:lnTo>
                  <a:pt x="183936"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8" name="object 134"/>
          <p:cNvSpPr/>
          <p:nvPr/>
        </p:nvSpPr>
        <p:spPr>
          <a:xfrm>
            <a:off x="263109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69" name="object 135"/>
          <p:cNvSpPr/>
          <p:nvPr/>
        </p:nvSpPr>
        <p:spPr>
          <a:xfrm>
            <a:off x="266176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0" name="object 136"/>
          <p:cNvSpPr/>
          <p:nvPr/>
        </p:nvSpPr>
        <p:spPr>
          <a:xfrm>
            <a:off x="269254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1" name="object 137"/>
          <p:cNvSpPr/>
          <p:nvPr/>
        </p:nvSpPr>
        <p:spPr>
          <a:xfrm>
            <a:off x="272332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2" name="object 138"/>
          <p:cNvSpPr/>
          <p:nvPr/>
        </p:nvSpPr>
        <p:spPr>
          <a:xfrm>
            <a:off x="275400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3" name="object 139"/>
          <p:cNvSpPr/>
          <p:nvPr/>
        </p:nvSpPr>
        <p:spPr>
          <a:xfrm>
            <a:off x="278478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4" name="object 140"/>
          <p:cNvSpPr/>
          <p:nvPr/>
        </p:nvSpPr>
        <p:spPr>
          <a:xfrm>
            <a:off x="28154520" y="13948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05"/>
                </a:moveTo>
                <a:lnTo>
                  <a:pt x="183931" y="18105"/>
                </a:lnTo>
                <a:lnTo>
                  <a:pt x="183931"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5" name="object 141"/>
          <p:cNvSpPr/>
          <p:nvPr/>
        </p:nvSpPr>
        <p:spPr>
          <a:xfrm>
            <a:off x="287697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6" name="object 142"/>
          <p:cNvSpPr/>
          <p:nvPr/>
        </p:nvSpPr>
        <p:spPr>
          <a:xfrm>
            <a:off x="2907684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7" name="object 143"/>
          <p:cNvSpPr/>
          <p:nvPr/>
        </p:nvSpPr>
        <p:spPr>
          <a:xfrm>
            <a:off x="2938464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8" name="object 144"/>
          <p:cNvSpPr/>
          <p:nvPr/>
        </p:nvSpPr>
        <p:spPr>
          <a:xfrm>
            <a:off x="296913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79" name="object 145"/>
          <p:cNvSpPr/>
          <p:nvPr/>
        </p:nvSpPr>
        <p:spPr>
          <a:xfrm>
            <a:off x="299988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0" name="object 146"/>
          <p:cNvSpPr/>
          <p:nvPr/>
        </p:nvSpPr>
        <p:spPr>
          <a:xfrm>
            <a:off x="303066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1" name="object 147"/>
          <p:cNvSpPr/>
          <p:nvPr/>
        </p:nvSpPr>
        <p:spPr>
          <a:xfrm>
            <a:off x="306133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2" name="object 148"/>
          <p:cNvSpPr/>
          <p:nvPr/>
        </p:nvSpPr>
        <p:spPr>
          <a:xfrm>
            <a:off x="309211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3" name="object 149"/>
          <p:cNvSpPr/>
          <p:nvPr/>
        </p:nvSpPr>
        <p:spPr>
          <a:xfrm>
            <a:off x="312289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4" name="object 150"/>
          <p:cNvSpPr/>
          <p:nvPr/>
        </p:nvSpPr>
        <p:spPr>
          <a:xfrm>
            <a:off x="31536000" y="13948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05"/>
                </a:moveTo>
                <a:lnTo>
                  <a:pt x="183936" y="18105"/>
                </a:lnTo>
                <a:lnTo>
                  <a:pt x="183936"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5" name="object 151"/>
          <p:cNvSpPr/>
          <p:nvPr/>
        </p:nvSpPr>
        <p:spPr>
          <a:xfrm>
            <a:off x="3215052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6" name="object 152"/>
          <p:cNvSpPr/>
          <p:nvPr/>
        </p:nvSpPr>
        <p:spPr>
          <a:xfrm>
            <a:off x="324579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7" name="object 153"/>
          <p:cNvSpPr/>
          <p:nvPr/>
        </p:nvSpPr>
        <p:spPr>
          <a:xfrm>
            <a:off x="3276576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8" name="object 154"/>
          <p:cNvSpPr/>
          <p:nvPr/>
        </p:nvSpPr>
        <p:spPr>
          <a:xfrm>
            <a:off x="330724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89" name="object 155"/>
          <p:cNvSpPr/>
          <p:nvPr/>
        </p:nvSpPr>
        <p:spPr>
          <a:xfrm>
            <a:off x="333802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0" name="object 156"/>
          <p:cNvSpPr/>
          <p:nvPr/>
        </p:nvSpPr>
        <p:spPr>
          <a:xfrm>
            <a:off x="3368808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1" name="object 157"/>
          <p:cNvSpPr/>
          <p:nvPr/>
        </p:nvSpPr>
        <p:spPr>
          <a:xfrm>
            <a:off x="33994800" y="13948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2" name="object 158"/>
          <p:cNvSpPr/>
          <p:nvPr/>
        </p:nvSpPr>
        <p:spPr>
          <a:xfrm>
            <a:off x="34302600" y="13948920"/>
            <a:ext cx="376200" cy="45000"/>
          </a:xfrm>
          <a:custGeom>
            <a:avLst/>
            <a:gdLst>
              <a:gd name="textAreaLeft" fmla="*/ 0 w 376200"/>
              <a:gd name="textAreaRight" fmla="*/ 376560 w 376200"/>
              <a:gd name="textAreaTop" fmla="*/ 0 h 45000"/>
              <a:gd name="textAreaBottom" fmla="*/ 45360 h 45000"/>
            </a:gdLst>
            <a:ahLst/>
            <a:cxnLst/>
            <a:rect l="textAreaLeft" t="textAreaTop" r="textAreaRight" b="textAreaBottom"/>
            <a:pathLst>
              <a:path w="150494" h="18414">
                <a:moveTo>
                  <a:pt x="0" y="18105"/>
                </a:moveTo>
                <a:lnTo>
                  <a:pt x="150316" y="18105"/>
                </a:lnTo>
                <a:lnTo>
                  <a:pt x="150316"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3" name="object 159"/>
          <p:cNvSpPr/>
          <p:nvPr/>
        </p:nvSpPr>
        <p:spPr>
          <a:xfrm>
            <a:off x="226220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4" name="object 160"/>
          <p:cNvSpPr/>
          <p:nvPr/>
        </p:nvSpPr>
        <p:spPr>
          <a:xfrm>
            <a:off x="229294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5" name="object 161"/>
          <p:cNvSpPr/>
          <p:nvPr/>
        </p:nvSpPr>
        <p:spPr>
          <a:xfrm>
            <a:off x="232365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6" name="object 162"/>
          <p:cNvSpPr/>
          <p:nvPr/>
        </p:nvSpPr>
        <p:spPr>
          <a:xfrm>
            <a:off x="236973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7" name="object 163"/>
          <p:cNvSpPr/>
          <p:nvPr/>
        </p:nvSpPr>
        <p:spPr>
          <a:xfrm>
            <a:off x="240055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8" name="object 164"/>
          <p:cNvSpPr/>
          <p:nvPr/>
        </p:nvSpPr>
        <p:spPr>
          <a:xfrm>
            <a:off x="243129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199" name="object 165"/>
          <p:cNvSpPr/>
          <p:nvPr/>
        </p:nvSpPr>
        <p:spPr>
          <a:xfrm>
            <a:off x="246196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0" name="object 166"/>
          <p:cNvSpPr/>
          <p:nvPr/>
        </p:nvSpPr>
        <p:spPr>
          <a:xfrm>
            <a:off x="249274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1" name="object 167"/>
          <p:cNvSpPr/>
          <p:nvPr/>
        </p:nvSpPr>
        <p:spPr>
          <a:xfrm>
            <a:off x="252342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2" name="object 168"/>
          <p:cNvSpPr/>
          <p:nvPr/>
        </p:nvSpPr>
        <p:spPr>
          <a:xfrm>
            <a:off x="255420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3" name="object 169"/>
          <p:cNvSpPr/>
          <p:nvPr/>
        </p:nvSpPr>
        <p:spPr>
          <a:xfrm>
            <a:off x="258498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4" name="object 170"/>
          <p:cNvSpPr/>
          <p:nvPr/>
        </p:nvSpPr>
        <p:spPr>
          <a:xfrm>
            <a:off x="261565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5" name="object 171"/>
          <p:cNvSpPr/>
          <p:nvPr/>
        </p:nvSpPr>
        <p:spPr>
          <a:xfrm>
            <a:off x="264643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6" name="object 172"/>
          <p:cNvSpPr/>
          <p:nvPr/>
        </p:nvSpPr>
        <p:spPr>
          <a:xfrm>
            <a:off x="267721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7" name="object 173"/>
          <p:cNvSpPr/>
          <p:nvPr/>
        </p:nvSpPr>
        <p:spPr>
          <a:xfrm>
            <a:off x="270788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8" name="object 174"/>
          <p:cNvSpPr/>
          <p:nvPr/>
        </p:nvSpPr>
        <p:spPr>
          <a:xfrm>
            <a:off x="273866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09" name="object 175"/>
          <p:cNvSpPr/>
          <p:nvPr/>
        </p:nvSpPr>
        <p:spPr>
          <a:xfrm>
            <a:off x="276933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0" name="object 176"/>
          <p:cNvSpPr/>
          <p:nvPr/>
        </p:nvSpPr>
        <p:spPr>
          <a:xfrm>
            <a:off x="280011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1" name="object 177"/>
          <p:cNvSpPr/>
          <p:nvPr/>
        </p:nvSpPr>
        <p:spPr>
          <a:xfrm>
            <a:off x="28308960" y="13458600"/>
            <a:ext cx="307440" cy="45000"/>
          </a:xfrm>
          <a:custGeom>
            <a:avLst/>
            <a:gdLst>
              <a:gd name="textAreaLeft" fmla="*/ 0 w 307440"/>
              <a:gd name="textAreaRight" fmla="*/ 307800 w 307440"/>
              <a:gd name="textAreaTop" fmla="*/ 0 h 45000"/>
              <a:gd name="textAreaBottom" fmla="*/ 45360 h 45000"/>
            </a:gdLst>
            <a:ahLst/>
            <a:cxnLst/>
            <a:rect l="textAreaLeft" t="textAreaTop" r="textAreaRight" b="textAreaBottom"/>
            <a:pathLst>
              <a:path w="123190" h="18414">
                <a:moveTo>
                  <a:pt x="0" y="18110"/>
                </a:moveTo>
                <a:lnTo>
                  <a:pt x="122624" y="18110"/>
                </a:lnTo>
                <a:lnTo>
                  <a:pt x="12262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2" name="object 178"/>
          <p:cNvSpPr/>
          <p:nvPr/>
        </p:nvSpPr>
        <p:spPr>
          <a:xfrm>
            <a:off x="287697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3" name="object 179"/>
          <p:cNvSpPr/>
          <p:nvPr/>
        </p:nvSpPr>
        <p:spPr>
          <a:xfrm>
            <a:off x="290768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4" name="object 180"/>
          <p:cNvSpPr/>
          <p:nvPr/>
        </p:nvSpPr>
        <p:spPr>
          <a:xfrm>
            <a:off x="293846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5" name="object 181"/>
          <p:cNvSpPr/>
          <p:nvPr/>
        </p:nvSpPr>
        <p:spPr>
          <a:xfrm>
            <a:off x="296913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6" name="object 182"/>
          <p:cNvSpPr/>
          <p:nvPr/>
        </p:nvSpPr>
        <p:spPr>
          <a:xfrm>
            <a:off x="299988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7" name="object 183"/>
          <p:cNvSpPr/>
          <p:nvPr/>
        </p:nvSpPr>
        <p:spPr>
          <a:xfrm>
            <a:off x="303066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8" name="object 184"/>
          <p:cNvSpPr/>
          <p:nvPr/>
        </p:nvSpPr>
        <p:spPr>
          <a:xfrm>
            <a:off x="306133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19" name="object 185"/>
          <p:cNvSpPr/>
          <p:nvPr/>
        </p:nvSpPr>
        <p:spPr>
          <a:xfrm>
            <a:off x="309211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0" name="object 186"/>
          <p:cNvSpPr/>
          <p:nvPr/>
        </p:nvSpPr>
        <p:spPr>
          <a:xfrm>
            <a:off x="312289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1" name="object 187"/>
          <p:cNvSpPr/>
          <p:nvPr/>
        </p:nvSpPr>
        <p:spPr>
          <a:xfrm>
            <a:off x="315356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2" name="object 188"/>
          <p:cNvSpPr/>
          <p:nvPr/>
        </p:nvSpPr>
        <p:spPr>
          <a:xfrm>
            <a:off x="3184344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3" name="object 189"/>
          <p:cNvSpPr/>
          <p:nvPr/>
        </p:nvSpPr>
        <p:spPr>
          <a:xfrm>
            <a:off x="3215052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4" name="object 190"/>
          <p:cNvSpPr/>
          <p:nvPr/>
        </p:nvSpPr>
        <p:spPr>
          <a:xfrm>
            <a:off x="324579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5" name="object 191"/>
          <p:cNvSpPr/>
          <p:nvPr/>
        </p:nvSpPr>
        <p:spPr>
          <a:xfrm>
            <a:off x="3276576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6" name="object 192"/>
          <p:cNvSpPr/>
          <p:nvPr/>
        </p:nvSpPr>
        <p:spPr>
          <a:xfrm>
            <a:off x="330724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7" name="object 193"/>
          <p:cNvSpPr/>
          <p:nvPr/>
        </p:nvSpPr>
        <p:spPr>
          <a:xfrm>
            <a:off x="333802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8" name="object 194"/>
          <p:cNvSpPr/>
          <p:nvPr/>
        </p:nvSpPr>
        <p:spPr>
          <a:xfrm>
            <a:off x="3368808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7" y="18110"/>
                </a:lnTo>
                <a:lnTo>
                  <a:pt x="6131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29" name="object 195"/>
          <p:cNvSpPr/>
          <p:nvPr/>
        </p:nvSpPr>
        <p:spPr>
          <a:xfrm>
            <a:off x="339948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0" name="object 196"/>
          <p:cNvSpPr/>
          <p:nvPr/>
        </p:nvSpPr>
        <p:spPr>
          <a:xfrm>
            <a:off x="34302600" y="13458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1" name="object 197"/>
          <p:cNvSpPr/>
          <p:nvPr/>
        </p:nvSpPr>
        <p:spPr>
          <a:xfrm>
            <a:off x="34609320" y="13458600"/>
            <a:ext cx="69480" cy="45000"/>
          </a:xfrm>
          <a:custGeom>
            <a:avLst/>
            <a:gdLst>
              <a:gd name="textAreaLeft" fmla="*/ 0 w 69480"/>
              <a:gd name="textAreaRight" fmla="*/ 69840 w 69480"/>
              <a:gd name="textAreaTop" fmla="*/ 0 h 45000"/>
              <a:gd name="textAreaBottom" fmla="*/ 45360 h 45000"/>
            </a:gdLst>
            <a:ahLst/>
            <a:cxnLst/>
            <a:rect l="textAreaLeft" t="textAreaTop" r="textAreaRight" b="textAreaBottom"/>
            <a:pathLst>
              <a:path w="27940" h="18414">
                <a:moveTo>
                  <a:pt x="0" y="18110"/>
                </a:moveTo>
                <a:lnTo>
                  <a:pt x="27692" y="18110"/>
                </a:lnTo>
                <a:lnTo>
                  <a:pt x="2769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2" name="object 198"/>
          <p:cNvSpPr/>
          <p:nvPr/>
        </p:nvSpPr>
        <p:spPr>
          <a:xfrm>
            <a:off x="2277540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3" name="object 199"/>
          <p:cNvSpPr/>
          <p:nvPr/>
        </p:nvSpPr>
        <p:spPr>
          <a:xfrm>
            <a:off x="2308284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4" name="object 200"/>
          <p:cNvSpPr/>
          <p:nvPr/>
        </p:nvSpPr>
        <p:spPr>
          <a:xfrm>
            <a:off x="2339064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5" name="object 201"/>
          <p:cNvSpPr/>
          <p:nvPr/>
        </p:nvSpPr>
        <p:spPr>
          <a:xfrm>
            <a:off x="236973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6" name="object 202"/>
          <p:cNvSpPr/>
          <p:nvPr/>
        </p:nvSpPr>
        <p:spPr>
          <a:xfrm>
            <a:off x="240055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7" name="object 203"/>
          <p:cNvSpPr/>
          <p:nvPr/>
        </p:nvSpPr>
        <p:spPr>
          <a:xfrm>
            <a:off x="243129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8" name="object 204"/>
          <p:cNvSpPr/>
          <p:nvPr/>
        </p:nvSpPr>
        <p:spPr>
          <a:xfrm>
            <a:off x="246196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39" name="object 205"/>
          <p:cNvSpPr/>
          <p:nvPr/>
        </p:nvSpPr>
        <p:spPr>
          <a:xfrm>
            <a:off x="249274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0" name="object 206"/>
          <p:cNvSpPr/>
          <p:nvPr/>
        </p:nvSpPr>
        <p:spPr>
          <a:xfrm>
            <a:off x="2523420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1" name="object 207"/>
          <p:cNvSpPr/>
          <p:nvPr/>
        </p:nvSpPr>
        <p:spPr>
          <a:xfrm>
            <a:off x="25542000" y="1296792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05"/>
                </a:moveTo>
                <a:lnTo>
                  <a:pt x="183936" y="18105"/>
                </a:lnTo>
                <a:lnTo>
                  <a:pt x="183936"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2" name="object 208"/>
          <p:cNvSpPr/>
          <p:nvPr/>
        </p:nvSpPr>
        <p:spPr>
          <a:xfrm>
            <a:off x="261565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3" name="object 209"/>
          <p:cNvSpPr/>
          <p:nvPr/>
        </p:nvSpPr>
        <p:spPr>
          <a:xfrm>
            <a:off x="264643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4" name="object 210"/>
          <p:cNvSpPr/>
          <p:nvPr/>
        </p:nvSpPr>
        <p:spPr>
          <a:xfrm>
            <a:off x="267721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5" name="object 211"/>
          <p:cNvSpPr/>
          <p:nvPr/>
        </p:nvSpPr>
        <p:spPr>
          <a:xfrm>
            <a:off x="2707884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6" name="object 212"/>
          <p:cNvSpPr/>
          <p:nvPr/>
        </p:nvSpPr>
        <p:spPr>
          <a:xfrm>
            <a:off x="2738664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7" y="18105"/>
                </a:lnTo>
                <a:lnTo>
                  <a:pt x="6131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7" name="object 213"/>
          <p:cNvSpPr/>
          <p:nvPr/>
        </p:nvSpPr>
        <p:spPr>
          <a:xfrm>
            <a:off x="27693360" y="1296792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05"/>
                </a:moveTo>
                <a:lnTo>
                  <a:pt x="183941" y="18105"/>
                </a:lnTo>
                <a:lnTo>
                  <a:pt x="183941"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8" name="object 214"/>
          <p:cNvSpPr/>
          <p:nvPr/>
        </p:nvSpPr>
        <p:spPr>
          <a:xfrm>
            <a:off x="2830860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49" name="object 215"/>
          <p:cNvSpPr/>
          <p:nvPr/>
        </p:nvSpPr>
        <p:spPr>
          <a:xfrm>
            <a:off x="286156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0" name="object 216"/>
          <p:cNvSpPr/>
          <p:nvPr/>
        </p:nvSpPr>
        <p:spPr>
          <a:xfrm>
            <a:off x="289234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1" name="object 217"/>
          <p:cNvSpPr/>
          <p:nvPr/>
        </p:nvSpPr>
        <p:spPr>
          <a:xfrm>
            <a:off x="292312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2" name="object 218"/>
          <p:cNvSpPr/>
          <p:nvPr/>
        </p:nvSpPr>
        <p:spPr>
          <a:xfrm>
            <a:off x="2953800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3" name="object 219"/>
          <p:cNvSpPr/>
          <p:nvPr/>
        </p:nvSpPr>
        <p:spPr>
          <a:xfrm>
            <a:off x="2984544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4" name="object 220"/>
          <p:cNvSpPr/>
          <p:nvPr/>
        </p:nvSpPr>
        <p:spPr>
          <a:xfrm>
            <a:off x="301521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5" name="object 221"/>
          <p:cNvSpPr/>
          <p:nvPr/>
        </p:nvSpPr>
        <p:spPr>
          <a:xfrm>
            <a:off x="304599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6" name="object 222"/>
          <p:cNvSpPr/>
          <p:nvPr/>
        </p:nvSpPr>
        <p:spPr>
          <a:xfrm>
            <a:off x="307677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7" name="object 223"/>
          <p:cNvSpPr/>
          <p:nvPr/>
        </p:nvSpPr>
        <p:spPr>
          <a:xfrm>
            <a:off x="310744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8" name="object 224"/>
          <p:cNvSpPr/>
          <p:nvPr/>
        </p:nvSpPr>
        <p:spPr>
          <a:xfrm>
            <a:off x="313822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59" name="object 225"/>
          <p:cNvSpPr/>
          <p:nvPr/>
        </p:nvSpPr>
        <p:spPr>
          <a:xfrm>
            <a:off x="3169008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0" name="object 226"/>
          <p:cNvSpPr/>
          <p:nvPr/>
        </p:nvSpPr>
        <p:spPr>
          <a:xfrm>
            <a:off x="319971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1" name="object 227"/>
          <p:cNvSpPr/>
          <p:nvPr/>
        </p:nvSpPr>
        <p:spPr>
          <a:xfrm>
            <a:off x="3230460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2" name="object 228"/>
          <p:cNvSpPr/>
          <p:nvPr/>
        </p:nvSpPr>
        <p:spPr>
          <a:xfrm>
            <a:off x="326113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3" name="object 229"/>
          <p:cNvSpPr/>
          <p:nvPr/>
        </p:nvSpPr>
        <p:spPr>
          <a:xfrm>
            <a:off x="329191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4" name="object 230"/>
          <p:cNvSpPr/>
          <p:nvPr/>
        </p:nvSpPr>
        <p:spPr>
          <a:xfrm>
            <a:off x="3322692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07" y="18105"/>
                </a:lnTo>
                <a:lnTo>
                  <a:pt x="61307"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5" name="object 231"/>
          <p:cNvSpPr/>
          <p:nvPr/>
        </p:nvSpPr>
        <p:spPr>
          <a:xfrm>
            <a:off x="33533640" y="1296792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5" h="18414">
                <a:moveTo>
                  <a:pt x="0" y="18105"/>
                </a:moveTo>
                <a:lnTo>
                  <a:pt x="306566" y="18105"/>
                </a:lnTo>
                <a:lnTo>
                  <a:pt x="306566"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6" name="object 232"/>
          <p:cNvSpPr/>
          <p:nvPr/>
        </p:nvSpPr>
        <p:spPr>
          <a:xfrm>
            <a:off x="34455960" y="1296792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05"/>
                </a:moveTo>
                <a:lnTo>
                  <a:pt x="61312" y="18105"/>
                </a:lnTo>
                <a:lnTo>
                  <a:pt x="61312" y="0"/>
                </a:lnTo>
                <a:lnTo>
                  <a:pt x="0" y="0"/>
                </a:lnTo>
                <a:lnTo>
                  <a:pt x="0" y="18105"/>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7" name="object 233"/>
          <p:cNvSpPr/>
          <p:nvPr/>
        </p:nvSpPr>
        <p:spPr>
          <a:xfrm>
            <a:off x="2277540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8" name="object 234"/>
          <p:cNvSpPr/>
          <p:nvPr/>
        </p:nvSpPr>
        <p:spPr>
          <a:xfrm>
            <a:off x="2308284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69" name="object 235"/>
          <p:cNvSpPr/>
          <p:nvPr/>
        </p:nvSpPr>
        <p:spPr>
          <a:xfrm>
            <a:off x="2339064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0" name="object 236"/>
          <p:cNvSpPr/>
          <p:nvPr/>
        </p:nvSpPr>
        <p:spPr>
          <a:xfrm>
            <a:off x="236973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1" name="object 237"/>
          <p:cNvSpPr/>
          <p:nvPr/>
        </p:nvSpPr>
        <p:spPr>
          <a:xfrm>
            <a:off x="240055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2" name="object 238"/>
          <p:cNvSpPr/>
          <p:nvPr/>
        </p:nvSpPr>
        <p:spPr>
          <a:xfrm>
            <a:off x="243129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3" name="object 239"/>
          <p:cNvSpPr/>
          <p:nvPr/>
        </p:nvSpPr>
        <p:spPr>
          <a:xfrm>
            <a:off x="246196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4" name="object 240"/>
          <p:cNvSpPr/>
          <p:nvPr/>
        </p:nvSpPr>
        <p:spPr>
          <a:xfrm>
            <a:off x="249274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5" name="object 241"/>
          <p:cNvSpPr/>
          <p:nvPr/>
        </p:nvSpPr>
        <p:spPr>
          <a:xfrm>
            <a:off x="25234200" y="1247760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6" name="object 242"/>
          <p:cNvSpPr/>
          <p:nvPr/>
        </p:nvSpPr>
        <p:spPr>
          <a:xfrm>
            <a:off x="261565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7" name="object 243"/>
          <p:cNvSpPr/>
          <p:nvPr/>
        </p:nvSpPr>
        <p:spPr>
          <a:xfrm>
            <a:off x="264643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8" name="object 244"/>
          <p:cNvSpPr/>
          <p:nvPr/>
        </p:nvSpPr>
        <p:spPr>
          <a:xfrm>
            <a:off x="267721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79" name="object 245"/>
          <p:cNvSpPr/>
          <p:nvPr/>
        </p:nvSpPr>
        <p:spPr>
          <a:xfrm>
            <a:off x="27078840" y="1247760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0" name="object 246"/>
          <p:cNvSpPr/>
          <p:nvPr/>
        </p:nvSpPr>
        <p:spPr>
          <a:xfrm>
            <a:off x="27693360" y="1247760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41" y="18110"/>
                </a:lnTo>
                <a:lnTo>
                  <a:pt x="18394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1" name="object 247"/>
          <p:cNvSpPr/>
          <p:nvPr/>
        </p:nvSpPr>
        <p:spPr>
          <a:xfrm>
            <a:off x="2830860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2" name="object 248"/>
          <p:cNvSpPr/>
          <p:nvPr/>
        </p:nvSpPr>
        <p:spPr>
          <a:xfrm>
            <a:off x="286156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3" name="object 249"/>
          <p:cNvSpPr/>
          <p:nvPr/>
        </p:nvSpPr>
        <p:spPr>
          <a:xfrm>
            <a:off x="289234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4" name="object 250"/>
          <p:cNvSpPr/>
          <p:nvPr/>
        </p:nvSpPr>
        <p:spPr>
          <a:xfrm>
            <a:off x="292312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5" name="object 251"/>
          <p:cNvSpPr/>
          <p:nvPr/>
        </p:nvSpPr>
        <p:spPr>
          <a:xfrm>
            <a:off x="2953800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6" name="object 252"/>
          <p:cNvSpPr/>
          <p:nvPr/>
        </p:nvSpPr>
        <p:spPr>
          <a:xfrm>
            <a:off x="2984544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7" name="object 253"/>
          <p:cNvSpPr/>
          <p:nvPr/>
        </p:nvSpPr>
        <p:spPr>
          <a:xfrm>
            <a:off x="301521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8" name="object 254"/>
          <p:cNvSpPr/>
          <p:nvPr/>
        </p:nvSpPr>
        <p:spPr>
          <a:xfrm>
            <a:off x="304599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89" name="object 255"/>
          <p:cNvSpPr/>
          <p:nvPr/>
        </p:nvSpPr>
        <p:spPr>
          <a:xfrm>
            <a:off x="307677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0" name="object 256"/>
          <p:cNvSpPr/>
          <p:nvPr/>
        </p:nvSpPr>
        <p:spPr>
          <a:xfrm>
            <a:off x="310744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1" name="object 257"/>
          <p:cNvSpPr/>
          <p:nvPr/>
        </p:nvSpPr>
        <p:spPr>
          <a:xfrm>
            <a:off x="3138228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2" name="object 258"/>
          <p:cNvSpPr/>
          <p:nvPr/>
        </p:nvSpPr>
        <p:spPr>
          <a:xfrm>
            <a:off x="31690080" y="1247760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3" name="object 259"/>
          <p:cNvSpPr/>
          <p:nvPr/>
        </p:nvSpPr>
        <p:spPr>
          <a:xfrm>
            <a:off x="3230460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4" name="object 260"/>
          <p:cNvSpPr/>
          <p:nvPr/>
        </p:nvSpPr>
        <p:spPr>
          <a:xfrm>
            <a:off x="326113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5" name="object 261"/>
          <p:cNvSpPr/>
          <p:nvPr/>
        </p:nvSpPr>
        <p:spPr>
          <a:xfrm>
            <a:off x="3291912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6" name="object 262"/>
          <p:cNvSpPr/>
          <p:nvPr/>
        </p:nvSpPr>
        <p:spPr>
          <a:xfrm>
            <a:off x="33226920" y="1247796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5" y="18110"/>
                </a:lnTo>
                <a:lnTo>
                  <a:pt x="429185"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7" name="object 263"/>
          <p:cNvSpPr/>
          <p:nvPr/>
        </p:nvSpPr>
        <p:spPr>
          <a:xfrm>
            <a:off x="34455960" y="12477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8" name="object 264"/>
          <p:cNvSpPr/>
          <p:nvPr/>
        </p:nvSpPr>
        <p:spPr>
          <a:xfrm>
            <a:off x="2277540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299" name="object 265"/>
          <p:cNvSpPr/>
          <p:nvPr/>
        </p:nvSpPr>
        <p:spPr>
          <a:xfrm>
            <a:off x="23083200" y="1198764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0" name="object 266"/>
          <p:cNvSpPr/>
          <p:nvPr/>
        </p:nvSpPr>
        <p:spPr>
          <a:xfrm>
            <a:off x="2369736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1" name="object 267"/>
          <p:cNvSpPr/>
          <p:nvPr/>
        </p:nvSpPr>
        <p:spPr>
          <a:xfrm>
            <a:off x="240055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2" name="object 268"/>
          <p:cNvSpPr/>
          <p:nvPr/>
        </p:nvSpPr>
        <p:spPr>
          <a:xfrm>
            <a:off x="2431296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3" name="object 269"/>
          <p:cNvSpPr/>
          <p:nvPr/>
        </p:nvSpPr>
        <p:spPr>
          <a:xfrm>
            <a:off x="24619680" y="1198764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4" name="object 270"/>
          <p:cNvSpPr/>
          <p:nvPr/>
        </p:nvSpPr>
        <p:spPr>
          <a:xfrm>
            <a:off x="25234200" y="1198764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5" name="object 271"/>
          <p:cNvSpPr/>
          <p:nvPr/>
        </p:nvSpPr>
        <p:spPr>
          <a:xfrm>
            <a:off x="261565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6" name="object 272"/>
          <p:cNvSpPr/>
          <p:nvPr/>
        </p:nvSpPr>
        <p:spPr>
          <a:xfrm>
            <a:off x="264643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7" name="object 273"/>
          <p:cNvSpPr/>
          <p:nvPr/>
        </p:nvSpPr>
        <p:spPr>
          <a:xfrm>
            <a:off x="267721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8" name="object 274"/>
          <p:cNvSpPr/>
          <p:nvPr/>
        </p:nvSpPr>
        <p:spPr>
          <a:xfrm>
            <a:off x="27078840" y="1198764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90" y="18110"/>
                </a:lnTo>
                <a:lnTo>
                  <a:pt x="42919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09" name="object 275"/>
          <p:cNvSpPr/>
          <p:nvPr/>
        </p:nvSpPr>
        <p:spPr>
          <a:xfrm>
            <a:off x="2830860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0" name="object 276"/>
          <p:cNvSpPr/>
          <p:nvPr/>
        </p:nvSpPr>
        <p:spPr>
          <a:xfrm>
            <a:off x="2861568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1" name="object 277"/>
          <p:cNvSpPr/>
          <p:nvPr/>
        </p:nvSpPr>
        <p:spPr>
          <a:xfrm>
            <a:off x="28923120" y="1198764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2" name="object 278"/>
          <p:cNvSpPr/>
          <p:nvPr/>
        </p:nvSpPr>
        <p:spPr>
          <a:xfrm>
            <a:off x="2953800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3" name="object 279"/>
          <p:cNvSpPr/>
          <p:nvPr/>
        </p:nvSpPr>
        <p:spPr>
          <a:xfrm>
            <a:off x="2984544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4" name="object 280"/>
          <p:cNvSpPr/>
          <p:nvPr/>
        </p:nvSpPr>
        <p:spPr>
          <a:xfrm>
            <a:off x="3015216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5" name="object 281"/>
          <p:cNvSpPr/>
          <p:nvPr/>
        </p:nvSpPr>
        <p:spPr>
          <a:xfrm>
            <a:off x="3045996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6" name="object 282"/>
          <p:cNvSpPr/>
          <p:nvPr/>
        </p:nvSpPr>
        <p:spPr>
          <a:xfrm>
            <a:off x="30767760" y="1198764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1" y="18110"/>
                </a:lnTo>
                <a:lnTo>
                  <a:pt x="18393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7" name="object 283"/>
          <p:cNvSpPr/>
          <p:nvPr/>
        </p:nvSpPr>
        <p:spPr>
          <a:xfrm>
            <a:off x="3138228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8" name="object 284"/>
          <p:cNvSpPr/>
          <p:nvPr/>
        </p:nvSpPr>
        <p:spPr>
          <a:xfrm>
            <a:off x="31690080" y="1198764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19" name="object 285"/>
          <p:cNvSpPr/>
          <p:nvPr/>
        </p:nvSpPr>
        <p:spPr>
          <a:xfrm>
            <a:off x="3230460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0" name="object 286"/>
          <p:cNvSpPr/>
          <p:nvPr/>
        </p:nvSpPr>
        <p:spPr>
          <a:xfrm>
            <a:off x="326113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1" name="object 287"/>
          <p:cNvSpPr/>
          <p:nvPr/>
        </p:nvSpPr>
        <p:spPr>
          <a:xfrm>
            <a:off x="32919120" y="11987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2" name="object 288"/>
          <p:cNvSpPr/>
          <p:nvPr/>
        </p:nvSpPr>
        <p:spPr>
          <a:xfrm>
            <a:off x="33226920" y="11987640"/>
            <a:ext cx="1382400" cy="45000"/>
          </a:xfrm>
          <a:custGeom>
            <a:avLst/>
            <a:gdLst>
              <a:gd name="textAreaLeft" fmla="*/ 0 w 1382400"/>
              <a:gd name="textAreaRight" fmla="*/ 1382760 w 1382400"/>
              <a:gd name="textAreaTop" fmla="*/ 0 h 45000"/>
              <a:gd name="textAreaBottom" fmla="*/ 45360 h 45000"/>
            </a:gdLst>
            <a:ahLst/>
            <a:cxnLst/>
            <a:rect l="textAreaLeft" t="textAreaTop" r="textAreaRight" b="textAreaBottom"/>
            <a:pathLst>
              <a:path w="551815" h="18414">
                <a:moveTo>
                  <a:pt x="0" y="18110"/>
                </a:moveTo>
                <a:lnTo>
                  <a:pt x="551810" y="18110"/>
                </a:lnTo>
                <a:lnTo>
                  <a:pt x="55181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3" name="object 289"/>
          <p:cNvSpPr/>
          <p:nvPr/>
        </p:nvSpPr>
        <p:spPr>
          <a:xfrm>
            <a:off x="2277540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4" name="object 290"/>
          <p:cNvSpPr/>
          <p:nvPr/>
        </p:nvSpPr>
        <p:spPr>
          <a:xfrm>
            <a:off x="23083200" y="11496600"/>
            <a:ext cx="460800" cy="45000"/>
          </a:xfrm>
          <a:custGeom>
            <a:avLst/>
            <a:gdLst>
              <a:gd name="textAreaLeft" fmla="*/ 0 w 460800"/>
              <a:gd name="textAreaRight" fmla="*/ 461160 w 46080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5" name="object 291"/>
          <p:cNvSpPr/>
          <p:nvPr/>
        </p:nvSpPr>
        <p:spPr>
          <a:xfrm>
            <a:off x="23697360" y="1149660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6" name="object 292"/>
          <p:cNvSpPr/>
          <p:nvPr/>
        </p:nvSpPr>
        <p:spPr>
          <a:xfrm>
            <a:off x="24312960" y="1149660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7" name="object 293"/>
          <p:cNvSpPr/>
          <p:nvPr/>
        </p:nvSpPr>
        <p:spPr>
          <a:xfrm>
            <a:off x="25234560" y="1149696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5" y="18110"/>
                </a:lnTo>
                <a:lnTo>
                  <a:pt x="429185"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8" name="object 294"/>
          <p:cNvSpPr/>
          <p:nvPr/>
        </p:nvSpPr>
        <p:spPr>
          <a:xfrm>
            <a:off x="2646432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29" name="object 295"/>
          <p:cNvSpPr/>
          <p:nvPr/>
        </p:nvSpPr>
        <p:spPr>
          <a:xfrm>
            <a:off x="26772120" y="11496600"/>
            <a:ext cx="1690920" cy="45000"/>
          </a:xfrm>
          <a:custGeom>
            <a:avLst/>
            <a:gdLst>
              <a:gd name="textAreaLeft" fmla="*/ 0 w 1690920"/>
              <a:gd name="textAreaRight" fmla="*/ 1691280 w 1690920"/>
              <a:gd name="textAreaTop" fmla="*/ 0 h 45000"/>
              <a:gd name="textAreaBottom" fmla="*/ 45360 h 45000"/>
            </a:gdLst>
            <a:ahLst/>
            <a:cxnLst/>
            <a:rect l="textAreaLeft" t="textAreaTop" r="textAreaRight" b="textAreaBottom"/>
            <a:pathLst>
              <a:path w="675004" h="18414">
                <a:moveTo>
                  <a:pt x="0" y="18110"/>
                </a:moveTo>
                <a:lnTo>
                  <a:pt x="674434" y="18110"/>
                </a:lnTo>
                <a:lnTo>
                  <a:pt x="67443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0" name="object 296"/>
          <p:cNvSpPr/>
          <p:nvPr/>
        </p:nvSpPr>
        <p:spPr>
          <a:xfrm>
            <a:off x="28615680" y="1149660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1" name="object 297"/>
          <p:cNvSpPr/>
          <p:nvPr/>
        </p:nvSpPr>
        <p:spPr>
          <a:xfrm>
            <a:off x="2953800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2" name="object 298"/>
          <p:cNvSpPr/>
          <p:nvPr/>
        </p:nvSpPr>
        <p:spPr>
          <a:xfrm>
            <a:off x="29845440" y="1149660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3" name="object 299"/>
          <p:cNvSpPr/>
          <p:nvPr/>
        </p:nvSpPr>
        <p:spPr>
          <a:xfrm>
            <a:off x="3045996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4" name="object 300"/>
          <p:cNvSpPr/>
          <p:nvPr/>
        </p:nvSpPr>
        <p:spPr>
          <a:xfrm>
            <a:off x="30767760" y="11496600"/>
            <a:ext cx="1382400" cy="45000"/>
          </a:xfrm>
          <a:custGeom>
            <a:avLst/>
            <a:gdLst>
              <a:gd name="textAreaLeft" fmla="*/ 0 w 1382400"/>
              <a:gd name="textAreaRight" fmla="*/ 1382760 w 1382400"/>
              <a:gd name="textAreaTop" fmla="*/ 0 h 45000"/>
              <a:gd name="textAreaBottom" fmla="*/ 45360 h 45000"/>
            </a:gdLst>
            <a:ahLst/>
            <a:cxnLst/>
            <a:rect l="textAreaLeft" t="textAreaTop" r="textAreaRight" b="textAreaBottom"/>
            <a:pathLst>
              <a:path w="551815" h="18414">
                <a:moveTo>
                  <a:pt x="0" y="18110"/>
                </a:moveTo>
                <a:lnTo>
                  <a:pt x="551810" y="18110"/>
                </a:lnTo>
                <a:lnTo>
                  <a:pt x="55181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5" name="object 301"/>
          <p:cNvSpPr/>
          <p:nvPr/>
        </p:nvSpPr>
        <p:spPr>
          <a:xfrm>
            <a:off x="3230460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6" name="object 302"/>
          <p:cNvSpPr/>
          <p:nvPr/>
        </p:nvSpPr>
        <p:spPr>
          <a:xfrm>
            <a:off x="32611320" y="1149660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7" name="object 303"/>
          <p:cNvSpPr/>
          <p:nvPr/>
        </p:nvSpPr>
        <p:spPr>
          <a:xfrm>
            <a:off x="32919120" y="11496600"/>
            <a:ext cx="1690920" cy="45000"/>
          </a:xfrm>
          <a:custGeom>
            <a:avLst/>
            <a:gdLst>
              <a:gd name="textAreaLeft" fmla="*/ 0 w 1690920"/>
              <a:gd name="textAreaRight" fmla="*/ 1691280 w 1690920"/>
              <a:gd name="textAreaTop" fmla="*/ 0 h 45000"/>
              <a:gd name="textAreaBottom" fmla="*/ 45360 h 45000"/>
            </a:gdLst>
            <a:ahLst/>
            <a:cxnLst/>
            <a:rect l="textAreaLeft" t="textAreaTop" r="textAreaRight" b="textAreaBottom"/>
            <a:pathLst>
              <a:path w="675005" h="18414">
                <a:moveTo>
                  <a:pt x="0" y="18110"/>
                </a:moveTo>
                <a:lnTo>
                  <a:pt x="674434" y="18110"/>
                </a:lnTo>
                <a:lnTo>
                  <a:pt x="67443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8" name="object 304"/>
          <p:cNvSpPr/>
          <p:nvPr/>
        </p:nvSpPr>
        <p:spPr>
          <a:xfrm>
            <a:off x="22775400" y="11006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07" y="18110"/>
                </a:lnTo>
                <a:lnTo>
                  <a:pt x="61307"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39" name="object 305"/>
          <p:cNvSpPr/>
          <p:nvPr/>
        </p:nvSpPr>
        <p:spPr>
          <a:xfrm>
            <a:off x="23083200" y="11006640"/>
            <a:ext cx="1074600" cy="45000"/>
          </a:xfrm>
          <a:custGeom>
            <a:avLst/>
            <a:gdLst>
              <a:gd name="textAreaLeft" fmla="*/ 0 w 1074600"/>
              <a:gd name="textAreaRight" fmla="*/ 1074960 w 1074600"/>
              <a:gd name="textAreaTop" fmla="*/ 0 h 45000"/>
              <a:gd name="textAreaBottom" fmla="*/ 45360 h 45000"/>
            </a:gdLst>
            <a:ahLst/>
            <a:cxnLst/>
            <a:rect l="textAreaLeft" t="textAreaTop" r="textAreaRight" b="textAreaBottom"/>
            <a:pathLst>
              <a:path w="429259" h="18414">
                <a:moveTo>
                  <a:pt x="0" y="18110"/>
                </a:moveTo>
                <a:lnTo>
                  <a:pt x="429185" y="18110"/>
                </a:lnTo>
                <a:lnTo>
                  <a:pt x="429185"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0" name="object 306"/>
          <p:cNvSpPr/>
          <p:nvPr/>
        </p:nvSpPr>
        <p:spPr>
          <a:xfrm>
            <a:off x="24312960" y="11006640"/>
            <a:ext cx="2305440" cy="45000"/>
          </a:xfrm>
          <a:custGeom>
            <a:avLst/>
            <a:gdLst>
              <a:gd name="textAreaLeft" fmla="*/ 0 w 2305440"/>
              <a:gd name="textAreaRight" fmla="*/ 2305800 w 2305440"/>
              <a:gd name="textAreaTop" fmla="*/ 0 h 45000"/>
              <a:gd name="textAreaBottom" fmla="*/ 45360 h 45000"/>
            </a:gdLst>
            <a:ahLst/>
            <a:cxnLst/>
            <a:rect l="textAreaLeft" t="textAreaTop" r="textAreaRight" b="textAreaBottom"/>
            <a:pathLst>
              <a:path w="920115" h="18414">
                <a:moveTo>
                  <a:pt x="0" y="18110"/>
                </a:moveTo>
                <a:lnTo>
                  <a:pt x="919683" y="18110"/>
                </a:lnTo>
                <a:lnTo>
                  <a:pt x="919683"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1" name="object 307"/>
          <p:cNvSpPr/>
          <p:nvPr/>
        </p:nvSpPr>
        <p:spPr>
          <a:xfrm>
            <a:off x="26772120" y="11006640"/>
            <a:ext cx="2919960" cy="45000"/>
          </a:xfrm>
          <a:custGeom>
            <a:avLst/>
            <a:gdLst>
              <a:gd name="textAreaLeft" fmla="*/ 0 w 2919960"/>
              <a:gd name="textAreaRight" fmla="*/ 2920320 w 2919960"/>
              <a:gd name="textAreaTop" fmla="*/ 0 h 45000"/>
              <a:gd name="textAreaBottom" fmla="*/ 45360 h 45000"/>
            </a:gdLst>
            <a:ahLst/>
            <a:cxnLst/>
            <a:rect l="textAreaLeft" t="textAreaTop" r="textAreaRight" b="textAreaBottom"/>
            <a:pathLst>
              <a:path w="1165225" h="18414">
                <a:moveTo>
                  <a:pt x="0" y="18110"/>
                </a:moveTo>
                <a:lnTo>
                  <a:pt x="1164932" y="18110"/>
                </a:lnTo>
                <a:lnTo>
                  <a:pt x="116493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2" name="object 308"/>
          <p:cNvSpPr/>
          <p:nvPr/>
        </p:nvSpPr>
        <p:spPr>
          <a:xfrm>
            <a:off x="29845440" y="11006640"/>
            <a:ext cx="461160" cy="45000"/>
          </a:xfrm>
          <a:custGeom>
            <a:avLst/>
            <a:gdLst>
              <a:gd name="textAreaLeft" fmla="*/ 0 w 461160"/>
              <a:gd name="textAreaRight" fmla="*/ 461520 w 461160"/>
              <a:gd name="textAreaTop" fmla="*/ 0 h 45000"/>
              <a:gd name="textAreaBottom" fmla="*/ 45360 h 45000"/>
            </a:gdLst>
            <a:ahLst/>
            <a:cxnLst/>
            <a:rect l="textAreaLeft" t="textAreaTop" r="textAreaRight" b="textAreaBottom"/>
            <a:pathLst>
              <a:path w="184150" h="18414">
                <a:moveTo>
                  <a:pt x="0" y="18110"/>
                </a:moveTo>
                <a:lnTo>
                  <a:pt x="183936" y="18110"/>
                </a:lnTo>
                <a:lnTo>
                  <a:pt x="18393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3" name="object 309"/>
          <p:cNvSpPr/>
          <p:nvPr/>
        </p:nvSpPr>
        <p:spPr>
          <a:xfrm>
            <a:off x="30459960" y="11006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5"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4" name="object 310"/>
          <p:cNvSpPr/>
          <p:nvPr/>
        </p:nvSpPr>
        <p:spPr>
          <a:xfrm>
            <a:off x="30767760" y="11006640"/>
            <a:ext cx="1690920" cy="45000"/>
          </a:xfrm>
          <a:custGeom>
            <a:avLst/>
            <a:gdLst>
              <a:gd name="textAreaLeft" fmla="*/ 0 w 1690920"/>
              <a:gd name="textAreaRight" fmla="*/ 1691280 w 1690920"/>
              <a:gd name="textAreaTop" fmla="*/ 0 h 45000"/>
              <a:gd name="textAreaBottom" fmla="*/ 45360 h 45000"/>
            </a:gdLst>
            <a:ahLst/>
            <a:cxnLst/>
            <a:rect l="textAreaLeft" t="textAreaTop" r="textAreaRight" b="textAreaBottom"/>
            <a:pathLst>
              <a:path w="675004" h="18414">
                <a:moveTo>
                  <a:pt x="0" y="18110"/>
                </a:moveTo>
                <a:lnTo>
                  <a:pt x="674434" y="18110"/>
                </a:lnTo>
                <a:lnTo>
                  <a:pt x="67443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5" name="object 311"/>
          <p:cNvSpPr/>
          <p:nvPr/>
        </p:nvSpPr>
        <p:spPr>
          <a:xfrm>
            <a:off x="32611320" y="11006640"/>
            <a:ext cx="153360" cy="45000"/>
          </a:xfrm>
          <a:custGeom>
            <a:avLst/>
            <a:gdLst>
              <a:gd name="textAreaLeft" fmla="*/ 0 w 153360"/>
              <a:gd name="textAreaRight" fmla="*/ 153720 w 153360"/>
              <a:gd name="textAreaTop" fmla="*/ 0 h 45000"/>
              <a:gd name="textAreaBottom" fmla="*/ 45360 h 45000"/>
            </a:gdLst>
            <a:ahLst/>
            <a:cxnLst/>
            <a:rect l="textAreaLeft" t="textAreaTop" r="textAreaRight" b="textAreaBottom"/>
            <a:pathLst>
              <a:path w="61594" h="18414">
                <a:moveTo>
                  <a:pt x="0" y="18110"/>
                </a:moveTo>
                <a:lnTo>
                  <a:pt x="61312" y="18110"/>
                </a:lnTo>
                <a:lnTo>
                  <a:pt x="61312"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6" name="object 312"/>
          <p:cNvSpPr/>
          <p:nvPr/>
        </p:nvSpPr>
        <p:spPr>
          <a:xfrm>
            <a:off x="32919120" y="11006640"/>
            <a:ext cx="1759680" cy="45000"/>
          </a:xfrm>
          <a:custGeom>
            <a:avLst/>
            <a:gdLst>
              <a:gd name="textAreaLeft" fmla="*/ 0 w 1759680"/>
              <a:gd name="textAreaRight" fmla="*/ 1760040 w 1759680"/>
              <a:gd name="textAreaTop" fmla="*/ 0 h 45000"/>
              <a:gd name="textAreaBottom" fmla="*/ 45360 h 45000"/>
            </a:gdLst>
            <a:ahLst/>
            <a:cxnLst/>
            <a:rect l="textAreaLeft" t="textAreaTop" r="textAreaRight" b="textAreaBottom"/>
            <a:pathLst>
              <a:path w="702309" h="18414">
                <a:moveTo>
                  <a:pt x="0" y="18110"/>
                </a:moveTo>
                <a:lnTo>
                  <a:pt x="702126" y="18110"/>
                </a:lnTo>
                <a:lnTo>
                  <a:pt x="702126"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7" name="object 313"/>
          <p:cNvSpPr/>
          <p:nvPr/>
        </p:nvSpPr>
        <p:spPr>
          <a:xfrm>
            <a:off x="22775400" y="10515600"/>
            <a:ext cx="6914880" cy="45000"/>
          </a:xfrm>
          <a:custGeom>
            <a:avLst/>
            <a:gdLst>
              <a:gd name="textAreaLeft" fmla="*/ 0 w 6914880"/>
              <a:gd name="textAreaRight" fmla="*/ 6915240 w 6914880"/>
              <a:gd name="textAreaTop" fmla="*/ 0 h 45000"/>
              <a:gd name="textAreaBottom" fmla="*/ 45360 h 45000"/>
            </a:gdLst>
            <a:ahLst/>
            <a:cxnLst/>
            <a:rect l="textAreaLeft" t="textAreaTop" r="textAreaRight" b="textAreaBottom"/>
            <a:pathLst>
              <a:path w="2759075" h="18414">
                <a:moveTo>
                  <a:pt x="0" y="18110"/>
                </a:moveTo>
                <a:lnTo>
                  <a:pt x="2759050" y="18110"/>
                </a:lnTo>
                <a:lnTo>
                  <a:pt x="2759050"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8" name="object 314"/>
          <p:cNvSpPr/>
          <p:nvPr/>
        </p:nvSpPr>
        <p:spPr>
          <a:xfrm>
            <a:off x="29845800" y="10515600"/>
            <a:ext cx="767880" cy="45000"/>
          </a:xfrm>
          <a:custGeom>
            <a:avLst/>
            <a:gdLst>
              <a:gd name="textAreaLeft" fmla="*/ 0 w 767880"/>
              <a:gd name="textAreaRight" fmla="*/ 768240 w 767880"/>
              <a:gd name="textAreaTop" fmla="*/ 0 h 45000"/>
              <a:gd name="textAreaBottom" fmla="*/ 45360 h 45000"/>
            </a:gdLst>
            <a:ahLst/>
            <a:cxnLst/>
            <a:rect l="textAreaLeft" t="textAreaTop" r="textAreaRight" b="textAreaBottom"/>
            <a:pathLst>
              <a:path w="306704" h="18414">
                <a:moveTo>
                  <a:pt x="0" y="18110"/>
                </a:moveTo>
                <a:lnTo>
                  <a:pt x="306561" y="18110"/>
                </a:lnTo>
                <a:lnTo>
                  <a:pt x="306561"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49" name="object 315"/>
          <p:cNvSpPr/>
          <p:nvPr/>
        </p:nvSpPr>
        <p:spPr>
          <a:xfrm>
            <a:off x="30767760" y="10515600"/>
            <a:ext cx="1690920" cy="45000"/>
          </a:xfrm>
          <a:custGeom>
            <a:avLst/>
            <a:gdLst>
              <a:gd name="textAreaLeft" fmla="*/ 0 w 1690920"/>
              <a:gd name="textAreaRight" fmla="*/ 1691280 w 1690920"/>
              <a:gd name="textAreaTop" fmla="*/ 0 h 45000"/>
              <a:gd name="textAreaBottom" fmla="*/ 45360 h 45000"/>
            </a:gdLst>
            <a:ahLst/>
            <a:cxnLst/>
            <a:rect l="textAreaLeft" t="textAreaTop" r="textAreaRight" b="textAreaBottom"/>
            <a:pathLst>
              <a:path w="675004" h="18414">
                <a:moveTo>
                  <a:pt x="0" y="18110"/>
                </a:moveTo>
                <a:lnTo>
                  <a:pt x="674434" y="18110"/>
                </a:lnTo>
                <a:lnTo>
                  <a:pt x="674434"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0" name="object 316"/>
          <p:cNvSpPr/>
          <p:nvPr/>
        </p:nvSpPr>
        <p:spPr>
          <a:xfrm>
            <a:off x="32611320" y="10515960"/>
            <a:ext cx="2066400" cy="45000"/>
          </a:xfrm>
          <a:custGeom>
            <a:avLst/>
            <a:gdLst>
              <a:gd name="textAreaLeft" fmla="*/ 0 w 2066400"/>
              <a:gd name="textAreaRight" fmla="*/ 2066760 w 2066400"/>
              <a:gd name="textAreaTop" fmla="*/ 0 h 45000"/>
              <a:gd name="textAreaBottom" fmla="*/ 45360 h 45000"/>
            </a:gdLst>
            <a:ahLst/>
            <a:cxnLst/>
            <a:rect l="textAreaLeft" t="textAreaTop" r="textAreaRight" b="textAreaBottom"/>
            <a:pathLst>
              <a:path w="824865" h="18414">
                <a:moveTo>
                  <a:pt x="0" y="18110"/>
                </a:moveTo>
                <a:lnTo>
                  <a:pt x="824755" y="18110"/>
                </a:lnTo>
                <a:lnTo>
                  <a:pt x="824755" y="0"/>
                </a:lnTo>
                <a:lnTo>
                  <a:pt x="0" y="0"/>
                </a:lnTo>
                <a:lnTo>
                  <a:pt x="0" y="18110"/>
                </a:lnTo>
                <a:close/>
              </a:path>
            </a:pathLst>
          </a:custGeom>
          <a:solidFill>
            <a:srgbClr val="D0D1D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1" name="object 317"/>
          <p:cNvSpPr/>
          <p:nvPr/>
        </p:nvSpPr>
        <p:spPr>
          <a:xfrm>
            <a:off x="22622040" y="10431000"/>
            <a:ext cx="153360" cy="2800440"/>
          </a:xfrm>
          <a:custGeom>
            <a:avLst/>
            <a:gdLst>
              <a:gd name="textAreaLeft" fmla="*/ 0 w 153360"/>
              <a:gd name="textAreaRight" fmla="*/ 153720 w 153360"/>
              <a:gd name="textAreaTop" fmla="*/ 0 h 2800440"/>
              <a:gd name="textAreaBottom" fmla="*/ 2800800 h 2800440"/>
            </a:gdLst>
            <a:ahLst/>
            <a:cxnLst/>
            <a:rect l="textAreaLeft" t="textAreaTop" r="textAreaRight" b="textAreaBottom"/>
            <a:pathLst>
              <a:path w="61595" h="1117600">
                <a:moveTo>
                  <a:pt x="61312" y="0"/>
                </a:moveTo>
                <a:lnTo>
                  <a:pt x="0" y="0"/>
                </a:lnTo>
                <a:lnTo>
                  <a:pt x="0" y="1117332"/>
                </a:lnTo>
                <a:lnTo>
                  <a:pt x="61312" y="1117332"/>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2" name="object 318"/>
          <p:cNvSpPr/>
          <p:nvPr/>
        </p:nvSpPr>
        <p:spPr>
          <a:xfrm>
            <a:off x="22929480" y="10946520"/>
            <a:ext cx="153360" cy="2284920"/>
          </a:xfrm>
          <a:custGeom>
            <a:avLst/>
            <a:gdLst>
              <a:gd name="textAreaLeft" fmla="*/ 0 w 153360"/>
              <a:gd name="textAreaRight" fmla="*/ 153720 w 153360"/>
              <a:gd name="textAreaTop" fmla="*/ 0 h 2284920"/>
              <a:gd name="textAreaBottom" fmla="*/ 2285280 h 2284920"/>
            </a:gdLst>
            <a:ahLst/>
            <a:cxnLst/>
            <a:rect l="textAreaLeft" t="textAreaTop" r="textAreaRight" b="textAreaBottom"/>
            <a:pathLst>
              <a:path w="61595" h="911860">
                <a:moveTo>
                  <a:pt x="61317" y="0"/>
                </a:moveTo>
                <a:lnTo>
                  <a:pt x="0" y="0"/>
                </a:lnTo>
                <a:lnTo>
                  <a:pt x="0" y="911743"/>
                </a:lnTo>
                <a:lnTo>
                  <a:pt x="61317" y="911743"/>
                </a:lnTo>
                <a:lnTo>
                  <a:pt x="61317"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3" name="object 319"/>
          <p:cNvSpPr/>
          <p:nvPr/>
        </p:nvSpPr>
        <p:spPr>
          <a:xfrm>
            <a:off x="23236560" y="12056400"/>
            <a:ext cx="153360" cy="1175760"/>
          </a:xfrm>
          <a:custGeom>
            <a:avLst/>
            <a:gdLst>
              <a:gd name="textAreaLeft" fmla="*/ 0 w 153360"/>
              <a:gd name="textAreaRight" fmla="*/ 153720 w 153360"/>
              <a:gd name="textAreaTop" fmla="*/ 0 h 1175760"/>
              <a:gd name="textAreaBottom" fmla="*/ 1176120 h 1175760"/>
            </a:gdLst>
            <a:ahLst/>
            <a:cxnLst/>
            <a:rect l="textAreaLeft" t="textAreaTop" r="textAreaRight" b="textAreaBottom"/>
            <a:pathLst>
              <a:path w="61595" h="469264">
                <a:moveTo>
                  <a:pt x="61317" y="0"/>
                </a:moveTo>
                <a:lnTo>
                  <a:pt x="0" y="0"/>
                </a:lnTo>
                <a:lnTo>
                  <a:pt x="0" y="468943"/>
                </a:lnTo>
                <a:lnTo>
                  <a:pt x="61317" y="468943"/>
                </a:lnTo>
                <a:lnTo>
                  <a:pt x="6131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4" name="object 320"/>
          <p:cNvSpPr/>
          <p:nvPr/>
        </p:nvSpPr>
        <p:spPr>
          <a:xfrm>
            <a:off x="23544000" y="11097000"/>
            <a:ext cx="153360" cy="2405880"/>
          </a:xfrm>
          <a:custGeom>
            <a:avLst/>
            <a:gdLst>
              <a:gd name="textAreaLeft" fmla="*/ 0 w 153360"/>
              <a:gd name="textAreaRight" fmla="*/ 153720 w 153360"/>
              <a:gd name="textAreaTop" fmla="*/ 0 h 2405880"/>
              <a:gd name="textAreaBottom" fmla="*/ 2406240 h 2405880"/>
            </a:gdLst>
            <a:ahLst/>
            <a:cxnLst/>
            <a:rect l="textAreaLeft" t="textAreaTop" r="textAreaRight" b="textAreaBottom"/>
            <a:pathLst>
              <a:path w="61595" h="960120">
                <a:moveTo>
                  <a:pt x="61312" y="0"/>
                </a:moveTo>
                <a:lnTo>
                  <a:pt x="0" y="0"/>
                </a:lnTo>
                <a:lnTo>
                  <a:pt x="0" y="960074"/>
                </a:lnTo>
                <a:lnTo>
                  <a:pt x="61312" y="960074"/>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5" name="object 321"/>
          <p:cNvSpPr/>
          <p:nvPr/>
        </p:nvSpPr>
        <p:spPr>
          <a:xfrm>
            <a:off x="23851800" y="11565360"/>
            <a:ext cx="153360" cy="1939320"/>
          </a:xfrm>
          <a:custGeom>
            <a:avLst/>
            <a:gdLst>
              <a:gd name="textAreaLeft" fmla="*/ 0 w 153360"/>
              <a:gd name="textAreaRight" fmla="*/ 153720 w 153360"/>
              <a:gd name="textAreaTop" fmla="*/ 0 h 1939320"/>
              <a:gd name="textAreaBottom" fmla="*/ 1939680 h 1939320"/>
            </a:gdLst>
            <a:ahLst/>
            <a:cxnLst/>
            <a:rect l="textAreaLeft" t="textAreaTop" r="textAreaRight" b="textAreaBottom"/>
            <a:pathLst>
              <a:path w="61595" h="774064">
                <a:moveTo>
                  <a:pt x="61312" y="0"/>
                </a:moveTo>
                <a:lnTo>
                  <a:pt x="0" y="0"/>
                </a:lnTo>
                <a:lnTo>
                  <a:pt x="0" y="773492"/>
                </a:lnTo>
                <a:lnTo>
                  <a:pt x="61312" y="773492"/>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6" name="object 322"/>
          <p:cNvSpPr/>
          <p:nvPr/>
        </p:nvSpPr>
        <p:spPr>
          <a:xfrm>
            <a:off x="24158520" y="1056168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5" h="1174114">
                <a:moveTo>
                  <a:pt x="61312" y="0"/>
                </a:moveTo>
                <a:lnTo>
                  <a:pt x="0" y="0"/>
                </a:lnTo>
                <a:lnTo>
                  <a:pt x="0" y="1173807"/>
                </a:lnTo>
                <a:lnTo>
                  <a:pt x="61312" y="1173807"/>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7" name="object 323"/>
          <p:cNvSpPr/>
          <p:nvPr/>
        </p:nvSpPr>
        <p:spPr>
          <a:xfrm>
            <a:off x="24466320" y="11719800"/>
            <a:ext cx="153360" cy="1783080"/>
          </a:xfrm>
          <a:custGeom>
            <a:avLst/>
            <a:gdLst>
              <a:gd name="textAreaLeft" fmla="*/ 0 w 153360"/>
              <a:gd name="textAreaRight" fmla="*/ 153720 w 153360"/>
              <a:gd name="textAreaTop" fmla="*/ 0 h 1783080"/>
              <a:gd name="textAreaBottom" fmla="*/ 1783440 h 1783080"/>
            </a:gdLst>
            <a:ahLst/>
            <a:cxnLst/>
            <a:rect l="textAreaLeft" t="textAreaTop" r="textAreaRight" b="textAreaBottom"/>
            <a:pathLst>
              <a:path w="61595" h="711835">
                <a:moveTo>
                  <a:pt x="61312" y="0"/>
                </a:moveTo>
                <a:lnTo>
                  <a:pt x="0" y="0"/>
                </a:lnTo>
                <a:lnTo>
                  <a:pt x="0" y="711703"/>
                </a:lnTo>
                <a:lnTo>
                  <a:pt x="61312" y="711703"/>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58" name="object 324"/>
          <p:cNvSpPr/>
          <p:nvPr/>
        </p:nvSpPr>
        <p:spPr>
          <a:xfrm>
            <a:off x="24774120" y="12260160"/>
            <a:ext cx="153360" cy="1243800"/>
          </a:xfrm>
          <a:custGeom>
            <a:avLst/>
            <a:gdLst>
              <a:gd name="textAreaLeft" fmla="*/ 0 w 153360"/>
              <a:gd name="textAreaRight" fmla="*/ 153720 w 153360"/>
              <a:gd name="textAreaTop" fmla="*/ 0 h 1243800"/>
              <a:gd name="textAreaBottom" fmla="*/ 1244160 h 1243800"/>
            </a:gdLst>
            <a:ahLst/>
            <a:cxnLst/>
            <a:rect l="textAreaLeft" t="textAreaTop" r="textAreaRight" b="textAreaBottom"/>
            <a:pathLst>
              <a:path w="61595" h="496570">
                <a:moveTo>
                  <a:pt x="61317" y="0"/>
                </a:moveTo>
                <a:lnTo>
                  <a:pt x="0" y="0"/>
                </a:lnTo>
                <a:lnTo>
                  <a:pt x="0" y="496167"/>
                </a:lnTo>
                <a:lnTo>
                  <a:pt x="61317" y="496167"/>
                </a:lnTo>
                <a:lnTo>
                  <a:pt x="6131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59" name="object 325"/>
          <p:cNvSpPr/>
          <p:nvPr/>
        </p:nvSpPr>
        <p:spPr>
          <a:xfrm>
            <a:off x="25080840" y="11097000"/>
            <a:ext cx="153360" cy="2405880"/>
          </a:xfrm>
          <a:custGeom>
            <a:avLst/>
            <a:gdLst>
              <a:gd name="textAreaLeft" fmla="*/ 0 w 153360"/>
              <a:gd name="textAreaRight" fmla="*/ 153720 w 153360"/>
              <a:gd name="textAreaTop" fmla="*/ 0 h 2405880"/>
              <a:gd name="textAreaBottom" fmla="*/ 2406240 h 2405880"/>
            </a:gdLst>
            <a:ahLst/>
            <a:cxnLst/>
            <a:rect l="textAreaLeft" t="textAreaTop" r="textAreaRight" b="textAreaBottom"/>
            <a:pathLst>
              <a:path w="61595" h="960120">
                <a:moveTo>
                  <a:pt x="61312" y="0"/>
                </a:moveTo>
                <a:lnTo>
                  <a:pt x="0" y="0"/>
                </a:lnTo>
                <a:lnTo>
                  <a:pt x="0" y="960064"/>
                </a:lnTo>
                <a:lnTo>
                  <a:pt x="61312" y="960064"/>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0" name="object 326"/>
          <p:cNvSpPr/>
          <p:nvPr/>
        </p:nvSpPr>
        <p:spPr>
          <a:xfrm>
            <a:off x="25388640" y="12766680"/>
            <a:ext cx="153360" cy="737280"/>
          </a:xfrm>
          <a:custGeom>
            <a:avLst/>
            <a:gdLst>
              <a:gd name="textAreaLeft" fmla="*/ 0 w 153360"/>
              <a:gd name="textAreaRight" fmla="*/ 153720 w 153360"/>
              <a:gd name="textAreaTop" fmla="*/ 0 h 737280"/>
              <a:gd name="textAreaBottom" fmla="*/ 737640 h 737280"/>
            </a:gdLst>
            <a:ahLst/>
            <a:cxnLst/>
            <a:rect l="textAreaLeft" t="textAreaTop" r="textAreaRight" b="textAreaBottom"/>
            <a:pathLst>
              <a:path w="61595" h="294639">
                <a:moveTo>
                  <a:pt x="61312" y="0"/>
                </a:moveTo>
                <a:lnTo>
                  <a:pt x="0" y="0"/>
                </a:lnTo>
                <a:lnTo>
                  <a:pt x="0" y="294339"/>
                </a:lnTo>
                <a:lnTo>
                  <a:pt x="61312" y="294339"/>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1" name="object 327"/>
          <p:cNvSpPr/>
          <p:nvPr/>
        </p:nvSpPr>
        <p:spPr>
          <a:xfrm>
            <a:off x="25695360" y="13036320"/>
            <a:ext cx="153360" cy="467640"/>
          </a:xfrm>
          <a:custGeom>
            <a:avLst/>
            <a:gdLst>
              <a:gd name="textAreaLeft" fmla="*/ 0 w 153360"/>
              <a:gd name="textAreaRight" fmla="*/ 153720 w 153360"/>
              <a:gd name="textAreaTop" fmla="*/ 0 h 467640"/>
              <a:gd name="textAreaBottom" fmla="*/ 468000 h 467640"/>
            </a:gdLst>
            <a:ahLst/>
            <a:cxnLst/>
            <a:rect l="textAreaLeft" t="textAreaTop" r="textAreaRight" b="textAreaBottom"/>
            <a:pathLst>
              <a:path w="61595" h="186689">
                <a:moveTo>
                  <a:pt x="61312" y="0"/>
                </a:moveTo>
                <a:lnTo>
                  <a:pt x="0" y="0"/>
                </a:lnTo>
                <a:lnTo>
                  <a:pt x="0" y="186581"/>
                </a:lnTo>
                <a:lnTo>
                  <a:pt x="61312" y="186581"/>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2" name="object 328"/>
          <p:cNvSpPr/>
          <p:nvPr/>
        </p:nvSpPr>
        <p:spPr>
          <a:xfrm>
            <a:off x="26003160" y="11944440"/>
            <a:ext cx="153360" cy="1559520"/>
          </a:xfrm>
          <a:custGeom>
            <a:avLst/>
            <a:gdLst>
              <a:gd name="textAreaLeft" fmla="*/ 0 w 153360"/>
              <a:gd name="textAreaRight" fmla="*/ 153720 w 153360"/>
              <a:gd name="textAreaTop" fmla="*/ 0 h 1559520"/>
              <a:gd name="textAreaBottom" fmla="*/ 1559880 h 1559520"/>
            </a:gdLst>
            <a:ahLst/>
            <a:cxnLst/>
            <a:rect l="textAreaLeft" t="textAreaTop" r="textAreaRight" b="textAreaBottom"/>
            <a:pathLst>
              <a:path w="61595" h="622300">
                <a:moveTo>
                  <a:pt x="61312" y="0"/>
                </a:moveTo>
                <a:lnTo>
                  <a:pt x="0" y="0"/>
                </a:lnTo>
                <a:lnTo>
                  <a:pt x="0" y="621997"/>
                </a:lnTo>
                <a:lnTo>
                  <a:pt x="61312" y="621997"/>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3" name="object 329"/>
          <p:cNvSpPr/>
          <p:nvPr/>
        </p:nvSpPr>
        <p:spPr>
          <a:xfrm>
            <a:off x="26310960" y="11218680"/>
            <a:ext cx="153360" cy="2285280"/>
          </a:xfrm>
          <a:custGeom>
            <a:avLst/>
            <a:gdLst>
              <a:gd name="textAreaLeft" fmla="*/ 0 w 153360"/>
              <a:gd name="textAreaRight" fmla="*/ 153720 w 153360"/>
              <a:gd name="textAreaTop" fmla="*/ 0 h 2285280"/>
              <a:gd name="textAreaBottom" fmla="*/ 2285640 h 2285280"/>
            </a:gdLst>
            <a:ahLst/>
            <a:cxnLst/>
            <a:rect l="textAreaLeft" t="textAreaTop" r="textAreaRight" b="textAreaBottom"/>
            <a:pathLst>
              <a:path w="61595" h="911860">
                <a:moveTo>
                  <a:pt x="61312" y="0"/>
                </a:moveTo>
                <a:lnTo>
                  <a:pt x="0" y="0"/>
                </a:lnTo>
                <a:lnTo>
                  <a:pt x="0" y="911743"/>
                </a:lnTo>
                <a:lnTo>
                  <a:pt x="61312" y="911743"/>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4" name="object 330"/>
          <p:cNvSpPr/>
          <p:nvPr/>
        </p:nvSpPr>
        <p:spPr>
          <a:xfrm>
            <a:off x="26617680" y="1056168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5" h="1174114">
                <a:moveTo>
                  <a:pt x="61312" y="0"/>
                </a:moveTo>
                <a:lnTo>
                  <a:pt x="0" y="0"/>
                </a:lnTo>
                <a:lnTo>
                  <a:pt x="0" y="1173807"/>
                </a:lnTo>
                <a:lnTo>
                  <a:pt x="61312" y="1173807"/>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5" name="object 331"/>
          <p:cNvSpPr/>
          <p:nvPr/>
        </p:nvSpPr>
        <p:spPr>
          <a:xfrm>
            <a:off x="26925480" y="11683800"/>
            <a:ext cx="153360" cy="1820160"/>
          </a:xfrm>
          <a:custGeom>
            <a:avLst/>
            <a:gdLst>
              <a:gd name="textAreaLeft" fmla="*/ 0 w 153360"/>
              <a:gd name="textAreaRight" fmla="*/ 153720 w 153360"/>
              <a:gd name="textAreaTop" fmla="*/ 0 h 1820160"/>
              <a:gd name="textAreaBottom" fmla="*/ 1820520 h 1820160"/>
            </a:gdLst>
            <a:ahLst/>
            <a:cxnLst/>
            <a:rect l="textAreaLeft" t="textAreaTop" r="textAreaRight" b="textAreaBottom"/>
            <a:pathLst>
              <a:path w="61595" h="726439">
                <a:moveTo>
                  <a:pt x="61312" y="0"/>
                </a:moveTo>
                <a:lnTo>
                  <a:pt x="0" y="0"/>
                </a:lnTo>
                <a:lnTo>
                  <a:pt x="0" y="726282"/>
                </a:lnTo>
                <a:lnTo>
                  <a:pt x="61312" y="726282"/>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6" name="object 332"/>
          <p:cNvSpPr/>
          <p:nvPr/>
        </p:nvSpPr>
        <p:spPr>
          <a:xfrm>
            <a:off x="27233280" y="12830760"/>
            <a:ext cx="153360" cy="673920"/>
          </a:xfrm>
          <a:custGeom>
            <a:avLst/>
            <a:gdLst>
              <a:gd name="textAreaLeft" fmla="*/ 0 w 153360"/>
              <a:gd name="textAreaRight" fmla="*/ 153720 w 153360"/>
              <a:gd name="textAreaTop" fmla="*/ 0 h 673920"/>
              <a:gd name="textAreaBottom" fmla="*/ 674280 h 673920"/>
            </a:gdLst>
            <a:ahLst/>
            <a:cxnLst/>
            <a:rect l="textAreaLeft" t="textAreaTop" r="textAreaRight" b="textAreaBottom"/>
            <a:pathLst>
              <a:path w="61595" h="269239">
                <a:moveTo>
                  <a:pt x="61312" y="0"/>
                </a:moveTo>
                <a:lnTo>
                  <a:pt x="0" y="0"/>
                </a:lnTo>
                <a:lnTo>
                  <a:pt x="0" y="268698"/>
                </a:lnTo>
                <a:lnTo>
                  <a:pt x="61312" y="268698"/>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67" name="object 333"/>
          <p:cNvSpPr/>
          <p:nvPr/>
        </p:nvSpPr>
        <p:spPr>
          <a:xfrm>
            <a:off x="27540000" y="12260160"/>
            <a:ext cx="153360" cy="1243800"/>
          </a:xfrm>
          <a:custGeom>
            <a:avLst/>
            <a:gdLst>
              <a:gd name="textAreaLeft" fmla="*/ 0 w 153360"/>
              <a:gd name="textAreaRight" fmla="*/ 153720 w 153360"/>
              <a:gd name="textAreaTop" fmla="*/ 0 h 1243800"/>
              <a:gd name="textAreaBottom" fmla="*/ 1244160 h 1243800"/>
            </a:gdLst>
            <a:ahLst/>
            <a:cxnLst/>
            <a:rect l="textAreaLeft" t="textAreaTop" r="textAreaRight" b="textAreaBottom"/>
            <a:pathLst>
              <a:path w="61595" h="496570">
                <a:moveTo>
                  <a:pt x="61307" y="0"/>
                </a:moveTo>
                <a:lnTo>
                  <a:pt x="0" y="0"/>
                </a:lnTo>
                <a:lnTo>
                  <a:pt x="0" y="496167"/>
                </a:lnTo>
                <a:lnTo>
                  <a:pt x="61307" y="496167"/>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8" name="object 334"/>
          <p:cNvSpPr/>
          <p:nvPr/>
        </p:nvSpPr>
        <p:spPr>
          <a:xfrm>
            <a:off x="27847800" y="13122000"/>
            <a:ext cx="153360" cy="382680"/>
          </a:xfrm>
          <a:custGeom>
            <a:avLst/>
            <a:gdLst>
              <a:gd name="textAreaLeft" fmla="*/ 0 w 153360"/>
              <a:gd name="textAreaRight" fmla="*/ 153720 w 153360"/>
              <a:gd name="textAreaTop" fmla="*/ 0 h 382680"/>
              <a:gd name="textAreaBottom" fmla="*/ 383040 h 382680"/>
            </a:gdLst>
            <a:ahLst/>
            <a:cxnLst/>
            <a:rect l="textAreaLeft" t="textAreaTop" r="textAreaRight" b="textAreaBottom"/>
            <a:pathLst>
              <a:path w="61595" h="153035">
                <a:moveTo>
                  <a:pt x="61307" y="0"/>
                </a:moveTo>
                <a:lnTo>
                  <a:pt x="0" y="0"/>
                </a:lnTo>
                <a:lnTo>
                  <a:pt x="0" y="152459"/>
                </a:lnTo>
                <a:lnTo>
                  <a:pt x="61307" y="152459"/>
                </a:lnTo>
                <a:lnTo>
                  <a:pt x="6130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69" name="object 335"/>
          <p:cNvSpPr/>
          <p:nvPr/>
        </p:nvSpPr>
        <p:spPr>
          <a:xfrm>
            <a:off x="28154520" y="11588040"/>
            <a:ext cx="153360" cy="1915920"/>
          </a:xfrm>
          <a:custGeom>
            <a:avLst/>
            <a:gdLst>
              <a:gd name="textAreaLeft" fmla="*/ 0 w 153360"/>
              <a:gd name="textAreaRight" fmla="*/ 153720 w 153360"/>
              <a:gd name="textAreaTop" fmla="*/ 0 h 1915920"/>
              <a:gd name="textAreaBottom" fmla="*/ 1916280 h 1915920"/>
            </a:gdLst>
            <a:ahLst/>
            <a:cxnLst/>
            <a:rect l="textAreaLeft" t="textAreaTop" r="textAreaRight" b="textAreaBottom"/>
            <a:pathLst>
              <a:path w="61595" h="764539">
                <a:moveTo>
                  <a:pt x="61307" y="0"/>
                </a:moveTo>
                <a:lnTo>
                  <a:pt x="0" y="0"/>
                </a:lnTo>
                <a:lnTo>
                  <a:pt x="0" y="764442"/>
                </a:lnTo>
                <a:lnTo>
                  <a:pt x="61307" y="764442"/>
                </a:lnTo>
                <a:lnTo>
                  <a:pt x="6130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70" name="object 336"/>
          <p:cNvSpPr/>
          <p:nvPr/>
        </p:nvSpPr>
        <p:spPr>
          <a:xfrm>
            <a:off x="28462320" y="11067120"/>
            <a:ext cx="153360" cy="2391480"/>
          </a:xfrm>
          <a:custGeom>
            <a:avLst/>
            <a:gdLst>
              <a:gd name="textAreaLeft" fmla="*/ 0 w 153360"/>
              <a:gd name="textAreaRight" fmla="*/ 153720 w 153360"/>
              <a:gd name="textAreaTop" fmla="*/ 0 h 2391480"/>
              <a:gd name="textAreaBottom" fmla="*/ 2391840 h 2391480"/>
            </a:gdLst>
            <a:ahLst/>
            <a:cxnLst/>
            <a:rect l="textAreaLeft" t="textAreaTop" r="textAreaRight" b="textAreaBottom"/>
            <a:pathLst>
              <a:path w="61595" h="954404">
                <a:moveTo>
                  <a:pt x="61312" y="0"/>
                </a:moveTo>
                <a:lnTo>
                  <a:pt x="0" y="0"/>
                </a:lnTo>
                <a:lnTo>
                  <a:pt x="0" y="954000"/>
                </a:lnTo>
                <a:lnTo>
                  <a:pt x="61312" y="954000"/>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1" name="object 337"/>
          <p:cNvSpPr/>
          <p:nvPr/>
        </p:nvSpPr>
        <p:spPr>
          <a:xfrm>
            <a:off x="28769760" y="11847960"/>
            <a:ext cx="153360" cy="1609920"/>
          </a:xfrm>
          <a:custGeom>
            <a:avLst/>
            <a:gdLst>
              <a:gd name="textAreaLeft" fmla="*/ 0 w 153360"/>
              <a:gd name="textAreaRight" fmla="*/ 153720 w 153360"/>
              <a:gd name="textAreaTop" fmla="*/ 0 h 1609920"/>
              <a:gd name="textAreaBottom" fmla="*/ 1610280 h 1609920"/>
            </a:gdLst>
            <a:ahLst/>
            <a:cxnLst/>
            <a:rect l="textAreaLeft" t="textAreaTop" r="textAreaRight" b="textAreaBottom"/>
            <a:pathLst>
              <a:path w="61595" h="642620">
                <a:moveTo>
                  <a:pt x="61312" y="0"/>
                </a:moveTo>
                <a:lnTo>
                  <a:pt x="0" y="0"/>
                </a:lnTo>
                <a:lnTo>
                  <a:pt x="0" y="642611"/>
                </a:lnTo>
                <a:lnTo>
                  <a:pt x="61312" y="642611"/>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2" name="object 338"/>
          <p:cNvSpPr/>
          <p:nvPr/>
        </p:nvSpPr>
        <p:spPr>
          <a:xfrm>
            <a:off x="29076840" y="12237840"/>
            <a:ext cx="153360" cy="1220040"/>
          </a:xfrm>
          <a:custGeom>
            <a:avLst/>
            <a:gdLst>
              <a:gd name="textAreaLeft" fmla="*/ 0 w 153360"/>
              <a:gd name="textAreaRight" fmla="*/ 153720 w 153360"/>
              <a:gd name="textAreaTop" fmla="*/ 0 h 1220040"/>
              <a:gd name="textAreaBottom" fmla="*/ 1220400 h 1220040"/>
            </a:gdLst>
            <a:ahLst/>
            <a:cxnLst/>
            <a:rect l="textAreaLeft" t="textAreaTop" r="textAreaRight" b="textAreaBottom"/>
            <a:pathLst>
              <a:path w="61595" h="487045">
                <a:moveTo>
                  <a:pt x="61312" y="0"/>
                </a:moveTo>
                <a:lnTo>
                  <a:pt x="0" y="0"/>
                </a:lnTo>
                <a:lnTo>
                  <a:pt x="0" y="487049"/>
                </a:lnTo>
                <a:lnTo>
                  <a:pt x="61312" y="487049"/>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3" name="object 339"/>
          <p:cNvSpPr/>
          <p:nvPr/>
        </p:nvSpPr>
        <p:spPr>
          <a:xfrm>
            <a:off x="29384640" y="11324520"/>
            <a:ext cx="153360" cy="2133360"/>
          </a:xfrm>
          <a:custGeom>
            <a:avLst/>
            <a:gdLst>
              <a:gd name="textAreaLeft" fmla="*/ 0 w 153360"/>
              <a:gd name="textAreaRight" fmla="*/ 153720 w 153360"/>
              <a:gd name="textAreaTop" fmla="*/ 0 h 2133360"/>
              <a:gd name="textAreaBottom" fmla="*/ 2133720 h 2133360"/>
            </a:gdLst>
            <a:ahLst/>
            <a:cxnLst/>
            <a:rect l="textAreaLeft" t="textAreaTop" r="textAreaRight" b="textAreaBottom"/>
            <a:pathLst>
              <a:path w="61595" h="851535">
                <a:moveTo>
                  <a:pt x="61312" y="0"/>
                </a:moveTo>
                <a:lnTo>
                  <a:pt x="0" y="0"/>
                </a:lnTo>
                <a:lnTo>
                  <a:pt x="0" y="851376"/>
                </a:lnTo>
                <a:lnTo>
                  <a:pt x="61312" y="851376"/>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4" name="object 340"/>
          <p:cNvSpPr/>
          <p:nvPr/>
        </p:nvSpPr>
        <p:spPr>
          <a:xfrm>
            <a:off x="29691360" y="1051560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5" h="1174114">
                <a:moveTo>
                  <a:pt x="61312" y="0"/>
                </a:moveTo>
                <a:lnTo>
                  <a:pt x="0" y="0"/>
                </a:lnTo>
                <a:lnTo>
                  <a:pt x="0" y="1173807"/>
                </a:lnTo>
                <a:lnTo>
                  <a:pt x="61312" y="1173807"/>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75" name="object 341"/>
          <p:cNvSpPr/>
          <p:nvPr/>
        </p:nvSpPr>
        <p:spPr>
          <a:xfrm>
            <a:off x="29998800" y="11719800"/>
            <a:ext cx="153360" cy="1738800"/>
          </a:xfrm>
          <a:custGeom>
            <a:avLst/>
            <a:gdLst>
              <a:gd name="textAreaLeft" fmla="*/ 0 w 153360"/>
              <a:gd name="textAreaRight" fmla="*/ 153720 w 153360"/>
              <a:gd name="textAreaTop" fmla="*/ 0 h 1738800"/>
              <a:gd name="textAreaBottom" fmla="*/ 1739160 h 1738800"/>
            </a:gdLst>
            <a:ahLst/>
            <a:cxnLst/>
            <a:rect l="textAreaLeft" t="textAreaTop" r="textAreaRight" b="textAreaBottom"/>
            <a:pathLst>
              <a:path w="61595" h="694054">
                <a:moveTo>
                  <a:pt x="61312" y="0"/>
                </a:moveTo>
                <a:lnTo>
                  <a:pt x="0" y="0"/>
                </a:lnTo>
                <a:lnTo>
                  <a:pt x="0" y="693582"/>
                </a:lnTo>
                <a:lnTo>
                  <a:pt x="61312" y="693582"/>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6" name="object 342"/>
          <p:cNvSpPr/>
          <p:nvPr/>
        </p:nvSpPr>
        <p:spPr>
          <a:xfrm>
            <a:off x="30306600" y="10810080"/>
            <a:ext cx="153360" cy="2647800"/>
          </a:xfrm>
          <a:custGeom>
            <a:avLst/>
            <a:gdLst>
              <a:gd name="textAreaLeft" fmla="*/ 0 w 153360"/>
              <a:gd name="textAreaRight" fmla="*/ 153720 w 153360"/>
              <a:gd name="textAreaTop" fmla="*/ 0 h 2647800"/>
              <a:gd name="textAreaBottom" fmla="*/ 2648160 h 2647800"/>
            </a:gdLst>
            <a:ahLst/>
            <a:cxnLst/>
            <a:rect l="textAreaLeft" t="textAreaTop" r="textAreaRight" b="textAreaBottom"/>
            <a:pathLst>
              <a:path w="61595" h="1056639">
                <a:moveTo>
                  <a:pt x="61312" y="0"/>
                </a:moveTo>
                <a:lnTo>
                  <a:pt x="0" y="0"/>
                </a:lnTo>
                <a:lnTo>
                  <a:pt x="0" y="1056614"/>
                </a:lnTo>
                <a:lnTo>
                  <a:pt x="61312" y="1056614"/>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7" name="object 343"/>
          <p:cNvSpPr/>
          <p:nvPr/>
        </p:nvSpPr>
        <p:spPr>
          <a:xfrm>
            <a:off x="30613320" y="1051560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5" h="1174114">
                <a:moveTo>
                  <a:pt x="61312" y="0"/>
                </a:moveTo>
                <a:lnTo>
                  <a:pt x="0" y="0"/>
                </a:lnTo>
                <a:lnTo>
                  <a:pt x="0" y="1173807"/>
                </a:lnTo>
                <a:lnTo>
                  <a:pt x="61312" y="1173807"/>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8" name="object 344"/>
          <p:cNvSpPr/>
          <p:nvPr/>
        </p:nvSpPr>
        <p:spPr>
          <a:xfrm>
            <a:off x="30921120" y="12468600"/>
            <a:ext cx="153360" cy="989280"/>
          </a:xfrm>
          <a:custGeom>
            <a:avLst/>
            <a:gdLst>
              <a:gd name="textAreaLeft" fmla="*/ 0 w 153360"/>
              <a:gd name="textAreaRight" fmla="*/ 153720 w 153360"/>
              <a:gd name="textAreaTop" fmla="*/ 0 h 989280"/>
              <a:gd name="textAreaBottom" fmla="*/ 989640 h 989280"/>
            </a:gdLst>
            <a:ahLst/>
            <a:cxnLst/>
            <a:rect l="textAreaLeft" t="textAreaTop" r="textAreaRight" b="textAreaBottom"/>
            <a:pathLst>
              <a:path w="61595" h="394970">
                <a:moveTo>
                  <a:pt x="61317" y="0"/>
                </a:moveTo>
                <a:lnTo>
                  <a:pt x="0" y="0"/>
                </a:lnTo>
                <a:lnTo>
                  <a:pt x="0" y="394795"/>
                </a:lnTo>
                <a:lnTo>
                  <a:pt x="61317" y="394795"/>
                </a:lnTo>
                <a:lnTo>
                  <a:pt x="6131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79" name="object 345"/>
          <p:cNvSpPr/>
          <p:nvPr/>
        </p:nvSpPr>
        <p:spPr>
          <a:xfrm>
            <a:off x="31228920" y="11541960"/>
            <a:ext cx="153360" cy="1915920"/>
          </a:xfrm>
          <a:custGeom>
            <a:avLst/>
            <a:gdLst>
              <a:gd name="textAreaLeft" fmla="*/ 0 w 153360"/>
              <a:gd name="textAreaRight" fmla="*/ 153720 w 153360"/>
              <a:gd name="textAreaTop" fmla="*/ 0 h 1915920"/>
              <a:gd name="textAreaBottom" fmla="*/ 1916280 h 1915920"/>
            </a:gdLst>
            <a:ahLst/>
            <a:cxnLst/>
            <a:rect l="textAreaLeft" t="textAreaTop" r="textAreaRight" b="textAreaBottom"/>
            <a:pathLst>
              <a:path w="61595" h="764539">
                <a:moveTo>
                  <a:pt x="61317" y="0"/>
                </a:moveTo>
                <a:lnTo>
                  <a:pt x="0" y="0"/>
                </a:lnTo>
                <a:lnTo>
                  <a:pt x="0" y="764427"/>
                </a:lnTo>
                <a:lnTo>
                  <a:pt x="61317" y="764427"/>
                </a:lnTo>
                <a:lnTo>
                  <a:pt x="6131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0" name="object 346"/>
          <p:cNvSpPr/>
          <p:nvPr/>
        </p:nvSpPr>
        <p:spPr>
          <a:xfrm>
            <a:off x="31535640" y="11988000"/>
            <a:ext cx="153360" cy="1471680"/>
          </a:xfrm>
          <a:custGeom>
            <a:avLst/>
            <a:gdLst>
              <a:gd name="textAreaLeft" fmla="*/ 0 w 153360"/>
              <a:gd name="textAreaRight" fmla="*/ 153720 w 153360"/>
              <a:gd name="textAreaTop" fmla="*/ 0 h 1471680"/>
              <a:gd name="textAreaBottom" fmla="*/ 1472040 h 1471680"/>
            </a:gdLst>
            <a:ahLst/>
            <a:cxnLst/>
            <a:rect l="textAreaLeft" t="textAreaTop" r="textAreaRight" b="textAreaBottom"/>
            <a:pathLst>
              <a:path w="61595" h="587375">
                <a:moveTo>
                  <a:pt x="61312" y="0"/>
                </a:moveTo>
                <a:lnTo>
                  <a:pt x="0" y="0"/>
                </a:lnTo>
                <a:lnTo>
                  <a:pt x="0" y="586906"/>
                </a:lnTo>
                <a:lnTo>
                  <a:pt x="61312" y="586906"/>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1" name="object 347"/>
          <p:cNvSpPr/>
          <p:nvPr/>
        </p:nvSpPr>
        <p:spPr>
          <a:xfrm>
            <a:off x="31843440" y="12607920"/>
            <a:ext cx="153360" cy="851040"/>
          </a:xfrm>
          <a:custGeom>
            <a:avLst/>
            <a:gdLst>
              <a:gd name="textAreaLeft" fmla="*/ 0 w 153360"/>
              <a:gd name="textAreaRight" fmla="*/ 153720 w 153360"/>
              <a:gd name="textAreaTop" fmla="*/ 0 h 851040"/>
              <a:gd name="textAreaBottom" fmla="*/ 851400 h 851040"/>
            </a:gdLst>
            <a:ahLst/>
            <a:cxnLst/>
            <a:rect l="textAreaLeft" t="textAreaTop" r="textAreaRight" b="textAreaBottom"/>
            <a:pathLst>
              <a:path w="61595" h="339725">
                <a:moveTo>
                  <a:pt x="61312" y="0"/>
                </a:moveTo>
                <a:lnTo>
                  <a:pt x="0" y="0"/>
                </a:lnTo>
                <a:lnTo>
                  <a:pt x="0" y="339416"/>
                </a:lnTo>
                <a:lnTo>
                  <a:pt x="61312" y="339416"/>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2" name="object 348"/>
          <p:cNvSpPr/>
          <p:nvPr/>
        </p:nvSpPr>
        <p:spPr>
          <a:xfrm>
            <a:off x="32150520" y="11172600"/>
            <a:ext cx="153360" cy="2285280"/>
          </a:xfrm>
          <a:custGeom>
            <a:avLst/>
            <a:gdLst>
              <a:gd name="textAreaLeft" fmla="*/ 0 w 153360"/>
              <a:gd name="textAreaRight" fmla="*/ 153720 w 153360"/>
              <a:gd name="textAreaTop" fmla="*/ 0 h 2285280"/>
              <a:gd name="textAreaBottom" fmla="*/ 2285640 h 2285280"/>
            </a:gdLst>
            <a:ahLst/>
            <a:cxnLst/>
            <a:rect l="textAreaLeft" t="textAreaTop" r="textAreaRight" b="textAreaBottom"/>
            <a:pathLst>
              <a:path w="61595" h="911860">
                <a:moveTo>
                  <a:pt x="61312" y="0"/>
                </a:moveTo>
                <a:lnTo>
                  <a:pt x="0" y="0"/>
                </a:lnTo>
                <a:lnTo>
                  <a:pt x="0" y="911743"/>
                </a:lnTo>
                <a:lnTo>
                  <a:pt x="61312" y="911743"/>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3" name="object 349"/>
          <p:cNvSpPr/>
          <p:nvPr/>
        </p:nvSpPr>
        <p:spPr>
          <a:xfrm>
            <a:off x="32457960" y="1051560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4" h="1174114">
                <a:moveTo>
                  <a:pt x="61307" y="0"/>
                </a:moveTo>
                <a:lnTo>
                  <a:pt x="0" y="0"/>
                </a:lnTo>
                <a:lnTo>
                  <a:pt x="0" y="1173807"/>
                </a:lnTo>
                <a:lnTo>
                  <a:pt x="61307" y="1173807"/>
                </a:lnTo>
                <a:lnTo>
                  <a:pt x="6130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4" name="object 350"/>
          <p:cNvSpPr/>
          <p:nvPr/>
        </p:nvSpPr>
        <p:spPr>
          <a:xfrm>
            <a:off x="32765760" y="10880640"/>
            <a:ext cx="153360" cy="2578320"/>
          </a:xfrm>
          <a:custGeom>
            <a:avLst/>
            <a:gdLst>
              <a:gd name="textAreaLeft" fmla="*/ 0 w 153360"/>
              <a:gd name="textAreaRight" fmla="*/ 153720 w 153360"/>
              <a:gd name="textAreaTop" fmla="*/ 0 h 2578320"/>
              <a:gd name="textAreaBottom" fmla="*/ 2578680 h 2578320"/>
            </a:gdLst>
            <a:ahLst/>
            <a:cxnLst/>
            <a:rect l="textAreaLeft" t="textAreaTop" r="textAreaRight" b="textAreaBottom"/>
            <a:pathLst>
              <a:path w="61594" h="1028700">
                <a:moveTo>
                  <a:pt x="61317" y="0"/>
                </a:moveTo>
                <a:lnTo>
                  <a:pt x="0" y="0"/>
                </a:lnTo>
                <a:lnTo>
                  <a:pt x="0" y="1028610"/>
                </a:lnTo>
                <a:lnTo>
                  <a:pt x="61317" y="1028610"/>
                </a:lnTo>
                <a:lnTo>
                  <a:pt x="61317"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5" name="object 351"/>
          <p:cNvSpPr/>
          <p:nvPr/>
        </p:nvSpPr>
        <p:spPr>
          <a:xfrm>
            <a:off x="33072480" y="11592360"/>
            <a:ext cx="153360" cy="1866240"/>
          </a:xfrm>
          <a:custGeom>
            <a:avLst/>
            <a:gdLst>
              <a:gd name="textAreaLeft" fmla="*/ 0 w 153360"/>
              <a:gd name="textAreaRight" fmla="*/ 153720 w 153360"/>
              <a:gd name="textAreaTop" fmla="*/ 0 h 1866240"/>
              <a:gd name="textAreaBottom" fmla="*/ 1866600 h 1866240"/>
            </a:gdLst>
            <a:ahLst/>
            <a:cxnLst/>
            <a:rect l="textAreaLeft" t="textAreaTop" r="textAreaRight" b="textAreaBottom"/>
            <a:pathLst>
              <a:path w="61594" h="744854">
                <a:moveTo>
                  <a:pt x="61312" y="0"/>
                </a:moveTo>
                <a:lnTo>
                  <a:pt x="0" y="0"/>
                </a:lnTo>
                <a:lnTo>
                  <a:pt x="0" y="744392"/>
                </a:lnTo>
                <a:lnTo>
                  <a:pt x="61312" y="744392"/>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6" name="object 352"/>
          <p:cNvSpPr/>
          <p:nvPr/>
        </p:nvSpPr>
        <p:spPr>
          <a:xfrm>
            <a:off x="33380280" y="12566520"/>
            <a:ext cx="153360" cy="892440"/>
          </a:xfrm>
          <a:custGeom>
            <a:avLst/>
            <a:gdLst>
              <a:gd name="textAreaLeft" fmla="*/ 0 w 153360"/>
              <a:gd name="textAreaRight" fmla="*/ 153720 w 153360"/>
              <a:gd name="textAreaTop" fmla="*/ 0 h 892440"/>
              <a:gd name="textAreaBottom" fmla="*/ 892800 h 892440"/>
            </a:gdLst>
            <a:ahLst/>
            <a:cxnLst/>
            <a:rect l="textAreaLeft" t="textAreaTop" r="textAreaRight" b="textAreaBottom"/>
            <a:pathLst>
              <a:path w="61594" h="356235">
                <a:moveTo>
                  <a:pt x="61312" y="0"/>
                </a:moveTo>
                <a:lnTo>
                  <a:pt x="0" y="0"/>
                </a:lnTo>
                <a:lnTo>
                  <a:pt x="0" y="355846"/>
                </a:lnTo>
                <a:lnTo>
                  <a:pt x="61312" y="355846"/>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87" name="object 353"/>
          <p:cNvSpPr/>
          <p:nvPr/>
        </p:nvSpPr>
        <p:spPr>
          <a:xfrm>
            <a:off x="33688080" y="12987720"/>
            <a:ext cx="153360" cy="470160"/>
          </a:xfrm>
          <a:custGeom>
            <a:avLst/>
            <a:gdLst>
              <a:gd name="textAreaLeft" fmla="*/ 0 w 153360"/>
              <a:gd name="textAreaRight" fmla="*/ 153720 w 153360"/>
              <a:gd name="textAreaTop" fmla="*/ 0 h 470160"/>
              <a:gd name="textAreaBottom" fmla="*/ 470520 h 470160"/>
            </a:gdLst>
            <a:ahLst/>
            <a:cxnLst/>
            <a:rect l="textAreaLeft" t="textAreaTop" r="textAreaRight" b="textAreaBottom"/>
            <a:pathLst>
              <a:path w="61594" h="187960">
                <a:moveTo>
                  <a:pt x="61312" y="0"/>
                </a:moveTo>
                <a:lnTo>
                  <a:pt x="0" y="0"/>
                </a:lnTo>
                <a:lnTo>
                  <a:pt x="0" y="187818"/>
                </a:lnTo>
                <a:lnTo>
                  <a:pt x="61312" y="187818"/>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8" name="object 354"/>
          <p:cNvSpPr/>
          <p:nvPr/>
        </p:nvSpPr>
        <p:spPr>
          <a:xfrm>
            <a:off x="33994800" y="13224960"/>
            <a:ext cx="153360" cy="232920"/>
          </a:xfrm>
          <a:custGeom>
            <a:avLst/>
            <a:gdLst>
              <a:gd name="textAreaLeft" fmla="*/ 0 w 153360"/>
              <a:gd name="textAreaRight" fmla="*/ 153720 w 153360"/>
              <a:gd name="textAreaTop" fmla="*/ 0 h 232920"/>
              <a:gd name="textAreaBottom" fmla="*/ 233280 h 232920"/>
            </a:gdLst>
            <a:ahLst/>
            <a:cxnLst/>
            <a:rect l="textAreaLeft" t="textAreaTop" r="textAreaRight" b="textAreaBottom"/>
            <a:pathLst>
              <a:path w="61594" h="93345">
                <a:moveTo>
                  <a:pt x="61312" y="0"/>
                </a:moveTo>
                <a:lnTo>
                  <a:pt x="0" y="0"/>
                </a:lnTo>
                <a:lnTo>
                  <a:pt x="0" y="93281"/>
                </a:lnTo>
                <a:lnTo>
                  <a:pt x="61312" y="93281"/>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89" name="object 355"/>
          <p:cNvSpPr/>
          <p:nvPr/>
        </p:nvSpPr>
        <p:spPr>
          <a:xfrm>
            <a:off x="34302600" y="12455280"/>
            <a:ext cx="153360" cy="1003680"/>
          </a:xfrm>
          <a:custGeom>
            <a:avLst/>
            <a:gdLst>
              <a:gd name="textAreaLeft" fmla="*/ 0 w 153360"/>
              <a:gd name="textAreaRight" fmla="*/ 153720 w 153360"/>
              <a:gd name="textAreaTop" fmla="*/ 0 h 1003680"/>
              <a:gd name="textAreaBottom" fmla="*/ 1004040 h 1003680"/>
            </a:gdLst>
            <a:ahLst/>
            <a:cxnLst/>
            <a:rect l="textAreaLeft" t="textAreaTop" r="textAreaRight" b="textAreaBottom"/>
            <a:pathLst>
              <a:path w="61594" h="400685">
                <a:moveTo>
                  <a:pt x="61312" y="0"/>
                </a:moveTo>
                <a:lnTo>
                  <a:pt x="0" y="0"/>
                </a:lnTo>
                <a:lnTo>
                  <a:pt x="0" y="400324"/>
                </a:lnTo>
                <a:lnTo>
                  <a:pt x="61312" y="400324"/>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nvGrpSpPr>
          <p:cNvPr id="390" name="object 356"/>
          <p:cNvGrpSpPr/>
          <p:nvPr/>
        </p:nvGrpSpPr>
        <p:grpSpPr>
          <a:xfrm>
            <a:off x="34455960" y="11496600"/>
            <a:ext cx="306720" cy="2362680"/>
            <a:chOff x="34455960" y="11496600"/>
            <a:chExt cx="306720" cy="2362680"/>
          </a:xfrm>
        </p:grpSpPr>
        <p:sp>
          <p:nvSpPr>
            <p:cNvPr id="391" name="object 357"/>
            <p:cNvSpPr/>
            <p:nvPr/>
          </p:nvSpPr>
          <p:spPr>
            <a:xfrm>
              <a:off x="34609320" y="11496600"/>
              <a:ext cx="153360" cy="1962000"/>
            </a:xfrm>
            <a:custGeom>
              <a:avLst/>
              <a:gdLst>
                <a:gd name="textAreaLeft" fmla="*/ 0 w 153360"/>
                <a:gd name="textAreaRight" fmla="*/ 153720 w 153360"/>
                <a:gd name="textAreaTop" fmla="*/ 0 h 1962000"/>
                <a:gd name="textAreaBottom" fmla="*/ 1962360 h 1962000"/>
              </a:gdLst>
              <a:ahLst/>
              <a:cxnLst/>
              <a:rect l="textAreaLeft" t="textAreaTop" r="textAreaRight" b="textAreaBottom"/>
              <a:pathLst>
                <a:path w="61594" h="782954">
                  <a:moveTo>
                    <a:pt x="61312" y="0"/>
                  </a:moveTo>
                  <a:lnTo>
                    <a:pt x="0" y="0"/>
                  </a:lnTo>
                  <a:lnTo>
                    <a:pt x="0" y="782548"/>
                  </a:lnTo>
                  <a:lnTo>
                    <a:pt x="61312" y="782548"/>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2" name="object 358"/>
            <p:cNvSpPr/>
            <p:nvPr/>
          </p:nvSpPr>
          <p:spPr>
            <a:xfrm>
              <a:off x="34455960" y="13458600"/>
              <a:ext cx="153360" cy="400680"/>
            </a:xfrm>
            <a:custGeom>
              <a:avLst/>
              <a:gdLst>
                <a:gd name="textAreaLeft" fmla="*/ 0 w 153360"/>
                <a:gd name="textAreaRight" fmla="*/ 153720 w 153360"/>
                <a:gd name="textAreaTop" fmla="*/ 0 h 400680"/>
                <a:gd name="textAreaBottom" fmla="*/ 401040 h 400680"/>
              </a:gdLst>
              <a:ahLst/>
              <a:cxnLst/>
              <a:rect l="textAreaLeft" t="textAreaTop" r="textAreaRight" b="textAreaBottom"/>
              <a:pathLst>
                <a:path w="61594" h="160020">
                  <a:moveTo>
                    <a:pt x="61312" y="0"/>
                  </a:moveTo>
                  <a:lnTo>
                    <a:pt x="0" y="0"/>
                  </a:lnTo>
                  <a:lnTo>
                    <a:pt x="0" y="159834"/>
                  </a:lnTo>
                  <a:lnTo>
                    <a:pt x="61312" y="159834"/>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sp>
        <p:nvSpPr>
          <p:cNvPr id="393" name="object 359"/>
          <p:cNvSpPr/>
          <p:nvPr/>
        </p:nvSpPr>
        <p:spPr>
          <a:xfrm>
            <a:off x="34149240" y="13458600"/>
            <a:ext cx="153360" cy="1315800"/>
          </a:xfrm>
          <a:custGeom>
            <a:avLst/>
            <a:gdLst>
              <a:gd name="textAreaLeft" fmla="*/ 0 w 153360"/>
              <a:gd name="textAreaRight" fmla="*/ 153720 w 153360"/>
              <a:gd name="textAreaTop" fmla="*/ 0 h 1315800"/>
              <a:gd name="textAreaBottom" fmla="*/ 1316160 h 1315800"/>
            </a:gdLst>
            <a:ahLst/>
            <a:cxnLst/>
            <a:rect l="textAreaLeft" t="textAreaTop" r="textAreaRight" b="textAreaBottom"/>
            <a:pathLst>
              <a:path w="61594" h="525145">
                <a:moveTo>
                  <a:pt x="61312" y="0"/>
                </a:moveTo>
                <a:lnTo>
                  <a:pt x="0" y="0"/>
                </a:lnTo>
                <a:lnTo>
                  <a:pt x="0" y="524911"/>
                </a:lnTo>
                <a:lnTo>
                  <a:pt x="61312" y="524911"/>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4" name="object 360"/>
          <p:cNvSpPr/>
          <p:nvPr/>
        </p:nvSpPr>
        <p:spPr>
          <a:xfrm>
            <a:off x="33841440" y="13458600"/>
            <a:ext cx="153360" cy="2405880"/>
          </a:xfrm>
          <a:custGeom>
            <a:avLst/>
            <a:gdLst>
              <a:gd name="textAreaLeft" fmla="*/ 0 w 153360"/>
              <a:gd name="textAreaRight" fmla="*/ 153720 w 153360"/>
              <a:gd name="textAreaTop" fmla="*/ 0 h 2405880"/>
              <a:gd name="textAreaBottom" fmla="*/ 2406240 h 2405880"/>
            </a:gdLst>
            <a:ahLst/>
            <a:cxnLst/>
            <a:rect l="textAreaLeft" t="textAreaTop" r="textAreaRight" b="textAreaBottom"/>
            <a:pathLst>
              <a:path w="61594" h="960120">
                <a:moveTo>
                  <a:pt x="61312" y="0"/>
                </a:moveTo>
                <a:lnTo>
                  <a:pt x="0" y="0"/>
                </a:lnTo>
                <a:lnTo>
                  <a:pt x="0" y="960074"/>
                </a:lnTo>
                <a:lnTo>
                  <a:pt x="61312" y="960074"/>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5" name="object 361"/>
          <p:cNvSpPr/>
          <p:nvPr/>
        </p:nvSpPr>
        <p:spPr>
          <a:xfrm>
            <a:off x="33533640" y="13458600"/>
            <a:ext cx="153360" cy="1274400"/>
          </a:xfrm>
          <a:custGeom>
            <a:avLst/>
            <a:gdLst>
              <a:gd name="textAreaLeft" fmla="*/ 0 w 153360"/>
              <a:gd name="textAreaRight" fmla="*/ 153720 w 153360"/>
              <a:gd name="textAreaTop" fmla="*/ 0 h 1274400"/>
              <a:gd name="textAreaBottom" fmla="*/ 1274760 h 1274400"/>
            </a:gdLst>
            <a:ahLst/>
            <a:cxnLst/>
            <a:rect l="textAreaLeft" t="textAreaTop" r="textAreaRight" b="textAreaBottom"/>
            <a:pathLst>
              <a:path w="61594" h="508635">
                <a:moveTo>
                  <a:pt x="61312" y="0"/>
                </a:moveTo>
                <a:lnTo>
                  <a:pt x="0" y="0"/>
                </a:lnTo>
                <a:lnTo>
                  <a:pt x="0" y="508428"/>
                </a:lnTo>
                <a:lnTo>
                  <a:pt x="61312" y="508428"/>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6" name="object 362"/>
          <p:cNvSpPr/>
          <p:nvPr/>
        </p:nvSpPr>
        <p:spPr>
          <a:xfrm>
            <a:off x="33226920" y="13458960"/>
            <a:ext cx="153360" cy="2005920"/>
          </a:xfrm>
          <a:custGeom>
            <a:avLst/>
            <a:gdLst>
              <a:gd name="textAreaLeft" fmla="*/ 0 w 153360"/>
              <a:gd name="textAreaRight" fmla="*/ 153720 w 153360"/>
              <a:gd name="textAreaTop" fmla="*/ 0 h 2005920"/>
              <a:gd name="textAreaBottom" fmla="*/ 2006280 h 2005920"/>
            </a:gdLst>
            <a:ahLst/>
            <a:cxnLst/>
            <a:rect l="textAreaLeft" t="textAreaTop" r="textAreaRight" b="textAreaBottom"/>
            <a:pathLst>
              <a:path w="61594" h="800735">
                <a:moveTo>
                  <a:pt x="61312" y="0"/>
                </a:moveTo>
                <a:lnTo>
                  <a:pt x="0" y="0"/>
                </a:lnTo>
                <a:lnTo>
                  <a:pt x="0" y="800648"/>
                </a:lnTo>
                <a:lnTo>
                  <a:pt x="61312" y="800648"/>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397" name="object 363"/>
          <p:cNvSpPr/>
          <p:nvPr/>
        </p:nvSpPr>
        <p:spPr>
          <a:xfrm>
            <a:off x="32919120" y="1345860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4" h="1174115">
                <a:moveTo>
                  <a:pt x="61307" y="0"/>
                </a:moveTo>
                <a:lnTo>
                  <a:pt x="0" y="0"/>
                </a:lnTo>
                <a:lnTo>
                  <a:pt x="0" y="1173812"/>
                </a:lnTo>
                <a:lnTo>
                  <a:pt x="61307" y="1173812"/>
                </a:lnTo>
                <a:lnTo>
                  <a:pt x="61307"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8" name="object 364"/>
          <p:cNvSpPr/>
          <p:nvPr/>
        </p:nvSpPr>
        <p:spPr>
          <a:xfrm>
            <a:off x="32611320" y="13458600"/>
            <a:ext cx="153360" cy="2549520"/>
          </a:xfrm>
          <a:custGeom>
            <a:avLst/>
            <a:gdLst>
              <a:gd name="textAreaLeft" fmla="*/ 0 w 153360"/>
              <a:gd name="textAreaRight" fmla="*/ 153720 w 153360"/>
              <a:gd name="textAreaTop" fmla="*/ 0 h 2549520"/>
              <a:gd name="textAreaBottom" fmla="*/ 2549880 h 2549520"/>
            </a:gdLst>
            <a:ahLst/>
            <a:cxnLst/>
            <a:rect l="textAreaLeft" t="textAreaTop" r="textAreaRight" b="textAreaBottom"/>
            <a:pathLst>
              <a:path w="61594" h="1017270">
                <a:moveTo>
                  <a:pt x="61312" y="0"/>
                </a:moveTo>
                <a:lnTo>
                  <a:pt x="0" y="0"/>
                </a:lnTo>
                <a:lnTo>
                  <a:pt x="0" y="1016861"/>
                </a:lnTo>
                <a:lnTo>
                  <a:pt x="61312" y="1016861"/>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399" name="object 365"/>
          <p:cNvSpPr/>
          <p:nvPr/>
        </p:nvSpPr>
        <p:spPr>
          <a:xfrm>
            <a:off x="32304600" y="13458960"/>
            <a:ext cx="153360" cy="1471680"/>
          </a:xfrm>
          <a:custGeom>
            <a:avLst/>
            <a:gdLst>
              <a:gd name="textAreaLeft" fmla="*/ 0 w 153360"/>
              <a:gd name="textAreaRight" fmla="*/ 153720 w 153360"/>
              <a:gd name="textAreaTop" fmla="*/ 0 h 1471680"/>
              <a:gd name="textAreaBottom" fmla="*/ 1472040 h 1471680"/>
            </a:gdLst>
            <a:ahLst/>
            <a:cxnLst/>
            <a:rect l="textAreaLeft" t="textAreaTop" r="textAreaRight" b="textAreaBottom"/>
            <a:pathLst>
              <a:path w="61595" h="587375">
                <a:moveTo>
                  <a:pt x="61312" y="0"/>
                </a:moveTo>
                <a:lnTo>
                  <a:pt x="0" y="0"/>
                </a:lnTo>
                <a:lnTo>
                  <a:pt x="0" y="586915"/>
                </a:lnTo>
                <a:lnTo>
                  <a:pt x="61312" y="586915"/>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0" name="object 366"/>
          <p:cNvSpPr/>
          <p:nvPr/>
        </p:nvSpPr>
        <p:spPr>
          <a:xfrm>
            <a:off x="31997160" y="13458960"/>
            <a:ext cx="153360" cy="1026000"/>
          </a:xfrm>
          <a:custGeom>
            <a:avLst/>
            <a:gdLst>
              <a:gd name="textAreaLeft" fmla="*/ 0 w 153360"/>
              <a:gd name="textAreaRight" fmla="*/ 153720 w 153360"/>
              <a:gd name="textAreaTop" fmla="*/ 0 h 1026000"/>
              <a:gd name="textAreaBottom" fmla="*/ 1026360 h 1026000"/>
            </a:gdLst>
            <a:ahLst/>
            <a:cxnLst/>
            <a:rect l="textAreaLeft" t="textAreaTop" r="textAreaRight" b="textAreaBottom"/>
            <a:pathLst>
              <a:path w="61595" h="409575">
                <a:moveTo>
                  <a:pt x="61312" y="0"/>
                </a:moveTo>
                <a:lnTo>
                  <a:pt x="0" y="0"/>
                </a:lnTo>
                <a:lnTo>
                  <a:pt x="0" y="409399"/>
                </a:lnTo>
                <a:lnTo>
                  <a:pt x="61312" y="409399"/>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1" name="object 367"/>
          <p:cNvSpPr/>
          <p:nvPr/>
        </p:nvSpPr>
        <p:spPr>
          <a:xfrm>
            <a:off x="31690080" y="13458600"/>
            <a:ext cx="153360" cy="332280"/>
          </a:xfrm>
          <a:custGeom>
            <a:avLst/>
            <a:gdLst>
              <a:gd name="textAreaLeft" fmla="*/ 0 w 153360"/>
              <a:gd name="textAreaRight" fmla="*/ 153720 w 153360"/>
              <a:gd name="textAreaTop" fmla="*/ 0 h 332280"/>
              <a:gd name="textAreaBottom" fmla="*/ 332640 h 332280"/>
            </a:gdLst>
            <a:ahLst/>
            <a:cxnLst/>
            <a:rect l="textAreaLeft" t="textAreaTop" r="textAreaRight" b="textAreaBottom"/>
            <a:pathLst>
              <a:path w="61595" h="132714">
                <a:moveTo>
                  <a:pt x="61312" y="0"/>
                </a:moveTo>
                <a:lnTo>
                  <a:pt x="0" y="0"/>
                </a:lnTo>
                <a:lnTo>
                  <a:pt x="0" y="132191"/>
                </a:lnTo>
                <a:lnTo>
                  <a:pt x="61312" y="132191"/>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2" name="object 368"/>
          <p:cNvSpPr/>
          <p:nvPr/>
        </p:nvSpPr>
        <p:spPr>
          <a:xfrm>
            <a:off x="31382280" y="13458600"/>
            <a:ext cx="153360" cy="2345760"/>
          </a:xfrm>
          <a:custGeom>
            <a:avLst/>
            <a:gdLst>
              <a:gd name="textAreaLeft" fmla="*/ 0 w 153360"/>
              <a:gd name="textAreaRight" fmla="*/ 153720 w 153360"/>
              <a:gd name="textAreaTop" fmla="*/ 0 h 2345760"/>
              <a:gd name="textAreaBottom" fmla="*/ 2346120 h 2345760"/>
            </a:gdLst>
            <a:ahLst/>
            <a:cxnLst/>
            <a:rect l="textAreaLeft" t="textAreaTop" r="textAreaRight" b="textAreaBottom"/>
            <a:pathLst>
              <a:path w="61595" h="935989">
                <a:moveTo>
                  <a:pt x="61312" y="0"/>
                </a:moveTo>
                <a:lnTo>
                  <a:pt x="0" y="0"/>
                </a:lnTo>
                <a:lnTo>
                  <a:pt x="0" y="935368"/>
                </a:lnTo>
                <a:lnTo>
                  <a:pt x="61312" y="935368"/>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3" name="object 369"/>
          <p:cNvSpPr/>
          <p:nvPr/>
        </p:nvSpPr>
        <p:spPr>
          <a:xfrm>
            <a:off x="31074480" y="13458600"/>
            <a:ext cx="153360" cy="1172520"/>
          </a:xfrm>
          <a:custGeom>
            <a:avLst/>
            <a:gdLst>
              <a:gd name="textAreaLeft" fmla="*/ 0 w 153360"/>
              <a:gd name="textAreaRight" fmla="*/ 153720 w 153360"/>
              <a:gd name="textAreaTop" fmla="*/ 0 h 1172520"/>
              <a:gd name="textAreaBottom" fmla="*/ 1172880 h 1172520"/>
            </a:gdLst>
            <a:ahLst/>
            <a:cxnLst/>
            <a:rect l="textAreaLeft" t="textAreaTop" r="textAreaRight" b="textAreaBottom"/>
            <a:pathLst>
              <a:path w="61595" h="467995">
                <a:moveTo>
                  <a:pt x="61307" y="0"/>
                </a:moveTo>
                <a:lnTo>
                  <a:pt x="0" y="0"/>
                </a:lnTo>
                <a:lnTo>
                  <a:pt x="0" y="467686"/>
                </a:lnTo>
                <a:lnTo>
                  <a:pt x="61307" y="467686"/>
                </a:lnTo>
                <a:lnTo>
                  <a:pt x="6130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4" name="object 370"/>
          <p:cNvSpPr/>
          <p:nvPr/>
        </p:nvSpPr>
        <p:spPr>
          <a:xfrm>
            <a:off x="30767760" y="13458960"/>
            <a:ext cx="153360" cy="2005920"/>
          </a:xfrm>
          <a:custGeom>
            <a:avLst/>
            <a:gdLst>
              <a:gd name="textAreaLeft" fmla="*/ 0 w 153360"/>
              <a:gd name="textAreaRight" fmla="*/ 153720 w 153360"/>
              <a:gd name="textAreaTop" fmla="*/ 0 h 2005920"/>
              <a:gd name="textAreaBottom" fmla="*/ 2006280 h 2005920"/>
            </a:gdLst>
            <a:ahLst/>
            <a:cxnLst/>
            <a:rect l="textAreaLeft" t="textAreaTop" r="textAreaRight" b="textAreaBottom"/>
            <a:pathLst>
              <a:path w="61595" h="800735">
                <a:moveTo>
                  <a:pt x="61307" y="0"/>
                </a:moveTo>
                <a:lnTo>
                  <a:pt x="0" y="0"/>
                </a:lnTo>
                <a:lnTo>
                  <a:pt x="0" y="800648"/>
                </a:lnTo>
                <a:lnTo>
                  <a:pt x="61307" y="800648"/>
                </a:lnTo>
                <a:lnTo>
                  <a:pt x="6130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5" name="object 371"/>
          <p:cNvSpPr/>
          <p:nvPr/>
        </p:nvSpPr>
        <p:spPr>
          <a:xfrm>
            <a:off x="30459960" y="13458600"/>
            <a:ext cx="153360" cy="797760"/>
          </a:xfrm>
          <a:custGeom>
            <a:avLst/>
            <a:gdLst>
              <a:gd name="textAreaLeft" fmla="*/ 0 w 153360"/>
              <a:gd name="textAreaRight" fmla="*/ 153720 w 153360"/>
              <a:gd name="textAreaTop" fmla="*/ 0 h 797760"/>
              <a:gd name="textAreaBottom" fmla="*/ 798120 h 797760"/>
            </a:gdLst>
            <a:ahLst/>
            <a:cxnLst/>
            <a:rect l="textAreaLeft" t="textAreaTop" r="textAreaRight" b="textAreaBottom"/>
            <a:pathLst>
              <a:path w="61595" h="318770">
                <a:moveTo>
                  <a:pt x="61312" y="0"/>
                </a:moveTo>
                <a:lnTo>
                  <a:pt x="0" y="0"/>
                </a:lnTo>
                <a:lnTo>
                  <a:pt x="0" y="318709"/>
                </a:lnTo>
                <a:lnTo>
                  <a:pt x="61312" y="318709"/>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6" name="object 372"/>
          <p:cNvSpPr/>
          <p:nvPr/>
        </p:nvSpPr>
        <p:spPr>
          <a:xfrm>
            <a:off x="30152160" y="13458600"/>
            <a:ext cx="153360" cy="2942280"/>
          </a:xfrm>
          <a:custGeom>
            <a:avLst/>
            <a:gdLst>
              <a:gd name="textAreaLeft" fmla="*/ 0 w 153360"/>
              <a:gd name="textAreaRight" fmla="*/ 153720 w 153360"/>
              <a:gd name="textAreaTop" fmla="*/ 0 h 2942280"/>
              <a:gd name="textAreaBottom" fmla="*/ 2942640 h 2942280"/>
            </a:gdLst>
            <a:ahLst/>
            <a:cxnLst/>
            <a:rect l="textAreaLeft" t="textAreaTop" r="textAreaRight" b="textAreaBottom"/>
            <a:pathLst>
              <a:path w="61595" h="1174115">
                <a:moveTo>
                  <a:pt x="61312" y="0"/>
                </a:moveTo>
                <a:lnTo>
                  <a:pt x="0" y="0"/>
                </a:lnTo>
                <a:lnTo>
                  <a:pt x="0" y="1173812"/>
                </a:lnTo>
                <a:lnTo>
                  <a:pt x="61312" y="1173812"/>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7" name="object 373"/>
          <p:cNvSpPr/>
          <p:nvPr/>
        </p:nvSpPr>
        <p:spPr>
          <a:xfrm>
            <a:off x="29845440" y="13458960"/>
            <a:ext cx="153360" cy="2195640"/>
          </a:xfrm>
          <a:custGeom>
            <a:avLst/>
            <a:gdLst>
              <a:gd name="textAreaLeft" fmla="*/ 0 w 153360"/>
              <a:gd name="textAreaRight" fmla="*/ 153720 w 153360"/>
              <a:gd name="textAreaTop" fmla="*/ 0 h 2195640"/>
              <a:gd name="textAreaBottom" fmla="*/ 2196000 h 2195640"/>
            </a:gdLst>
            <a:ahLst/>
            <a:cxnLst/>
            <a:rect l="textAreaLeft" t="textAreaTop" r="textAreaRight" b="textAreaBottom"/>
            <a:pathLst>
              <a:path w="61595" h="876300">
                <a:moveTo>
                  <a:pt x="61312" y="0"/>
                </a:moveTo>
                <a:lnTo>
                  <a:pt x="0" y="0"/>
                </a:lnTo>
                <a:lnTo>
                  <a:pt x="0" y="876072"/>
                </a:lnTo>
                <a:lnTo>
                  <a:pt x="61312" y="876072"/>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08" name="object 374"/>
          <p:cNvSpPr/>
          <p:nvPr/>
        </p:nvSpPr>
        <p:spPr>
          <a:xfrm>
            <a:off x="29538000" y="13458960"/>
            <a:ext cx="153360" cy="1240920"/>
          </a:xfrm>
          <a:custGeom>
            <a:avLst/>
            <a:gdLst>
              <a:gd name="textAreaLeft" fmla="*/ 0 w 153360"/>
              <a:gd name="textAreaRight" fmla="*/ 153720 w 153360"/>
              <a:gd name="textAreaTop" fmla="*/ 0 h 1240920"/>
              <a:gd name="textAreaBottom" fmla="*/ 1241280 h 1240920"/>
            </a:gdLst>
            <a:ahLst/>
            <a:cxnLst/>
            <a:rect l="textAreaLeft" t="textAreaTop" r="textAreaRight" b="textAreaBottom"/>
            <a:pathLst>
              <a:path w="61595" h="495300">
                <a:moveTo>
                  <a:pt x="61312" y="0"/>
                </a:moveTo>
                <a:lnTo>
                  <a:pt x="0" y="0"/>
                </a:lnTo>
                <a:lnTo>
                  <a:pt x="0" y="494725"/>
                </a:lnTo>
                <a:lnTo>
                  <a:pt x="61312" y="494725"/>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09" name="object 375"/>
          <p:cNvSpPr/>
          <p:nvPr/>
        </p:nvSpPr>
        <p:spPr>
          <a:xfrm>
            <a:off x="29230920" y="13458960"/>
            <a:ext cx="153360" cy="2277000"/>
          </a:xfrm>
          <a:custGeom>
            <a:avLst/>
            <a:gdLst>
              <a:gd name="textAreaLeft" fmla="*/ 0 w 153360"/>
              <a:gd name="textAreaRight" fmla="*/ 153720 w 153360"/>
              <a:gd name="textAreaTop" fmla="*/ 0 h 2277000"/>
              <a:gd name="textAreaBottom" fmla="*/ 2277360 h 2277000"/>
            </a:gdLst>
            <a:ahLst/>
            <a:cxnLst/>
            <a:rect l="textAreaLeft" t="textAreaTop" r="textAreaRight" b="textAreaBottom"/>
            <a:pathLst>
              <a:path w="61595" h="908685">
                <a:moveTo>
                  <a:pt x="61307" y="0"/>
                </a:moveTo>
                <a:lnTo>
                  <a:pt x="0" y="0"/>
                </a:lnTo>
                <a:lnTo>
                  <a:pt x="0" y="908207"/>
                </a:lnTo>
                <a:lnTo>
                  <a:pt x="61307" y="908207"/>
                </a:lnTo>
                <a:lnTo>
                  <a:pt x="6130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0" name="object 376"/>
          <p:cNvSpPr/>
          <p:nvPr/>
        </p:nvSpPr>
        <p:spPr>
          <a:xfrm>
            <a:off x="28923480" y="13458600"/>
            <a:ext cx="153360" cy="1597320"/>
          </a:xfrm>
          <a:custGeom>
            <a:avLst/>
            <a:gdLst>
              <a:gd name="textAreaLeft" fmla="*/ 0 w 153360"/>
              <a:gd name="textAreaRight" fmla="*/ 153720 w 153360"/>
              <a:gd name="textAreaTop" fmla="*/ 0 h 1597320"/>
              <a:gd name="textAreaBottom" fmla="*/ 1597680 h 1597320"/>
            </a:gdLst>
            <a:ahLst/>
            <a:cxnLst/>
            <a:rect l="textAreaLeft" t="textAreaTop" r="textAreaRight" b="textAreaBottom"/>
            <a:pathLst>
              <a:path w="61595" h="637539">
                <a:moveTo>
                  <a:pt x="61312" y="0"/>
                </a:moveTo>
                <a:lnTo>
                  <a:pt x="0" y="0"/>
                </a:lnTo>
                <a:lnTo>
                  <a:pt x="0" y="637404"/>
                </a:lnTo>
                <a:lnTo>
                  <a:pt x="61312" y="637404"/>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1" name="object 377"/>
          <p:cNvSpPr/>
          <p:nvPr/>
        </p:nvSpPr>
        <p:spPr>
          <a:xfrm>
            <a:off x="28615680" y="13458960"/>
            <a:ext cx="153360" cy="912240"/>
          </a:xfrm>
          <a:custGeom>
            <a:avLst/>
            <a:gdLst>
              <a:gd name="textAreaLeft" fmla="*/ 0 w 153360"/>
              <a:gd name="textAreaRight" fmla="*/ 153720 w 153360"/>
              <a:gd name="textAreaTop" fmla="*/ 0 h 912240"/>
              <a:gd name="textAreaBottom" fmla="*/ 912600 h 912240"/>
            </a:gdLst>
            <a:ahLst/>
            <a:cxnLst/>
            <a:rect l="textAreaLeft" t="textAreaTop" r="textAreaRight" b="textAreaBottom"/>
            <a:pathLst>
              <a:path w="61595" h="364489">
                <a:moveTo>
                  <a:pt x="61312" y="0"/>
                </a:moveTo>
                <a:lnTo>
                  <a:pt x="0" y="0"/>
                </a:lnTo>
                <a:lnTo>
                  <a:pt x="0" y="364108"/>
                </a:lnTo>
                <a:lnTo>
                  <a:pt x="61312" y="364108"/>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2" name="object 378"/>
          <p:cNvSpPr/>
          <p:nvPr/>
        </p:nvSpPr>
        <p:spPr>
          <a:xfrm>
            <a:off x="28308600" y="13503960"/>
            <a:ext cx="153360" cy="400680"/>
          </a:xfrm>
          <a:custGeom>
            <a:avLst/>
            <a:gdLst>
              <a:gd name="textAreaLeft" fmla="*/ 0 w 153360"/>
              <a:gd name="textAreaRight" fmla="*/ 153720 w 153360"/>
              <a:gd name="textAreaTop" fmla="*/ 0 h 400680"/>
              <a:gd name="textAreaBottom" fmla="*/ 401040 h 400680"/>
            </a:gdLst>
            <a:ahLst/>
            <a:cxnLst/>
            <a:rect l="textAreaLeft" t="textAreaTop" r="textAreaRight" b="textAreaBottom"/>
            <a:pathLst>
              <a:path w="61595" h="160020">
                <a:moveTo>
                  <a:pt x="61312" y="0"/>
                </a:moveTo>
                <a:lnTo>
                  <a:pt x="0" y="0"/>
                </a:lnTo>
                <a:lnTo>
                  <a:pt x="0" y="159829"/>
                </a:lnTo>
                <a:lnTo>
                  <a:pt x="61312" y="159829"/>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3" name="object 379"/>
          <p:cNvSpPr/>
          <p:nvPr/>
        </p:nvSpPr>
        <p:spPr>
          <a:xfrm>
            <a:off x="28001160" y="13503960"/>
            <a:ext cx="153360" cy="1816560"/>
          </a:xfrm>
          <a:custGeom>
            <a:avLst/>
            <a:gdLst>
              <a:gd name="textAreaLeft" fmla="*/ 0 w 153360"/>
              <a:gd name="textAreaRight" fmla="*/ 153720 w 153360"/>
              <a:gd name="textAreaTop" fmla="*/ 0 h 1816560"/>
              <a:gd name="textAreaBottom" fmla="*/ 1816920 h 1816560"/>
            </a:gdLst>
            <a:ahLst/>
            <a:cxnLst/>
            <a:rect l="textAreaLeft" t="textAreaTop" r="textAreaRight" b="textAreaBottom"/>
            <a:pathLst>
              <a:path w="61595" h="725170">
                <a:moveTo>
                  <a:pt x="61317" y="0"/>
                </a:moveTo>
                <a:lnTo>
                  <a:pt x="0" y="0"/>
                </a:lnTo>
                <a:lnTo>
                  <a:pt x="0" y="725098"/>
                </a:lnTo>
                <a:lnTo>
                  <a:pt x="61317" y="725098"/>
                </a:lnTo>
                <a:lnTo>
                  <a:pt x="61317"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4" name="object 380"/>
          <p:cNvSpPr/>
          <p:nvPr/>
        </p:nvSpPr>
        <p:spPr>
          <a:xfrm>
            <a:off x="27693360" y="13503960"/>
            <a:ext cx="153360" cy="1003680"/>
          </a:xfrm>
          <a:custGeom>
            <a:avLst/>
            <a:gdLst>
              <a:gd name="textAreaLeft" fmla="*/ 0 w 153360"/>
              <a:gd name="textAreaRight" fmla="*/ 153720 w 153360"/>
              <a:gd name="textAreaTop" fmla="*/ 0 h 1003680"/>
              <a:gd name="textAreaBottom" fmla="*/ 1004040 h 1003680"/>
            </a:gdLst>
            <a:ahLst/>
            <a:cxnLst/>
            <a:rect l="textAreaLeft" t="textAreaTop" r="textAreaRight" b="textAreaBottom"/>
            <a:pathLst>
              <a:path w="61595" h="400685">
                <a:moveTo>
                  <a:pt x="61317" y="0"/>
                </a:moveTo>
                <a:lnTo>
                  <a:pt x="0" y="0"/>
                </a:lnTo>
                <a:lnTo>
                  <a:pt x="0" y="400343"/>
                </a:lnTo>
                <a:lnTo>
                  <a:pt x="61317" y="400343"/>
                </a:lnTo>
                <a:lnTo>
                  <a:pt x="61317"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5" name="object 381"/>
          <p:cNvSpPr/>
          <p:nvPr/>
        </p:nvSpPr>
        <p:spPr>
          <a:xfrm>
            <a:off x="27386640" y="13503960"/>
            <a:ext cx="153360" cy="2277000"/>
          </a:xfrm>
          <a:custGeom>
            <a:avLst/>
            <a:gdLst>
              <a:gd name="textAreaLeft" fmla="*/ 0 w 153360"/>
              <a:gd name="textAreaRight" fmla="*/ 153720 w 153360"/>
              <a:gd name="textAreaTop" fmla="*/ 0 h 2277000"/>
              <a:gd name="textAreaBottom" fmla="*/ 2277360 h 2277000"/>
            </a:gdLst>
            <a:ahLst/>
            <a:cxnLst/>
            <a:rect l="textAreaLeft" t="textAreaTop" r="textAreaRight" b="textAreaBottom"/>
            <a:pathLst>
              <a:path w="61595" h="908685">
                <a:moveTo>
                  <a:pt x="61312" y="0"/>
                </a:moveTo>
                <a:lnTo>
                  <a:pt x="0" y="0"/>
                </a:lnTo>
                <a:lnTo>
                  <a:pt x="0" y="908207"/>
                </a:lnTo>
                <a:lnTo>
                  <a:pt x="61312" y="908207"/>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6" name="object 382"/>
          <p:cNvSpPr/>
          <p:nvPr/>
        </p:nvSpPr>
        <p:spPr>
          <a:xfrm>
            <a:off x="27078840" y="13503960"/>
            <a:ext cx="153360" cy="1315800"/>
          </a:xfrm>
          <a:custGeom>
            <a:avLst/>
            <a:gdLst>
              <a:gd name="textAreaLeft" fmla="*/ 0 w 153360"/>
              <a:gd name="textAreaRight" fmla="*/ 153720 w 153360"/>
              <a:gd name="textAreaTop" fmla="*/ 0 h 1315800"/>
              <a:gd name="textAreaBottom" fmla="*/ 1316160 h 1315800"/>
            </a:gdLst>
            <a:ahLst/>
            <a:cxnLst/>
            <a:rect l="textAreaLeft" t="textAreaTop" r="textAreaRight" b="textAreaBottom"/>
            <a:pathLst>
              <a:path w="61595" h="525145">
                <a:moveTo>
                  <a:pt x="61312" y="0"/>
                </a:moveTo>
                <a:lnTo>
                  <a:pt x="0" y="0"/>
                </a:lnTo>
                <a:lnTo>
                  <a:pt x="0" y="524911"/>
                </a:lnTo>
                <a:lnTo>
                  <a:pt x="61312" y="524911"/>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7" name="object 383"/>
          <p:cNvSpPr/>
          <p:nvPr/>
        </p:nvSpPr>
        <p:spPr>
          <a:xfrm>
            <a:off x="26772120" y="13503960"/>
            <a:ext cx="153360" cy="1962000"/>
          </a:xfrm>
          <a:custGeom>
            <a:avLst/>
            <a:gdLst>
              <a:gd name="textAreaLeft" fmla="*/ 0 w 153360"/>
              <a:gd name="textAreaRight" fmla="*/ 153720 w 153360"/>
              <a:gd name="textAreaTop" fmla="*/ 0 h 1962000"/>
              <a:gd name="textAreaBottom" fmla="*/ 1962360 h 1962000"/>
            </a:gdLst>
            <a:ahLst/>
            <a:cxnLst/>
            <a:rect l="textAreaLeft" t="textAreaTop" r="textAreaRight" b="textAreaBottom"/>
            <a:pathLst>
              <a:path w="61595" h="782954">
                <a:moveTo>
                  <a:pt x="61312" y="0"/>
                </a:moveTo>
                <a:lnTo>
                  <a:pt x="0" y="0"/>
                </a:lnTo>
                <a:lnTo>
                  <a:pt x="0" y="782538"/>
                </a:lnTo>
                <a:lnTo>
                  <a:pt x="61312" y="782538"/>
                </a:lnTo>
                <a:lnTo>
                  <a:pt x="61312" y="0"/>
                </a:lnTo>
                <a:close/>
              </a:path>
            </a:pathLst>
          </a:custGeom>
          <a:solidFill>
            <a:srgbClr val="F5CA7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18" name="object 384"/>
          <p:cNvSpPr/>
          <p:nvPr/>
        </p:nvSpPr>
        <p:spPr>
          <a:xfrm>
            <a:off x="26464320" y="13503960"/>
            <a:ext cx="153360" cy="2679480"/>
          </a:xfrm>
          <a:custGeom>
            <a:avLst/>
            <a:gdLst>
              <a:gd name="textAreaLeft" fmla="*/ 0 w 153360"/>
              <a:gd name="textAreaRight" fmla="*/ 153720 w 153360"/>
              <a:gd name="textAreaTop" fmla="*/ 0 h 2679480"/>
              <a:gd name="textAreaBottom" fmla="*/ 2679840 h 2679480"/>
            </a:gdLst>
            <a:ahLst/>
            <a:cxnLst/>
            <a:rect l="textAreaLeft" t="textAreaTop" r="textAreaRight" b="textAreaBottom"/>
            <a:pathLst>
              <a:path w="61595" h="1069339">
                <a:moveTo>
                  <a:pt x="61312" y="0"/>
                </a:moveTo>
                <a:lnTo>
                  <a:pt x="0" y="0"/>
                </a:lnTo>
                <a:lnTo>
                  <a:pt x="0" y="1069206"/>
                </a:lnTo>
                <a:lnTo>
                  <a:pt x="61312" y="1069206"/>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19" name="object 385"/>
          <p:cNvSpPr/>
          <p:nvPr/>
        </p:nvSpPr>
        <p:spPr>
          <a:xfrm>
            <a:off x="26156520" y="13503960"/>
            <a:ext cx="153360" cy="1681200"/>
          </a:xfrm>
          <a:custGeom>
            <a:avLst/>
            <a:gdLst>
              <a:gd name="textAreaLeft" fmla="*/ 0 w 153360"/>
              <a:gd name="textAreaRight" fmla="*/ 153720 w 153360"/>
              <a:gd name="textAreaTop" fmla="*/ 0 h 1681200"/>
              <a:gd name="textAreaBottom" fmla="*/ 1681560 h 1681200"/>
            </a:gdLst>
            <a:ahLst/>
            <a:cxnLst/>
            <a:rect l="textAreaLeft" t="textAreaTop" r="textAreaRight" b="textAreaBottom"/>
            <a:pathLst>
              <a:path w="61595" h="671195">
                <a:moveTo>
                  <a:pt x="61312" y="0"/>
                </a:moveTo>
                <a:lnTo>
                  <a:pt x="0" y="0"/>
                </a:lnTo>
                <a:lnTo>
                  <a:pt x="0" y="670776"/>
                </a:lnTo>
                <a:lnTo>
                  <a:pt x="61312" y="670776"/>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0" name="object 386"/>
          <p:cNvSpPr/>
          <p:nvPr/>
        </p:nvSpPr>
        <p:spPr>
          <a:xfrm>
            <a:off x="25849800" y="13503960"/>
            <a:ext cx="153360" cy="267840"/>
          </a:xfrm>
          <a:custGeom>
            <a:avLst/>
            <a:gdLst>
              <a:gd name="textAreaLeft" fmla="*/ 0 w 153360"/>
              <a:gd name="textAreaRight" fmla="*/ 153720 w 153360"/>
              <a:gd name="textAreaTop" fmla="*/ 0 h 267840"/>
              <a:gd name="textAreaBottom" fmla="*/ 268200 h 267840"/>
            </a:gdLst>
            <a:ahLst/>
            <a:cxnLst/>
            <a:rect l="textAreaLeft" t="textAreaTop" r="textAreaRight" b="textAreaBottom"/>
            <a:pathLst>
              <a:path w="61595" h="107314">
                <a:moveTo>
                  <a:pt x="61312" y="0"/>
                </a:moveTo>
                <a:lnTo>
                  <a:pt x="0" y="0"/>
                </a:lnTo>
                <a:lnTo>
                  <a:pt x="0" y="106866"/>
                </a:lnTo>
                <a:lnTo>
                  <a:pt x="61312" y="106866"/>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1" name="object 387"/>
          <p:cNvSpPr/>
          <p:nvPr/>
        </p:nvSpPr>
        <p:spPr>
          <a:xfrm>
            <a:off x="25542000" y="13503960"/>
            <a:ext cx="153360" cy="534960"/>
          </a:xfrm>
          <a:custGeom>
            <a:avLst/>
            <a:gdLst>
              <a:gd name="textAreaLeft" fmla="*/ 0 w 153360"/>
              <a:gd name="textAreaRight" fmla="*/ 153720 w 153360"/>
              <a:gd name="textAreaTop" fmla="*/ 0 h 534960"/>
              <a:gd name="textAreaBottom" fmla="*/ 535320 h 534960"/>
            </a:gdLst>
            <a:ahLst/>
            <a:cxnLst/>
            <a:rect l="textAreaLeft" t="textAreaTop" r="textAreaRight" b="textAreaBottom"/>
            <a:pathLst>
              <a:path w="61595" h="213995">
                <a:moveTo>
                  <a:pt x="61312" y="0"/>
                </a:moveTo>
                <a:lnTo>
                  <a:pt x="0" y="0"/>
                </a:lnTo>
                <a:lnTo>
                  <a:pt x="0" y="213733"/>
                </a:lnTo>
                <a:lnTo>
                  <a:pt x="61312" y="213733"/>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2" name="object 388"/>
          <p:cNvSpPr/>
          <p:nvPr/>
        </p:nvSpPr>
        <p:spPr>
          <a:xfrm>
            <a:off x="25234200" y="13503960"/>
            <a:ext cx="153360" cy="1249200"/>
          </a:xfrm>
          <a:custGeom>
            <a:avLst/>
            <a:gdLst>
              <a:gd name="textAreaLeft" fmla="*/ 0 w 153360"/>
              <a:gd name="textAreaRight" fmla="*/ 153720 w 153360"/>
              <a:gd name="textAreaTop" fmla="*/ 0 h 1249200"/>
              <a:gd name="textAreaBottom" fmla="*/ 1249560 h 1249200"/>
            </a:gdLst>
            <a:ahLst/>
            <a:cxnLst/>
            <a:rect l="textAreaLeft" t="textAreaTop" r="textAreaRight" b="textAreaBottom"/>
            <a:pathLst>
              <a:path w="61595" h="498475">
                <a:moveTo>
                  <a:pt x="61312" y="0"/>
                </a:moveTo>
                <a:lnTo>
                  <a:pt x="0" y="0"/>
                </a:lnTo>
                <a:lnTo>
                  <a:pt x="0" y="498135"/>
                </a:lnTo>
                <a:lnTo>
                  <a:pt x="61312" y="498135"/>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3" name="object 389"/>
          <p:cNvSpPr/>
          <p:nvPr/>
        </p:nvSpPr>
        <p:spPr>
          <a:xfrm>
            <a:off x="24927480" y="13503960"/>
            <a:ext cx="153360" cy="2766960"/>
          </a:xfrm>
          <a:custGeom>
            <a:avLst/>
            <a:gdLst>
              <a:gd name="textAreaLeft" fmla="*/ 0 w 153360"/>
              <a:gd name="textAreaRight" fmla="*/ 153720 w 153360"/>
              <a:gd name="textAreaTop" fmla="*/ 0 h 2766960"/>
              <a:gd name="textAreaBottom" fmla="*/ 2767320 h 2766960"/>
            </a:gdLst>
            <a:ahLst/>
            <a:cxnLst/>
            <a:rect l="textAreaLeft" t="textAreaTop" r="textAreaRight" b="textAreaBottom"/>
            <a:pathLst>
              <a:path w="61595" h="1104264">
                <a:moveTo>
                  <a:pt x="61312" y="0"/>
                </a:moveTo>
                <a:lnTo>
                  <a:pt x="0" y="0"/>
                </a:lnTo>
                <a:lnTo>
                  <a:pt x="0" y="1104185"/>
                </a:lnTo>
                <a:lnTo>
                  <a:pt x="61312" y="1104185"/>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4" name="object 390"/>
          <p:cNvSpPr/>
          <p:nvPr/>
        </p:nvSpPr>
        <p:spPr>
          <a:xfrm>
            <a:off x="24619680" y="13503960"/>
            <a:ext cx="153360" cy="801360"/>
          </a:xfrm>
          <a:custGeom>
            <a:avLst/>
            <a:gdLst>
              <a:gd name="textAreaLeft" fmla="*/ 0 w 153360"/>
              <a:gd name="textAreaRight" fmla="*/ 153720 w 153360"/>
              <a:gd name="textAreaTop" fmla="*/ 0 h 801360"/>
              <a:gd name="textAreaBottom" fmla="*/ 801720 h 801360"/>
            </a:gdLst>
            <a:ahLst/>
            <a:cxnLst/>
            <a:rect l="textAreaLeft" t="textAreaTop" r="textAreaRight" b="textAreaBottom"/>
            <a:pathLst>
              <a:path w="61595" h="320039">
                <a:moveTo>
                  <a:pt x="61312" y="0"/>
                </a:moveTo>
                <a:lnTo>
                  <a:pt x="0" y="0"/>
                </a:lnTo>
                <a:lnTo>
                  <a:pt x="0" y="319664"/>
                </a:lnTo>
                <a:lnTo>
                  <a:pt x="61312" y="319664"/>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5" name="object 391"/>
          <p:cNvSpPr/>
          <p:nvPr/>
        </p:nvSpPr>
        <p:spPr>
          <a:xfrm>
            <a:off x="24312960" y="13503960"/>
            <a:ext cx="153360" cy="1749600"/>
          </a:xfrm>
          <a:custGeom>
            <a:avLst/>
            <a:gdLst>
              <a:gd name="textAreaLeft" fmla="*/ 0 w 153360"/>
              <a:gd name="textAreaRight" fmla="*/ 153720 w 153360"/>
              <a:gd name="textAreaTop" fmla="*/ 0 h 1749600"/>
              <a:gd name="textAreaBottom" fmla="*/ 1749960 h 1749600"/>
            </a:gdLst>
            <a:ahLst/>
            <a:cxnLst/>
            <a:rect l="textAreaLeft" t="textAreaTop" r="textAreaRight" b="textAreaBottom"/>
            <a:pathLst>
              <a:path w="61595" h="698500">
                <a:moveTo>
                  <a:pt x="61312" y="0"/>
                </a:moveTo>
                <a:lnTo>
                  <a:pt x="0" y="0"/>
                </a:lnTo>
                <a:lnTo>
                  <a:pt x="0" y="697937"/>
                </a:lnTo>
                <a:lnTo>
                  <a:pt x="61312" y="697937"/>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6" name="object 392"/>
          <p:cNvSpPr/>
          <p:nvPr/>
        </p:nvSpPr>
        <p:spPr>
          <a:xfrm>
            <a:off x="24005160" y="13503960"/>
            <a:ext cx="153360" cy="2497320"/>
          </a:xfrm>
          <a:custGeom>
            <a:avLst/>
            <a:gdLst>
              <a:gd name="textAreaLeft" fmla="*/ 0 w 153360"/>
              <a:gd name="textAreaRight" fmla="*/ 153720 w 153360"/>
              <a:gd name="textAreaTop" fmla="*/ 0 h 2497320"/>
              <a:gd name="textAreaBottom" fmla="*/ 2497680 h 2497320"/>
            </a:gdLst>
            <a:ahLst/>
            <a:cxnLst/>
            <a:rect l="textAreaLeft" t="textAreaTop" r="textAreaRight" b="textAreaBottom"/>
            <a:pathLst>
              <a:path w="61595" h="996314">
                <a:moveTo>
                  <a:pt x="61312" y="0"/>
                </a:moveTo>
                <a:lnTo>
                  <a:pt x="0" y="0"/>
                </a:lnTo>
                <a:lnTo>
                  <a:pt x="0" y="996290"/>
                </a:lnTo>
                <a:lnTo>
                  <a:pt x="61312" y="996290"/>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7" name="object 393"/>
          <p:cNvSpPr/>
          <p:nvPr/>
        </p:nvSpPr>
        <p:spPr>
          <a:xfrm>
            <a:off x="23697360" y="13503960"/>
            <a:ext cx="153360" cy="1240920"/>
          </a:xfrm>
          <a:custGeom>
            <a:avLst/>
            <a:gdLst>
              <a:gd name="textAreaLeft" fmla="*/ 0 w 153360"/>
              <a:gd name="textAreaRight" fmla="*/ 153720 w 153360"/>
              <a:gd name="textAreaTop" fmla="*/ 0 h 1240920"/>
              <a:gd name="textAreaBottom" fmla="*/ 1241280 h 1240920"/>
            </a:gdLst>
            <a:ahLst/>
            <a:cxnLst/>
            <a:rect l="textAreaLeft" t="textAreaTop" r="textAreaRight" b="textAreaBottom"/>
            <a:pathLst>
              <a:path w="61595" h="495300">
                <a:moveTo>
                  <a:pt x="61312" y="0"/>
                </a:moveTo>
                <a:lnTo>
                  <a:pt x="0" y="0"/>
                </a:lnTo>
                <a:lnTo>
                  <a:pt x="0" y="494725"/>
                </a:lnTo>
                <a:lnTo>
                  <a:pt x="61312" y="494725"/>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28" name="object 394"/>
          <p:cNvSpPr/>
          <p:nvPr/>
        </p:nvSpPr>
        <p:spPr>
          <a:xfrm>
            <a:off x="23390640" y="13231440"/>
            <a:ext cx="153360" cy="2345400"/>
          </a:xfrm>
          <a:custGeom>
            <a:avLst/>
            <a:gdLst>
              <a:gd name="textAreaLeft" fmla="*/ 0 w 153360"/>
              <a:gd name="textAreaRight" fmla="*/ 153720 w 153360"/>
              <a:gd name="textAreaTop" fmla="*/ 0 h 2345400"/>
              <a:gd name="textAreaBottom" fmla="*/ 2345760 h 2345400"/>
            </a:gdLst>
            <a:ahLst/>
            <a:cxnLst/>
            <a:rect l="textAreaLeft" t="textAreaTop" r="textAreaRight" b="textAreaBottom"/>
            <a:pathLst>
              <a:path w="61595" h="935989">
                <a:moveTo>
                  <a:pt x="61312" y="0"/>
                </a:moveTo>
                <a:lnTo>
                  <a:pt x="0" y="0"/>
                </a:lnTo>
                <a:lnTo>
                  <a:pt x="0" y="935368"/>
                </a:lnTo>
                <a:lnTo>
                  <a:pt x="61312" y="935368"/>
                </a:lnTo>
                <a:lnTo>
                  <a:pt x="61312" y="0"/>
                </a:lnTo>
                <a:close/>
              </a:path>
            </a:pathLst>
          </a:custGeom>
          <a:solidFill>
            <a:srgbClr val="88D3E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29" name="object 395"/>
          <p:cNvSpPr/>
          <p:nvPr/>
        </p:nvSpPr>
        <p:spPr>
          <a:xfrm>
            <a:off x="23082840" y="13231440"/>
            <a:ext cx="153360" cy="801360"/>
          </a:xfrm>
          <a:custGeom>
            <a:avLst/>
            <a:gdLst>
              <a:gd name="textAreaLeft" fmla="*/ 0 w 153360"/>
              <a:gd name="textAreaRight" fmla="*/ 153720 w 153360"/>
              <a:gd name="textAreaTop" fmla="*/ 0 h 801360"/>
              <a:gd name="textAreaBottom" fmla="*/ 801720 h 801360"/>
            </a:gdLst>
            <a:ahLst/>
            <a:cxnLst/>
            <a:rect l="textAreaLeft" t="textAreaTop" r="textAreaRight" b="textAreaBottom"/>
            <a:pathLst>
              <a:path w="61595" h="320039">
                <a:moveTo>
                  <a:pt x="61312" y="0"/>
                </a:moveTo>
                <a:lnTo>
                  <a:pt x="0" y="0"/>
                </a:lnTo>
                <a:lnTo>
                  <a:pt x="0" y="319664"/>
                </a:lnTo>
                <a:lnTo>
                  <a:pt x="61312" y="319664"/>
                </a:lnTo>
                <a:lnTo>
                  <a:pt x="61312" y="0"/>
                </a:lnTo>
                <a:close/>
              </a:path>
            </a:pathLst>
          </a:custGeom>
          <a:solidFill>
            <a:srgbClr val="4F5C7C"/>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0" name="object 396"/>
          <p:cNvSpPr/>
          <p:nvPr/>
        </p:nvSpPr>
        <p:spPr>
          <a:xfrm>
            <a:off x="22775400" y="13231440"/>
            <a:ext cx="153360" cy="1885320"/>
          </a:xfrm>
          <a:custGeom>
            <a:avLst/>
            <a:gdLst>
              <a:gd name="textAreaLeft" fmla="*/ 0 w 153360"/>
              <a:gd name="textAreaRight" fmla="*/ 153720 w 153360"/>
              <a:gd name="textAreaTop" fmla="*/ 0 h 1885320"/>
              <a:gd name="textAreaBottom" fmla="*/ 1885680 h 1885320"/>
            </a:gdLst>
            <a:ahLst/>
            <a:cxnLst/>
            <a:rect l="textAreaLeft" t="textAreaTop" r="textAreaRight" b="textAreaBottom"/>
            <a:pathLst>
              <a:path w="61595" h="752475">
                <a:moveTo>
                  <a:pt x="61312" y="0"/>
                </a:moveTo>
                <a:lnTo>
                  <a:pt x="0" y="0"/>
                </a:lnTo>
                <a:lnTo>
                  <a:pt x="0" y="752318"/>
                </a:lnTo>
                <a:lnTo>
                  <a:pt x="61312" y="752318"/>
                </a:lnTo>
                <a:lnTo>
                  <a:pt x="61312" y="0"/>
                </a:lnTo>
                <a:close/>
              </a:path>
            </a:pathLst>
          </a:custGeom>
          <a:solidFill>
            <a:srgbClr val="F28050"/>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1" name="object 397"/>
          <p:cNvSpPr/>
          <p:nvPr/>
        </p:nvSpPr>
        <p:spPr>
          <a:xfrm>
            <a:off x="22576680" y="10430280"/>
            <a:ext cx="12102840" cy="6038280"/>
          </a:xfrm>
          <a:custGeom>
            <a:avLst/>
            <a:gdLst>
              <a:gd name="textAreaLeft" fmla="*/ 0 w 12102840"/>
              <a:gd name="textAreaRight" fmla="*/ 12103200 w 12102840"/>
              <a:gd name="textAreaTop" fmla="*/ 0 h 6038280"/>
              <a:gd name="textAreaBottom" fmla="*/ 6038640 h 6038280"/>
            </a:gdLst>
            <a:ahLst/>
            <a:cxnLst/>
            <a:rect l="textAreaLeft" t="textAreaTop" r="textAreaRight" b="textAreaBottom"/>
            <a:pathLst>
              <a:path w="4828540" h="2409190">
                <a:moveTo>
                  <a:pt x="4828159" y="2372360"/>
                </a:moveTo>
                <a:lnTo>
                  <a:pt x="36220" y="2372360"/>
                </a:lnTo>
                <a:lnTo>
                  <a:pt x="36220" y="0"/>
                </a:lnTo>
                <a:lnTo>
                  <a:pt x="0" y="0"/>
                </a:lnTo>
                <a:lnTo>
                  <a:pt x="0" y="2372360"/>
                </a:lnTo>
                <a:lnTo>
                  <a:pt x="0" y="2409190"/>
                </a:lnTo>
                <a:lnTo>
                  <a:pt x="4828159" y="2409190"/>
                </a:lnTo>
                <a:lnTo>
                  <a:pt x="4828159" y="2372360"/>
                </a:lnTo>
                <a:close/>
              </a:path>
            </a:pathLst>
          </a:custGeom>
          <a:solidFill>
            <a:srgbClr val="71717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nvGrpSpPr>
          <p:cNvPr id="432" name="object 398"/>
          <p:cNvGrpSpPr/>
          <p:nvPr/>
        </p:nvGrpSpPr>
        <p:grpSpPr>
          <a:xfrm>
            <a:off x="7626960" y="34804800"/>
            <a:ext cx="498240" cy="5805000"/>
            <a:chOff x="7626960" y="34804800"/>
            <a:chExt cx="498240" cy="5805000"/>
          </a:xfrm>
        </p:grpSpPr>
        <p:sp>
          <p:nvSpPr>
            <p:cNvPr id="433" name="object 399"/>
            <p:cNvSpPr/>
            <p:nvPr/>
          </p:nvSpPr>
          <p:spPr>
            <a:xfrm>
              <a:off x="7628040" y="40462560"/>
              <a:ext cx="494280" cy="147240"/>
            </a:xfrm>
            <a:custGeom>
              <a:avLst/>
              <a:gdLst>
                <a:gd name="textAreaLeft" fmla="*/ 0 w 494280"/>
                <a:gd name="textAreaRight" fmla="*/ 494640 w 494280"/>
                <a:gd name="textAreaTop" fmla="*/ 0 h 147240"/>
                <a:gd name="textAreaBottom" fmla="*/ 147600 h 147240"/>
              </a:gdLst>
              <a:ahLst/>
              <a:cxnLst/>
              <a:rect l="textAreaLeft" t="textAreaTop" r="textAreaRight" b="textAreaBottom"/>
              <a:pathLst>
                <a:path w="197485" h="59055">
                  <a:moveTo>
                    <a:pt x="44069" y="48704"/>
                  </a:moveTo>
                  <a:lnTo>
                    <a:pt x="15621" y="48704"/>
                  </a:lnTo>
                  <a:lnTo>
                    <a:pt x="30505" y="33896"/>
                  </a:lnTo>
                  <a:lnTo>
                    <a:pt x="36957" y="27279"/>
                  </a:lnTo>
                  <a:lnTo>
                    <a:pt x="41503" y="20751"/>
                  </a:lnTo>
                  <a:lnTo>
                    <a:pt x="41503" y="5778"/>
                  </a:lnTo>
                  <a:lnTo>
                    <a:pt x="33655" y="0"/>
                  </a:lnTo>
                  <a:lnTo>
                    <a:pt x="14389" y="0"/>
                  </a:lnTo>
                  <a:lnTo>
                    <a:pt x="6692" y="3136"/>
                  </a:lnTo>
                  <a:lnTo>
                    <a:pt x="0" y="8432"/>
                  </a:lnTo>
                  <a:lnTo>
                    <a:pt x="4457" y="16941"/>
                  </a:lnTo>
                  <a:lnTo>
                    <a:pt x="9512" y="12484"/>
                  </a:lnTo>
                  <a:lnTo>
                    <a:pt x="15544" y="9664"/>
                  </a:lnTo>
                  <a:lnTo>
                    <a:pt x="26454" y="9664"/>
                  </a:lnTo>
                  <a:lnTo>
                    <a:pt x="29933" y="12153"/>
                  </a:lnTo>
                  <a:lnTo>
                    <a:pt x="29933" y="16446"/>
                  </a:lnTo>
                  <a:lnTo>
                    <a:pt x="29933" y="19507"/>
                  </a:lnTo>
                  <a:lnTo>
                    <a:pt x="27114" y="23888"/>
                  </a:lnTo>
                  <a:lnTo>
                    <a:pt x="22987" y="27940"/>
                  </a:lnTo>
                  <a:lnTo>
                    <a:pt x="1155" y="50444"/>
                  </a:lnTo>
                  <a:lnTo>
                    <a:pt x="1155" y="58458"/>
                  </a:lnTo>
                  <a:lnTo>
                    <a:pt x="44069" y="58458"/>
                  </a:lnTo>
                  <a:lnTo>
                    <a:pt x="44069" y="48704"/>
                  </a:lnTo>
                  <a:close/>
                </a:path>
                <a:path w="197485" h="59055">
                  <a:moveTo>
                    <a:pt x="95529" y="29438"/>
                  </a:moveTo>
                  <a:lnTo>
                    <a:pt x="94081" y="16903"/>
                  </a:lnTo>
                  <a:lnTo>
                    <a:pt x="90271" y="8674"/>
                  </a:lnTo>
                  <a:lnTo>
                    <a:pt x="89827" y="7721"/>
                  </a:lnTo>
                  <a:lnTo>
                    <a:pt x="84607" y="3454"/>
                  </a:lnTo>
                  <a:lnTo>
                    <a:pt x="84607" y="15125"/>
                  </a:lnTo>
                  <a:lnTo>
                    <a:pt x="84607" y="43738"/>
                  </a:lnTo>
                  <a:lnTo>
                    <a:pt x="80975" y="50279"/>
                  </a:lnTo>
                  <a:lnTo>
                    <a:pt x="66001" y="50279"/>
                  </a:lnTo>
                  <a:lnTo>
                    <a:pt x="62357" y="43738"/>
                  </a:lnTo>
                  <a:lnTo>
                    <a:pt x="62357" y="15125"/>
                  </a:lnTo>
                  <a:lnTo>
                    <a:pt x="66001" y="8674"/>
                  </a:lnTo>
                  <a:lnTo>
                    <a:pt x="80975" y="8674"/>
                  </a:lnTo>
                  <a:lnTo>
                    <a:pt x="84607" y="15125"/>
                  </a:lnTo>
                  <a:lnTo>
                    <a:pt x="84607" y="3454"/>
                  </a:lnTo>
                  <a:lnTo>
                    <a:pt x="82931" y="2082"/>
                  </a:lnTo>
                  <a:lnTo>
                    <a:pt x="73533" y="152"/>
                  </a:lnTo>
                  <a:lnTo>
                    <a:pt x="64071" y="2082"/>
                  </a:lnTo>
                  <a:lnTo>
                    <a:pt x="57150" y="7721"/>
                  </a:lnTo>
                  <a:lnTo>
                    <a:pt x="52895" y="16903"/>
                  </a:lnTo>
                  <a:lnTo>
                    <a:pt x="51447" y="29438"/>
                  </a:lnTo>
                  <a:lnTo>
                    <a:pt x="52895" y="41973"/>
                  </a:lnTo>
                  <a:lnTo>
                    <a:pt x="57150" y="51181"/>
                  </a:lnTo>
                  <a:lnTo>
                    <a:pt x="64071" y="56857"/>
                  </a:lnTo>
                  <a:lnTo>
                    <a:pt x="73533" y="58788"/>
                  </a:lnTo>
                  <a:lnTo>
                    <a:pt x="82931" y="56857"/>
                  </a:lnTo>
                  <a:lnTo>
                    <a:pt x="89827" y="51181"/>
                  </a:lnTo>
                  <a:lnTo>
                    <a:pt x="90246" y="50279"/>
                  </a:lnTo>
                  <a:lnTo>
                    <a:pt x="94081" y="41973"/>
                  </a:lnTo>
                  <a:lnTo>
                    <a:pt x="95529" y="29438"/>
                  </a:lnTo>
                  <a:close/>
                </a:path>
                <a:path w="197485" h="59055">
                  <a:moveTo>
                    <a:pt x="130670" y="482"/>
                  </a:moveTo>
                  <a:lnTo>
                    <a:pt x="107429" y="482"/>
                  </a:lnTo>
                  <a:lnTo>
                    <a:pt x="107429" y="10248"/>
                  </a:lnTo>
                  <a:lnTo>
                    <a:pt x="119507" y="10248"/>
                  </a:lnTo>
                  <a:lnTo>
                    <a:pt x="119507" y="58458"/>
                  </a:lnTo>
                  <a:lnTo>
                    <a:pt x="130670" y="58458"/>
                  </a:lnTo>
                  <a:lnTo>
                    <a:pt x="130670" y="482"/>
                  </a:lnTo>
                  <a:close/>
                </a:path>
                <a:path w="197485" h="59055">
                  <a:moveTo>
                    <a:pt x="197421" y="29438"/>
                  </a:moveTo>
                  <a:lnTo>
                    <a:pt x="195973" y="16903"/>
                  </a:lnTo>
                  <a:lnTo>
                    <a:pt x="192163" y="8674"/>
                  </a:lnTo>
                  <a:lnTo>
                    <a:pt x="191731" y="7721"/>
                  </a:lnTo>
                  <a:lnTo>
                    <a:pt x="186512" y="3454"/>
                  </a:lnTo>
                  <a:lnTo>
                    <a:pt x="186512" y="15125"/>
                  </a:lnTo>
                  <a:lnTo>
                    <a:pt x="186512" y="43738"/>
                  </a:lnTo>
                  <a:lnTo>
                    <a:pt x="182867" y="50279"/>
                  </a:lnTo>
                  <a:lnTo>
                    <a:pt x="167906" y="50279"/>
                  </a:lnTo>
                  <a:lnTo>
                    <a:pt x="164261" y="43738"/>
                  </a:lnTo>
                  <a:lnTo>
                    <a:pt x="164261" y="15125"/>
                  </a:lnTo>
                  <a:lnTo>
                    <a:pt x="167906" y="8674"/>
                  </a:lnTo>
                  <a:lnTo>
                    <a:pt x="182867" y="8674"/>
                  </a:lnTo>
                  <a:lnTo>
                    <a:pt x="186512" y="15125"/>
                  </a:lnTo>
                  <a:lnTo>
                    <a:pt x="186512" y="3454"/>
                  </a:lnTo>
                  <a:lnTo>
                    <a:pt x="184835" y="2082"/>
                  </a:lnTo>
                  <a:lnTo>
                    <a:pt x="175425" y="152"/>
                  </a:lnTo>
                  <a:lnTo>
                    <a:pt x="165976" y="2082"/>
                  </a:lnTo>
                  <a:lnTo>
                    <a:pt x="159054" y="7721"/>
                  </a:lnTo>
                  <a:lnTo>
                    <a:pt x="154800" y="16903"/>
                  </a:lnTo>
                  <a:lnTo>
                    <a:pt x="153352" y="29438"/>
                  </a:lnTo>
                  <a:lnTo>
                    <a:pt x="154800" y="41973"/>
                  </a:lnTo>
                  <a:lnTo>
                    <a:pt x="159054" y="51181"/>
                  </a:lnTo>
                  <a:lnTo>
                    <a:pt x="165976" y="56857"/>
                  </a:lnTo>
                  <a:lnTo>
                    <a:pt x="175425" y="58788"/>
                  </a:lnTo>
                  <a:lnTo>
                    <a:pt x="184835" y="56857"/>
                  </a:lnTo>
                  <a:lnTo>
                    <a:pt x="191731" y="51181"/>
                  </a:lnTo>
                  <a:lnTo>
                    <a:pt x="192151" y="50279"/>
                  </a:lnTo>
                  <a:lnTo>
                    <a:pt x="195973" y="41973"/>
                  </a:lnTo>
                  <a:lnTo>
                    <a:pt x="197421" y="29438"/>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4" name="object 400"/>
            <p:cNvSpPr/>
            <p:nvPr/>
          </p:nvSpPr>
          <p:spPr>
            <a:xfrm>
              <a:off x="7626960" y="35340120"/>
              <a:ext cx="165960" cy="5010480"/>
            </a:xfrm>
            <a:custGeom>
              <a:avLst/>
              <a:gdLst>
                <a:gd name="textAreaLeft" fmla="*/ 0 w 165960"/>
                <a:gd name="textAreaRight" fmla="*/ 166320 w 165960"/>
                <a:gd name="textAreaTop" fmla="*/ 0 h 5010480"/>
                <a:gd name="textAreaBottom" fmla="*/ 5010840 h 5010480"/>
              </a:gdLst>
              <a:ahLst/>
              <a:cxnLst/>
              <a:rect l="textAreaLeft" t="textAreaTop" r="textAreaRight" b="textAreaBottom"/>
              <a:pathLst>
                <a:path w="66675" h="1998980">
                  <a:moveTo>
                    <a:pt x="66324" y="0"/>
                  </a:moveTo>
                  <a:lnTo>
                    <a:pt x="0" y="0"/>
                  </a:lnTo>
                  <a:lnTo>
                    <a:pt x="0" y="1998855"/>
                  </a:lnTo>
                  <a:lnTo>
                    <a:pt x="66324" y="1998855"/>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35" name="object 401"/>
            <p:cNvSpPr/>
            <p:nvPr/>
          </p:nvSpPr>
          <p:spPr>
            <a:xfrm>
              <a:off x="7792920" y="34964640"/>
              <a:ext cx="165960" cy="5385960"/>
            </a:xfrm>
            <a:custGeom>
              <a:avLst/>
              <a:gdLst>
                <a:gd name="textAreaLeft" fmla="*/ 0 w 165960"/>
                <a:gd name="textAreaRight" fmla="*/ 166320 w 165960"/>
                <a:gd name="textAreaTop" fmla="*/ 0 h 5385960"/>
                <a:gd name="textAreaBottom" fmla="*/ 5386320 h 5385960"/>
              </a:gdLst>
              <a:ahLst/>
              <a:cxnLst/>
              <a:rect l="textAreaLeft" t="textAreaTop" r="textAreaRight" b="textAreaBottom"/>
              <a:pathLst>
                <a:path w="66675" h="2148840">
                  <a:moveTo>
                    <a:pt x="66324" y="0"/>
                  </a:moveTo>
                  <a:lnTo>
                    <a:pt x="0" y="0"/>
                  </a:lnTo>
                  <a:lnTo>
                    <a:pt x="0" y="2148626"/>
                  </a:lnTo>
                  <a:lnTo>
                    <a:pt x="66324" y="2148626"/>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6" name="object 402"/>
            <p:cNvSpPr/>
            <p:nvPr/>
          </p:nvSpPr>
          <p:spPr>
            <a:xfrm>
              <a:off x="7958880" y="34804800"/>
              <a:ext cx="166320" cy="5545080"/>
            </a:xfrm>
            <a:custGeom>
              <a:avLst/>
              <a:gdLst>
                <a:gd name="textAreaLeft" fmla="*/ 0 w 166320"/>
                <a:gd name="textAreaRight" fmla="*/ 166680 w 166320"/>
                <a:gd name="textAreaTop" fmla="*/ 0 h 5545080"/>
                <a:gd name="textAreaBottom" fmla="*/ 5545440 h 5545080"/>
              </a:gdLst>
              <a:ahLst/>
              <a:cxnLst/>
              <a:rect l="textAreaLeft" t="textAreaTop" r="textAreaRight" b="textAreaBottom"/>
              <a:pathLst>
                <a:path w="66675" h="2212340">
                  <a:moveTo>
                    <a:pt x="66324" y="0"/>
                  </a:moveTo>
                  <a:lnTo>
                    <a:pt x="0" y="0"/>
                  </a:lnTo>
                  <a:lnTo>
                    <a:pt x="0" y="2212315"/>
                  </a:lnTo>
                  <a:lnTo>
                    <a:pt x="66324" y="2212315"/>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437" name="object 403"/>
          <p:cNvGrpSpPr/>
          <p:nvPr/>
        </p:nvGrpSpPr>
        <p:grpSpPr>
          <a:xfrm>
            <a:off x="8473320" y="34374240"/>
            <a:ext cx="498240" cy="6235200"/>
            <a:chOff x="8473320" y="34374240"/>
            <a:chExt cx="498240" cy="6235200"/>
          </a:xfrm>
        </p:grpSpPr>
        <p:sp>
          <p:nvSpPr>
            <p:cNvPr id="438" name="object 404"/>
            <p:cNvSpPr/>
            <p:nvPr/>
          </p:nvSpPr>
          <p:spPr>
            <a:xfrm>
              <a:off x="8475120" y="40462560"/>
              <a:ext cx="455760" cy="146880"/>
            </a:xfrm>
            <a:custGeom>
              <a:avLst/>
              <a:gdLst>
                <a:gd name="textAreaLeft" fmla="*/ 0 w 455760"/>
                <a:gd name="textAreaRight" fmla="*/ 456120 w 455760"/>
                <a:gd name="textAreaTop" fmla="*/ 0 h 146880"/>
                <a:gd name="textAreaBottom" fmla="*/ 147240 h 146880"/>
              </a:gdLst>
              <a:ahLst/>
              <a:cxnLst/>
              <a:rect l="textAreaLeft" t="textAreaTop" r="textAreaRight" b="textAreaBottom"/>
              <a:pathLst>
                <a:path w="182245" h="59055">
                  <a:moveTo>
                    <a:pt x="44069" y="48704"/>
                  </a:moveTo>
                  <a:lnTo>
                    <a:pt x="15621" y="48704"/>
                  </a:lnTo>
                  <a:lnTo>
                    <a:pt x="30518" y="33896"/>
                  </a:lnTo>
                  <a:lnTo>
                    <a:pt x="36957" y="27279"/>
                  </a:lnTo>
                  <a:lnTo>
                    <a:pt x="41516" y="20751"/>
                  </a:lnTo>
                  <a:lnTo>
                    <a:pt x="41516" y="5778"/>
                  </a:lnTo>
                  <a:lnTo>
                    <a:pt x="33655" y="0"/>
                  </a:lnTo>
                  <a:lnTo>
                    <a:pt x="14389" y="0"/>
                  </a:lnTo>
                  <a:lnTo>
                    <a:pt x="6692" y="3136"/>
                  </a:lnTo>
                  <a:lnTo>
                    <a:pt x="0" y="8432"/>
                  </a:lnTo>
                  <a:lnTo>
                    <a:pt x="4457" y="16941"/>
                  </a:lnTo>
                  <a:lnTo>
                    <a:pt x="9499" y="12484"/>
                  </a:lnTo>
                  <a:lnTo>
                    <a:pt x="15544" y="9664"/>
                  </a:lnTo>
                  <a:lnTo>
                    <a:pt x="26454" y="9664"/>
                  </a:lnTo>
                  <a:lnTo>
                    <a:pt x="29933" y="12153"/>
                  </a:lnTo>
                  <a:lnTo>
                    <a:pt x="29933" y="16446"/>
                  </a:lnTo>
                  <a:lnTo>
                    <a:pt x="29933" y="19507"/>
                  </a:lnTo>
                  <a:lnTo>
                    <a:pt x="27127" y="23888"/>
                  </a:lnTo>
                  <a:lnTo>
                    <a:pt x="22987" y="27940"/>
                  </a:lnTo>
                  <a:lnTo>
                    <a:pt x="1155" y="50444"/>
                  </a:lnTo>
                  <a:lnTo>
                    <a:pt x="1155" y="58458"/>
                  </a:lnTo>
                  <a:lnTo>
                    <a:pt x="44069" y="58458"/>
                  </a:lnTo>
                  <a:lnTo>
                    <a:pt x="44069" y="48704"/>
                  </a:lnTo>
                  <a:close/>
                </a:path>
                <a:path w="182245" h="59055">
                  <a:moveTo>
                    <a:pt x="95529" y="29438"/>
                  </a:moveTo>
                  <a:lnTo>
                    <a:pt x="94081" y="16903"/>
                  </a:lnTo>
                  <a:lnTo>
                    <a:pt x="90271" y="8674"/>
                  </a:lnTo>
                  <a:lnTo>
                    <a:pt x="89827" y="7721"/>
                  </a:lnTo>
                  <a:lnTo>
                    <a:pt x="84607" y="3454"/>
                  </a:lnTo>
                  <a:lnTo>
                    <a:pt x="84607" y="15125"/>
                  </a:lnTo>
                  <a:lnTo>
                    <a:pt x="84607" y="43738"/>
                  </a:lnTo>
                  <a:lnTo>
                    <a:pt x="80975" y="50279"/>
                  </a:lnTo>
                  <a:lnTo>
                    <a:pt x="66001" y="50279"/>
                  </a:lnTo>
                  <a:lnTo>
                    <a:pt x="62357" y="43738"/>
                  </a:lnTo>
                  <a:lnTo>
                    <a:pt x="62357" y="15125"/>
                  </a:lnTo>
                  <a:lnTo>
                    <a:pt x="66001" y="8674"/>
                  </a:lnTo>
                  <a:lnTo>
                    <a:pt x="80975" y="8674"/>
                  </a:lnTo>
                  <a:lnTo>
                    <a:pt x="84607" y="15125"/>
                  </a:lnTo>
                  <a:lnTo>
                    <a:pt x="84607" y="3454"/>
                  </a:lnTo>
                  <a:lnTo>
                    <a:pt x="82931" y="2082"/>
                  </a:lnTo>
                  <a:lnTo>
                    <a:pt x="73520" y="152"/>
                  </a:lnTo>
                  <a:lnTo>
                    <a:pt x="64071" y="2082"/>
                  </a:lnTo>
                  <a:lnTo>
                    <a:pt x="57150" y="7721"/>
                  </a:lnTo>
                  <a:lnTo>
                    <a:pt x="52895" y="16903"/>
                  </a:lnTo>
                  <a:lnTo>
                    <a:pt x="51447" y="29438"/>
                  </a:lnTo>
                  <a:lnTo>
                    <a:pt x="52895" y="41973"/>
                  </a:lnTo>
                  <a:lnTo>
                    <a:pt x="57150" y="51181"/>
                  </a:lnTo>
                  <a:lnTo>
                    <a:pt x="64071" y="56857"/>
                  </a:lnTo>
                  <a:lnTo>
                    <a:pt x="73520" y="58788"/>
                  </a:lnTo>
                  <a:lnTo>
                    <a:pt x="82931" y="56857"/>
                  </a:lnTo>
                  <a:lnTo>
                    <a:pt x="89827" y="51181"/>
                  </a:lnTo>
                  <a:lnTo>
                    <a:pt x="90246" y="50279"/>
                  </a:lnTo>
                  <a:lnTo>
                    <a:pt x="94081" y="41973"/>
                  </a:lnTo>
                  <a:lnTo>
                    <a:pt x="95529" y="29438"/>
                  </a:lnTo>
                  <a:close/>
                </a:path>
                <a:path w="182245" h="59055">
                  <a:moveTo>
                    <a:pt x="130670" y="482"/>
                  </a:moveTo>
                  <a:lnTo>
                    <a:pt x="107429" y="482"/>
                  </a:lnTo>
                  <a:lnTo>
                    <a:pt x="107429" y="10248"/>
                  </a:lnTo>
                  <a:lnTo>
                    <a:pt x="119507" y="10248"/>
                  </a:lnTo>
                  <a:lnTo>
                    <a:pt x="119507" y="58458"/>
                  </a:lnTo>
                  <a:lnTo>
                    <a:pt x="130670" y="58458"/>
                  </a:lnTo>
                  <a:lnTo>
                    <a:pt x="130670" y="482"/>
                  </a:lnTo>
                  <a:close/>
                </a:path>
                <a:path w="182245" h="59055">
                  <a:moveTo>
                    <a:pt x="181635" y="482"/>
                  </a:moveTo>
                  <a:lnTo>
                    <a:pt x="158394" y="482"/>
                  </a:lnTo>
                  <a:lnTo>
                    <a:pt x="158394" y="10248"/>
                  </a:lnTo>
                  <a:lnTo>
                    <a:pt x="170459" y="10248"/>
                  </a:lnTo>
                  <a:lnTo>
                    <a:pt x="170459" y="58458"/>
                  </a:lnTo>
                  <a:lnTo>
                    <a:pt x="181635" y="58458"/>
                  </a:lnTo>
                  <a:lnTo>
                    <a:pt x="181635" y="482"/>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39" name="object 405"/>
            <p:cNvSpPr/>
            <p:nvPr/>
          </p:nvSpPr>
          <p:spPr>
            <a:xfrm>
              <a:off x="8473320" y="34374240"/>
              <a:ext cx="165960" cy="5976360"/>
            </a:xfrm>
            <a:custGeom>
              <a:avLst/>
              <a:gdLst>
                <a:gd name="textAreaLeft" fmla="*/ 0 w 165960"/>
                <a:gd name="textAreaRight" fmla="*/ 166320 w 165960"/>
                <a:gd name="textAreaTop" fmla="*/ 0 h 5976360"/>
                <a:gd name="textAreaBottom" fmla="*/ 5976720 h 5976360"/>
              </a:gdLst>
              <a:ahLst/>
              <a:cxnLst/>
              <a:rect l="textAreaLeft" t="textAreaTop" r="textAreaRight" b="textAreaBottom"/>
              <a:pathLst>
                <a:path w="66675" h="2384425">
                  <a:moveTo>
                    <a:pt x="66324" y="0"/>
                  </a:moveTo>
                  <a:lnTo>
                    <a:pt x="0" y="0"/>
                  </a:lnTo>
                  <a:lnTo>
                    <a:pt x="0" y="2383962"/>
                  </a:lnTo>
                  <a:lnTo>
                    <a:pt x="66324" y="2383962"/>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sp>
          <p:nvSpPr>
            <p:cNvPr id="440" name="object 406"/>
            <p:cNvSpPr/>
            <p:nvPr/>
          </p:nvSpPr>
          <p:spPr>
            <a:xfrm>
              <a:off x="8639280" y="35157600"/>
              <a:ext cx="165960" cy="5193720"/>
            </a:xfrm>
            <a:custGeom>
              <a:avLst/>
              <a:gdLst>
                <a:gd name="textAreaLeft" fmla="*/ 0 w 165960"/>
                <a:gd name="textAreaRight" fmla="*/ 166320 w 165960"/>
                <a:gd name="textAreaTop" fmla="*/ 0 h 5193720"/>
                <a:gd name="textAreaBottom" fmla="*/ 5194080 h 5193720"/>
              </a:gdLst>
              <a:ahLst/>
              <a:cxnLst/>
              <a:rect l="textAreaLeft" t="textAreaTop" r="textAreaRight" b="textAreaBottom"/>
              <a:pathLst>
                <a:path w="66675" h="2072005">
                  <a:moveTo>
                    <a:pt x="66324" y="0"/>
                  </a:moveTo>
                  <a:lnTo>
                    <a:pt x="0" y="0"/>
                  </a:lnTo>
                  <a:lnTo>
                    <a:pt x="0" y="2071605"/>
                  </a:lnTo>
                  <a:lnTo>
                    <a:pt x="66324" y="2071605"/>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1" name="object 407"/>
            <p:cNvSpPr/>
            <p:nvPr/>
          </p:nvSpPr>
          <p:spPr>
            <a:xfrm>
              <a:off x="8805240" y="36370440"/>
              <a:ext cx="166320" cy="3980160"/>
            </a:xfrm>
            <a:custGeom>
              <a:avLst/>
              <a:gdLst>
                <a:gd name="textAreaLeft" fmla="*/ 0 w 166320"/>
                <a:gd name="textAreaRight" fmla="*/ 166680 w 166320"/>
                <a:gd name="textAreaTop" fmla="*/ 0 h 3980160"/>
                <a:gd name="textAreaBottom" fmla="*/ 3980520 h 3980160"/>
              </a:gdLst>
              <a:ahLst/>
              <a:cxnLst/>
              <a:rect l="textAreaLeft" t="textAreaTop" r="textAreaRight" b="textAreaBottom"/>
              <a:pathLst>
                <a:path w="66675" h="1588134">
                  <a:moveTo>
                    <a:pt x="66324" y="0"/>
                  </a:moveTo>
                  <a:lnTo>
                    <a:pt x="0" y="0"/>
                  </a:lnTo>
                  <a:lnTo>
                    <a:pt x="0" y="1587892"/>
                  </a:lnTo>
                  <a:lnTo>
                    <a:pt x="66324" y="1587892"/>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grpSp>
      <p:grpSp>
        <p:nvGrpSpPr>
          <p:cNvPr id="442" name="object 408"/>
          <p:cNvGrpSpPr/>
          <p:nvPr/>
        </p:nvGrpSpPr>
        <p:grpSpPr>
          <a:xfrm>
            <a:off x="9319680" y="34804800"/>
            <a:ext cx="496440" cy="5805000"/>
            <a:chOff x="9319680" y="34804800"/>
            <a:chExt cx="496440" cy="5805000"/>
          </a:xfrm>
        </p:grpSpPr>
        <p:sp>
          <p:nvSpPr>
            <p:cNvPr id="443" name="object 409"/>
            <p:cNvSpPr/>
            <p:nvPr/>
          </p:nvSpPr>
          <p:spPr>
            <a:xfrm>
              <a:off x="9321480" y="40462560"/>
              <a:ext cx="494640" cy="147240"/>
            </a:xfrm>
            <a:custGeom>
              <a:avLst/>
              <a:gdLst>
                <a:gd name="textAreaLeft" fmla="*/ 0 w 494640"/>
                <a:gd name="textAreaRight" fmla="*/ 495000 w 494640"/>
                <a:gd name="textAreaTop" fmla="*/ 0 h 147240"/>
                <a:gd name="textAreaBottom" fmla="*/ 147600 h 147240"/>
              </a:gdLst>
              <a:ahLst/>
              <a:cxnLst/>
              <a:rect l="textAreaLeft" t="textAreaTop" r="textAreaRight" b="textAreaBottom"/>
              <a:pathLst>
                <a:path w="197485" h="59055">
                  <a:moveTo>
                    <a:pt x="44069" y="48704"/>
                  </a:moveTo>
                  <a:lnTo>
                    <a:pt x="15621" y="48704"/>
                  </a:lnTo>
                  <a:lnTo>
                    <a:pt x="30505" y="33896"/>
                  </a:lnTo>
                  <a:lnTo>
                    <a:pt x="36957" y="27279"/>
                  </a:lnTo>
                  <a:lnTo>
                    <a:pt x="41516" y="20751"/>
                  </a:lnTo>
                  <a:lnTo>
                    <a:pt x="41516" y="5778"/>
                  </a:lnTo>
                  <a:lnTo>
                    <a:pt x="33655" y="0"/>
                  </a:lnTo>
                  <a:lnTo>
                    <a:pt x="14389" y="0"/>
                  </a:lnTo>
                  <a:lnTo>
                    <a:pt x="6692" y="3136"/>
                  </a:lnTo>
                  <a:lnTo>
                    <a:pt x="0" y="8432"/>
                  </a:lnTo>
                  <a:lnTo>
                    <a:pt x="4457" y="16941"/>
                  </a:lnTo>
                  <a:lnTo>
                    <a:pt x="9512" y="12484"/>
                  </a:lnTo>
                  <a:lnTo>
                    <a:pt x="15544" y="9664"/>
                  </a:lnTo>
                  <a:lnTo>
                    <a:pt x="26454" y="9664"/>
                  </a:lnTo>
                  <a:lnTo>
                    <a:pt x="29933" y="12153"/>
                  </a:lnTo>
                  <a:lnTo>
                    <a:pt x="29933" y="16446"/>
                  </a:lnTo>
                  <a:lnTo>
                    <a:pt x="29933" y="19507"/>
                  </a:lnTo>
                  <a:lnTo>
                    <a:pt x="27127" y="23888"/>
                  </a:lnTo>
                  <a:lnTo>
                    <a:pt x="22987" y="27940"/>
                  </a:lnTo>
                  <a:lnTo>
                    <a:pt x="1155" y="50444"/>
                  </a:lnTo>
                  <a:lnTo>
                    <a:pt x="1155" y="58458"/>
                  </a:lnTo>
                  <a:lnTo>
                    <a:pt x="44069" y="58458"/>
                  </a:lnTo>
                  <a:lnTo>
                    <a:pt x="44069" y="48704"/>
                  </a:lnTo>
                  <a:close/>
                </a:path>
                <a:path w="197485" h="59055">
                  <a:moveTo>
                    <a:pt x="95529" y="29438"/>
                  </a:moveTo>
                  <a:lnTo>
                    <a:pt x="94081" y="16903"/>
                  </a:lnTo>
                  <a:lnTo>
                    <a:pt x="90271" y="8674"/>
                  </a:lnTo>
                  <a:lnTo>
                    <a:pt x="89827" y="7721"/>
                  </a:lnTo>
                  <a:lnTo>
                    <a:pt x="84607" y="3454"/>
                  </a:lnTo>
                  <a:lnTo>
                    <a:pt x="84607" y="15125"/>
                  </a:lnTo>
                  <a:lnTo>
                    <a:pt x="84607" y="43738"/>
                  </a:lnTo>
                  <a:lnTo>
                    <a:pt x="80975" y="50279"/>
                  </a:lnTo>
                  <a:lnTo>
                    <a:pt x="66001" y="50279"/>
                  </a:lnTo>
                  <a:lnTo>
                    <a:pt x="62357" y="43738"/>
                  </a:lnTo>
                  <a:lnTo>
                    <a:pt x="62357" y="15125"/>
                  </a:lnTo>
                  <a:lnTo>
                    <a:pt x="66001" y="8674"/>
                  </a:lnTo>
                  <a:lnTo>
                    <a:pt x="80975" y="8674"/>
                  </a:lnTo>
                  <a:lnTo>
                    <a:pt x="84607" y="15125"/>
                  </a:lnTo>
                  <a:lnTo>
                    <a:pt x="84607" y="3454"/>
                  </a:lnTo>
                  <a:lnTo>
                    <a:pt x="82931" y="2082"/>
                  </a:lnTo>
                  <a:lnTo>
                    <a:pt x="73533" y="152"/>
                  </a:lnTo>
                  <a:lnTo>
                    <a:pt x="64071" y="2082"/>
                  </a:lnTo>
                  <a:lnTo>
                    <a:pt x="57150" y="7721"/>
                  </a:lnTo>
                  <a:lnTo>
                    <a:pt x="52895" y="16903"/>
                  </a:lnTo>
                  <a:lnTo>
                    <a:pt x="51447" y="29438"/>
                  </a:lnTo>
                  <a:lnTo>
                    <a:pt x="52895" y="41973"/>
                  </a:lnTo>
                  <a:lnTo>
                    <a:pt x="57150" y="51181"/>
                  </a:lnTo>
                  <a:lnTo>
                    <a:pt x="64071" y="56857"/>
                  </a:lnTo>
                  <a:lnTo>
                    <a:pt x="73533" y="58788"/>
                  </a:lnTo>
                  <a:lnTo>
                    <a:pt x="82931" y="56857"/>
                  </a:lnTo>
                  <a:lnTo>
                    <a:pt x="89827" y="51181"/>
                  </a:lnTo>
                  <a:lnTo>
                    <a:pt x="90246" y="50279"/>
                  </a:lnTo>
                  <a:lnTo>
                    <a:pt x="94081" y="41973"/>
                  </a:lnTo>
                  <a:lnTo>
                    <a:pt x="95529" y="29438"/>
                  </a:lnTo>
                  <a:close/>
                </a:path>
                <a:path w="197485" h="59055">
                  <a:moveTo>
                    <a:pt x="130670" y="482"/>
                  </a:moveTo>
                  <a:lnTo>
                    <a:pt x="107429" y="482"/>
                  </a:lnTo>
                  <a:lnTo>
                    <a:pt x="107429" y="10248"/>
                  </a:lnTo>
                  <a:lnTo>
                    <a:pt x="119507" y="10248"/>
                  </a:lnTo>
                  <a:lnTo>
                    <a:pt x="119507" y="58458"/>
                  </a:lnTo>
                  <a:lnTo>
                    <a:pt x="130670" y="58458"/>
                  </a:lnTo>
                  <a:lnTo>
                    <a:pt x="130670" y="482"/>
                  </a:lnTo>
                  <a:close/>
                </a:path>
                <a:path w="197485" h="59055">
                  <a:moveTo>
                    <a:pt x="196926" y="48704"/>
                  </a:moveTo>
                  <a:lnTo>
                    <a:pt x="168478" y="48704"/>
                  </a:lnTo>
                  <a:lnTo>
                    <a:pt x="183362" y="33896"/>
                  </a:lnTo>
                  <a:lnTo>
                    <a:pt x="189814" y="27279"/>
                  </a:lnTo>
                  <a:lnTo>
                    <a:pt x="194373" y="20751"/>
                  </a:lnTo>
                  <a:lnTo>
                    <a:pt x="194373" y="5778"/>
                  </a:lnTo>
                  <a:lnTo>
                    <a:pt x="186512" y="0"/>
                  </a:lnTo>
                  <a:lnTo>
                    <a:pt x="167246" y="0"/>
                  </a:lnTo>
                  <a:lnTo>
                    <a:pt x="159550" y="3136"/>
                  </a:lnTo>
                  <a:lnTo>
                    <a:pt x="152857" y="8432"/>
                  </a:lnTo>
                  <a:lnTo>
                    <a:pt x="157314" y="16941"/>
                  </a:lnTo>
                  <a:lnTo>
                    <a:pt x="162356" y="12484"/>
                  </a:lnTo>
                  <a:lnTo>
                    <a:pt x="168402" y="9664"/>
                  </a:lnTo>
                  <a:lnTo>
                    <a:pt x="179311" y="9664"/>
                  </a:lnTo>
                  <a:lnTo>
                    <a:pt x="182791" y="12153"/>
                  </a:lnTo>
                  <a:lnTo>
                    <a:pt x="182791" y="16446"/>
                  </a:lnTo>
                  <a:lnTo>
                    <a:pt x="182791" y="19507"/>
                  </a:lnTo>
                  <a:lnTo>
                    <a:pt x="179984" y="23888"/>
                  </a:lnTo>
                  <a:lnTo>
                    <a:pt x="175844" y="27940"/>
                  </a:lnTo>
                  <a:lnTo>
                    <a:pt x="154000" y="50444"/>
                  </a:lnTo>
                  <a:lnTo>
                    <a:pt x="154000" y="58458"/>
                  </a:lnTo>
                  <a:lnTo>
                    <a:pt x="196926" y="58458"/>
                  </a:lnTo>
                  <a:lnTo>
                    <a:pt x="196926" y="48704"/>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4" name="object 410"/>
            <p:cNvSpPr/>
            <p:nvPr/>
          </p:nvSpPr>
          <p:spPr>
            <a:xfrm>
              <a:off x="9319680" y="34804800"/>
              <a:ext cx="165960" cy="5545080"/>
            </a:xfrm>
            <a:custGeom>
              <a:avLst/>
              <a:gdLst>
                <a:gd name="textAreaLeft" fmla="*/ 0 w 165960"/>
                <a:gd name="textAreaRight" fmla="*/ 166320 w 165960"/>
                <a:gd name="textAreaTop" fmla="*/ 0 h 5545080"/>
                <a:gd name="textAreaBottom" fmla="*/ 5545440 h 5545080"/>
              </a:gdLst>
              <a:ahLst/>
              <a:cxnLst/>
              <a:rect l="textAreaLeft" t="textAreaTop" r="textAreaRight" b="textAreaBottom"/>
              <a:pathLst>
                <a:path w="66675" h="2212340">
                  <a:moveTo>
                    <a:pt x="66324" y="0"/>
                  </a:moveTo>
                  <a:lnTo>
                    <a:pt x="0" y="0"/>
                  </a:lnTo>
                  <a:lnTo>
                    <a:pt x="0" y="2212315"/>
                  </a:lnTo>
                  <a:lnTo>
                    <a:pt x="66324" y="2212315"/>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45" name="object 411"/>
          <p:cNvGrpSpPr/>
          <p:nvPr/>
        </p:nvGrpSpPr>
        <p:grpSpPr>
          <a:xfrm>
            <a:off x="10167120" y="34527600"/>
            <a:ext cx="491760" cy="6081840"/>
            <a:chOff x="10167120" y="34527600"/>
            <a:chExt cx="491760" cy="6081840"/>
          </a:xfrm>
        </p:grpSpPr>
        <p:sp>
          <p:nvSpPr>
            <p:cNvPr id="446" name="object 412"/>
            <p:cNvSpPr/>
            <p:nvPr/>
          </p:nvSpPr>
          <p:spPr>
            <a:xfrm>
              <a:off x="10168200" y="40462200"/>
              <a:ext cx="490680" cy="147240"/>
            </a:xfrm>
            <a:custGeom>
              <a:avLst/>
              <a:gdLst>
                <a:gd name="textAreaLeft" fmla="*/ 0 w 490680"/>
                <a:gd name="textAreaRight" fmla="*/ 491040 w 490680"/>
                <a:gd name="textAreaTop" fmla="*/ 0 h 147240"/>
                <a:gd name="textAreaBottom" fmla="*/ 147600 h 147240"/>
              </a:gdLst>
              <a:ahLst/>
              <a:cxnLst/>
              <a:rect l="textAreaLeft" t="textAreaTop" r="textAreaRight" b="textAreaBottom"/>
              <a:pathLst>
                <a:path w="196214" h="59055">
                  <a:moveTo>
                    <a:pt x="44081" y="48704"/>
                  </a:moveTo>
                  <a:lnTo>
                    <a:pt x="15633" y="48704"/>
                  </a:lnTo>
                  <a:lnTo>
                    <a:pt x="30518" y="33896"/>
                  </a:lnTo>
                  <a:lnTo>
                    <a:pt x="36969" y="27279"/>
                  </a:lnTo>
                  <a:lnTo>
                    <a:pt x="41516" y="20751"/>
                  </a:lnTo>
                  <a:lnTo>
                    <a:pt x="41516" y="5778"/>
                  </a:lnTo>
                  <a:lnTo>
                    <a:pt x="33667" y="0"/>
                  </a:lnTo>
                  <a:lnTo>
                    <a:pt x="14389" y="0"/>
                  </a:lnTo>
                  <a:lnTo>
                    <a:pt x="6705" y="3136"/>
                  </a:lnTo>
                  <a:lnTo>
                    <a:pt x="0" y="8432"/>
                  </a:lnTo>
                  <a:lnTo>
                    <a:pt x="4470" y="16941"/>
                  </a:lnTo>
                  <a:lnTo>
                    <a:pt x="9512" y="12484"/>
                  </a:lnTo>
                  <a:lnTo>
                    <a:pt x="15557" y="9664"/>
                  </a:lnTo>
                  <a:lnTo>
                    <a:pt x="26466" y="9664"/>
                  </a:lnTo>
                  <a:lnTo>
                    <a:pt x="29946" y="12153"/>
                  </a:lnTo>
                  <a:lnTo>
                    <a:pt x="29946" y="16446"/>
                  </a:lnTo>
                  <a:lnTo>
                    <a:pt x="29946" y="19507"/>
                  </a:lnTo>
                  <a:lnTo>
                    <a:pt x="27127" y="23888"/>
                  </a:lnTo>
                  <a:lnTo>
                    <a:pt x="22999" y="27940"/>
                  </a:lnTo>
                  <a:lnTo>
                    <a:pt x="1155" y="50444"/>
                  </a:lnTo>
                  <a:lnTo>
                    <a:pt x="1155" y="58458"/>
                  </a:lnTo>
                  <a:lnTo>
                    <a:pt x="44081" y="58458"/>
                  </a:lnTo>
                  <a:lnTo>
                    <a:pt x="44081" y="48704"/>
                  </a:lnTo>
                  <a:close/>
                </a:path>
                <a:path w="196214" h="59055">
                  <a:moveTo>
                    <a:pt x="95529" y="29438"/>
                  </a:moveTo>
                  <a:lnTo>
                    <a:pt x="94081" y="16903"/>
                  </a:lnTo>
                  <a:lnTo>
                    <a:pt x="90271" y="8674"/>
                  </a:lnTo>
                  <a:lnTo>
                    <a:pt x="89839" y="7721"/>
                  </a:lnTo>
                  <a:lnTo>
                    <a:pt x="84620" y="3454"/>
                  </a:lnTo>
                  <a:lnTo>
                    <a:pt x="84620" y="15125"/>
                  </a:lnTo>
                  <a:lnTo>
                    <a:pt x="84620" y="43738"/>
                  </a:lnTo>
                  <a:lnTo>
                    <a:pt x="80975" y="50279"/>
                  </a:lnTo>
                  <a:lnTo>
                    <a:pt x="66014" y="50279"/>
                  </a:lnTo>
                  <a:lnTo>
                    <a:pt x="62369" y="43738"/>
                  </a:lnTo>
                  <a:lnTo>
                    <a:pt x="62369" y="15125"/>
                  </a:lnTo>
                  <a:lnTo>
                    <a:pt x="66014" y="8674"/>
                  </a:lnTo>
                  <a:lnTo>
                    <a:pt x="80975" y="8674"/>
                  </a:lnTo>
                  <a:lnTo>
                    <a:pt x="84620" y="15125"/>
                  </a:lnTo>
                  <a:lnTo>
                    <a:pt x="84620" y="3454"/>
                  </a:lnTo>
                  <a:lnTo>
                    <a:pt x="82943" y="2082"/>
                  </a:lnTo>
                  <a:lnTo>
                    <a:pt x="73533" y="152"/>
                  </a:lnTo>
                  <a:lnTo>
                    <a:pt x="64084" y="2082"/>
                  </a:lnTo>
                  <a:lnTo>
                    <a:pt x="57162" y="7721"/>
                  </a:lnTo>
                  <a:lnTo>
                    <a:pt x="52908" y="16903"/>
                  </a:lnTo>
                  <a:lnTo>
                    <a:pt x="51460" y="29438"/>
                  </a:lnTo>
                  <a:lnTo>
                    <a:pt x="52908" y="41973"/>
                  </a:lnTo>
                  <a:lnTo>
                    <a:pt x="57162" y="51181"/>
                  </a:lnTo>
                  <a:lnTo>
                    <a:pt x="64084" y="56857"/>
                  </a:lnTo>
                  <a:lnTo>
                    <a:pt x="73533" y="58788"/>
                  </a:lnTo>
                  <a:lnTo>
                    <a:pt x="82943" y="56857"/>
                  </a:lnTo>
                  <a:lnTo>
                    <a:pt x="89839" y="51181"/>
                  </a:lnTo>
                  <a:lnTo>
                    <a:pt x="90258" y="50279"/>
                  </a:lnTo>
                  <a:lnTo>
                    <a:pt x="94081" y="41973"/>
                  </a:lnTo>
                  <a:lnTo>
                    <a:pt x="95529" y="29438"/>
                  </a:lnTo>
                  <a:close/>
                </a:path>
                <a:path w="196214" h="59055">
                  <a:moveTo>
                    <a:pt x="130683" y="482"/>
                  </a:moveTo>
                  <a:lnTo>
                    <a:pt x="107442" y="482"/>
                  </a:lnTo>
                  <a:lnTo>
                    <a:pt x="107442" y="10248"/>
                  </a:lnTo>
                  <a:lnTo>
                    <a:pt x="119519" y="10248"/>
                  </a:lnTo>
                  <a:lnTo>
                    <a:pt x="119519" y="58458"/>
                  </a:lnTo>
                  <a:lnTo>
                    <a:pt x="130683" y="58458"/>
                  </a:lnTo>
                  <a:lnTo>
                    <a:pt x="130683" y="482"/>
                  </a:lnTo>
                  <a:close/>
                </a:path>
                <a:path w="196214" h="59055">
                  <a:moveTo>
                    <a:pt x="195783" y="31330"/>
                  </a:moveTo>
                  <a:lnTo>
                    <a:pt x="188760" y="25793"/>
                  </a:lnTo>
                  <a:lnTo>
                    <a:pt x="175018" y="24384"/>
                  </a:lnTo>
                  <a:lnTo>
                    <a:pt x="192887" y="7429"/>
                  </a:lnTo>
                  <a:lnTo>
                    <a:pt x="192887" y="571"/>
                  </a:lnTo>
                  <a:lnTo>
                    <a:pt x="154266" y="571"/>
                  </a:lnTo>
                  <a:lnTo>
                    <a:pt x="154355" y="10160"/>
                  </a:lnTo>
                  <a:lnTo>
                    <a:pt x="179235" y="10160"/>
                  </a:lnTo>
                  <a:lnTo>
                    <a:pt x="163118" y="25463"/>
                  </a:lnTo>
                  <a:lnTo>
                    <a:pt x="163118" y="31826"/>
                  </a:lnTo>
                  <a:lnTo>
                    <a:pt x="180149" y="31826"/>
                  </a:lnTo>
                  <a:lnTo>
                    <a:pt x="184950" y="34810"/>
                  </a:lnTo>
                  <a:lnTo>
                    <a:pt x="184950" y="46228"/>
                  </a:lnTo>
                  <a:lnTo>
                    <a:pt x="180238" y="49784"/>
                  </a:lnTo>
                  <a:lnTo>
                    <a:pt x="166255" y="49784"/>
                  </a:lnTo>
                  <a:lnTo>
                    <a:pt x="160553" y="47548"/>
                  </a:lnTo>
                  <a:lnTo>
                    <a:pt x="155917" y="43408"/>
                  </a:lnTo>
                  <a:lnTo>
                    <a:pt x="151371" y="52425"/>
                  </a:lnTo>
                  <a:lnTo>
                    <a:pt x="156743" y="56400"/>
                  </a:lnTo>
                  <a:lnTo>
                    <a:pt x="165011" y="58953"/>
                  </a:lnTo>
                  <a:lnTo>
                    <a:pt x="172872" y="58953"/>
                  </a:lnTo>
                  <a:lnTo>
                    <a:pt x="182384" y="57594"/>
                  </a:lnTo>
                  <a:lnTo>
                    <a:pt x="189598" y="53784"/>
                  </a:lnTo>
                  <a:lnTo>
                    <a:pt x="194183" y="47929"/>
                  </a:lnTo>
                  <a:lnTo>
                    <a:pt x="195783" y="40436"/>
                  </a:lnTo>
                  <a:lnTo>
                    <a:pt x="195783" y="3133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47" name="object 413"/>
            <p:cNvSpPr/>
            <p:nvPr/>
          </p:nvSpPr>
          <p:spPr>
            <a:xfrm>
              <a:off x="10167120" y="34527600"/>
              <a:ext cx="165960" cy="5821920"/>
            </a:xfrm>
            <a:custGeom>
              <a:avLst/>
              <a:gdLst>
                <a:gd name="textAreaLeft" fmla="*/ 0 w 165960"/>
                <a:gd name="textAreaRight" fmla="*/ 166320 w 165960"/>
                <a:gd name="textAreaTop" fmla="*/ 0 h 5821920"/>
                <a:gd name="textAreaBottom" fmla="*/ 5822280 h 5821920"/>
              </a:gdLst>
              <a:ahLst/>
              <a:cxnLst/>
              <a:rect l="textAreaLeft" t="textAreaTop" r="textAreaRight" b="textAreaBottom"/>
              <a:pathLst>
                <a:path w="66675" h="2322830">
                  <a:moveTo>
                    <a:pt x="66324" y="0"/>
                  </a:moveTo>
                  <a:lnTo>
                    <a:pt x="0" y="0"/>
                  </a:lnTo>
                  <a:lnTo>
                    <a:pt x="0" y="2322684"/>
                  </a:lnTo>
                  <a:lnTo>
                    <a:pt x="66324" y="2322684"/>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48" name="object 414"/>
          <p:cNvGrpSpPr/>
          <p:nvPr/>
        </p:nvGrpSpPr>
        <p:grpSpPr>
          <a:xfrm>
            <a:off x="11013480" y="35983440"/>
            <a:ext cx="500760" cy="4626000"/>
            <a:chOff x="11013480" y="35983440"/>
            <a:chExt cx="500760" cy="4626000"/>
          </a:xfrm>
        </p:grpSpPr>
        <p:sp>
          <p:nvSpPr>
            <p:cNvPr id="449" name="object 415"/>
            <p:cNvSpPr/>
            <p:nvPr/>
          </p:nvSpPr>
          <p:spPr>
            <a:xfrm>
              <a:off x="11015280" y="40462200"/>
              <a:ext cx="498960" cy="147240"/>
            </a:xfrm>
            <a:custGeom>
              <a:avLst/>
              <a:gdLst>
                <a:gd name="textAreaLeft" fmla="*/ 0 w 498960"/>
                <a:gd name="textAreaRight" fmla="*/ 499320 w 498960"/>
                <a:gd name="textAreaTop" fmla="*/ 0 h 147240"/>
                <a:gd name="textAreaBottom" fmla="*/ 147600 h 147240"/>
              </a:gdLst>
              <a:ahLst/>
              <a:cxnLst/>
              <a:rect l="textAreaLeft" t="textAreaTop" r="textAreaRight" b="textAreaBottom"/>
              <a:pathLst>
                <a:path w="199389" h="59055">
                  <a:moveTo>
                    <a:pt x="44081" y="48704"/>
                  </a:moveTo>
                  <a:lnTo>
                    <a:pt x="15633" y="48704"/>
                  </a:lnTo>
                  <a:lnTo>
                    <a:pt x="30518" y="33896"/>
                  </a:lnTo>
                  <a:lnTo>
                    <a:pt x="36969" y="27279"/>
                  </a:lnTo>
                  <a:lnTo>
                    <a:pt x="41516" y="20751"/>
                  </a:lnTo>
                  <a:lnTo>
                    <a:pt x="41516" y="5778"/>
                  </a:lnTo>
                  <a:lnTo>
                    <a:pt x="33667" y="0"/>
                  </a:lnTo>
                  <a:lnTo>
                    <a:pt x="14389" y="0"/>
                  </a:lnTo>
                  <a:lnTo>
                    <a:pt x="6705" y="3136"/>
                  </a:lnTo>
                  <a:lnTo>
                    <a:pt x="0" y="8432"/>
                  </a:lnTo>
                  <a:lnTo>
                    <a:pt x="4470" y="16941"/>
                  </a:lnTo>
                  <a:lnTo>
                    <a:pt x="9512" y="12484"/>
                  </a:lnTo>
                  <a:lnTo>
                    <a:pt x="15557" y="9664"/>
                  </a:lnTo>
                  <a:lnTo>
                    <a:pt x="26466" y="9664"/>
                  </a:lnTo>
                  <a:lnTo>
                    <a:pt x="29946" y="12153"/>
                  </a:lnTo>
                  <a:lnTo>
                    <a:pt x="29946" y="16446"/>
                  </a:lnTo>
                  <a:lnTo>
                    <a:pt x="29946" y="19507"/>
                  </a:lnTo>
                  <a:lnTo>
                    <a:pt x="27127" y="23888"/>
                  </a:lnTo>
                  <a:lnTo>
                    <a:pt x="22999" y="27940"/>
                  </a:lnTo>
                  <a:lnTo>
                    <a:pt x="1155" y="50444"/>
                  </a:lnTo>
                  <a:lnTo>
                    <a:pt x="1155" y="58458"/>
                  </a:lnTo>
                  <a:lnTo>
                    <a:pt x="44081" y="58458"/>
                  </a:lnTo>
                  <a:lnTo>
                    <a:pt x="44081" y="48704"/>
                  </a:lnTo>
                  <a:close/>
                </a:path>
                <a:path w="199389" h="59055">
                  <a:moveTo>
                    <a:pt x="95529" y="29438"/>
                  </a:moveTo>
                  <a:lnTo>
                    <a:pt x="94081" y="16903"/>
                  </a:lnTo>
                  <a:lnTo>
                    <a:pt x="90271" y="8674"/>
                  </a:lnTo>
                  <a:lnTo>
                    <a:pt x="89839" y="7721"/>
                  </a:lnTo>
                  <a:lnTo>
                    <a:pt x="84620" y="3454"/>
                  </a:lnTo>
                  <a:lnTo>
                    <a:pt x="84620" y="15125"/>
                  </a:lnTo>
                  <a:lnTo>
                    <a:pt x="84620" y="43738"/>
                  </a:lnTo>
                  <a:lnTo>
                    <a:pt x="80975" y="50279"/>
                  </a:lnTo>
                  <a:lnTo>
                    <a:pt x="66014" y="50279"/>
                  </a:lnTo>
                  <a:lnTo>
                    <a:pt x="62369" y="43738"/>
                  </a:lnTo>
                  <a:lnTo>
                    <a:pt x="62369" y="15125"/>
                  </a:lnTo>
                  <a:lnTo>
                    <a:pt x="66014" y="8674"/>
                  </a:lnTo>
                  <a:lnTo>
                    <a:pt x="80975" y="8674"/>
                  </a:lnTo>
                  <a:lnTo>
                    <a:pt x="84620" y="15125"/>
                  </a:lnTo>
                  <a:lnTo>
                    <a:pt x="84620" y="3454"/>
                  </a:lnTo>
                  <a:lnTo>
                    <a:pt x="82943" y="2082"/>
                  </a:lnTo>
                  <a:lnTo>
                    <a:pt x="73533" y="152"/>
                  </a:lnTo>
                  <a:lnTo>
                    <a:pt x="64084" y="2082"/>
                  </a:lnTo>
                  <a:lnTo>
                    <a:pt x="57162" y="7721"/>
                  </a:lnTo>
                  <a:lnTo>
                    <a:pt x="52908" y="16903"/>
                  </a:lnTo>
                  <a:lnTo>
                    <a:pt x="51460" y="29438"/>
                  </a:lnTo>
                  <a:lnTo>
                    <a:pt x="52908" y="41973"/>
                  </a:lnTo>
                  <a:lnTo>
                    <a:pt x="57162" y="51181"/>
                  </a:lnTo>
                  <a:lnTo>
                    <a:pt x="64084" y="56857"/>
                  </a:lnTo>
                  <a:lnTo>
                    <a:pt x="73533" y="58788"/>
                  </a:lnTo>
                  <a:lnTo>
                    <a:pt x="82943" y="56857"/>
                  </a:lnTo>
                  <a:lnTo>
                    <a:pt x="89839" y="51181"/>
                  </a:lnTo>
                  <a:lnTo>
                    <a:pt x="90258" y="50279"/>
                  </a:lnTo>
                  <a:lnTo>
                    <a:pt x="94081" y="41973"/>
                  </a:lnTo>
                  <a:lnTo>
                    <a:pt x="95529" y="29438"/>
                  </a:lnTo>
                  <a:close/>
                </a:path>
                <a:path w="199389" h="59055">
                  <a:moveTo>
                    <a:pt x="130683" y="482"/>
                  </a:moveTo>
                  <a:lnTo>
                    <a:pt x="107442" y="482"/>
                  </a:lnTo>
                  <a:lnTo>
                    <a:pt x="107442" y="10248"/>
                  </a:lnTo>
                  <a:lnTo>
                    <a:pt x="119519" y="10248"/>
                  </a:lnTo>
                  <a:lnTo>
                    <a:pt x="119519" y="58458"/>
                  </a:lnTo>
                  <a:lnTo>
                    <a:pt x="130683" y="58458"/>
                  </a:lnTo>
                  <a:lnTo>
                    <a:pt x="130683" y="482"/>
                  </a:lnTo>
                  <a:close/>
                </a:path>
                <a:path w="199389" h="59055">
                  <a:moveTo>
                    <a:pt x="198920" y="35217"/>
                  </a:moveTo>
                  <a:lnTo>
                    <a:pt x="190652" y="35217"/>
                  </a:lnTo>
                  <a:lnTo>
                    <a:pt x="190563" y="21907"/>
                  </a:lnTo>
                  <a:lnTo>
                    <a:pt x="180314" y="21907"/>
                  </a:lnTo>
                  <a:lnTo>
                    <a:pt x="180314" y="35217"/>
                  </a:lnTo>
                  <a:lnTo>
                    <a:pt x="164274" y="35217"/>
                  </a:lnTo>
                  <a:lnTo>
                    <a:pt x="182714" y="482"/>
                  </a:lnTo>
                  <a:lnTo>
                    <a:pt x="172046" y="482"/>
                  </a:lnTo>
                  <a:lnTo>
                    <a:pt x="152603" y="36626"/>
                  </a:lnTo>
                  <a:lnTo>
                    <a:pt x="152603" y="44742"/>
                  </a:lnTo>
                  <a:lnTo>
                    <a:pt x="180314" y="44742"/>
                  </a:lnTo>
                  <a:lnTo>
                    <a:pt x="180314" y="58458"/>
                  </a:lnTo>
                  <a:lnTo>
                    <a:pt x="190563" y="58458"/>
                  </a:lnTo>
                  <a:lnTo>
                    <a:pt x="190563" y="44742"/>
                  </a:lnTo>
                  <a:lnTo>
                    <a:pt x="198920" y="44742"/>
                  </a:lnTo>
                  <a:lnTo>
                    <a:pt x="198920" y="35217"/>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0" name="object 416"/>
            <p:cNvSpPr/>
            <p:nvPr/>
          </p:nvSpPr>
          <p:spPr>
            <a:xfrm>
              <a:off x="11013480" y="35983440"/>
              <a:ext cx="165960" cy="4367160"/>
            </a:xfrm>
            <a:custGeom>
              <a:avLst/>
              <a:gdLst>
                <a:gd name="textAreaLeft" fmla="*/ 0 w 165960"/>
                <a:gd name="textAreaRight" fmla="*/ 166320 w 165960"/>
                <a:gd name="textAreaTop" fmla="*/ 0 h 4367160"/>
                <a:gd name="textAreaBottom" fmla="*/ 4367520 h 4367160"/>
              </a:gdLst>
              <a:ahLst/>
              <a:cxnLst/>
              <a:rect l="textAreaLeft" t="textAreaTop" r="textAreaRight" b="textAreaBottom"/>
              <a:pathLst>
                <a:path w="66675" h="1742440">
                  <a:moveTo>
                    <a:pt x="66324" y="0"/>
                  </a:moveTo>
                  <a:lnTo>
                    <a:pt x="0" y="0"/>
                  </a:lnTo>
                  <a:lnTo>
                    <a:pt x="0" y="1742076"/>
                  </a:lnTo>
                  <a:lnTo>
                    <a:pt x="66324" y="1742076"/>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51" name="object 417"/>
          <p:cNvGrpSpPr/>
          <p:nvPr/>
        </p:nvGrpSpPr>
        <p:grpSpPr>
          <a:xfrm>
            <a:off x="11860920" y="36498960"/>
            <a:ext cx="493560" cy="4110840"/>
            <a:chOff x="11860920" y="36498960"/>
            <a:chExt cx="493560" cy="4110840"/>
          </a:xfrm>
        </p:grpSpPr>
        <p:sp>
          <p:nvSpPr>
            <p:cNvPr id="452" name="object 418"/>
            <p:cNvSpPr/>
            <p:nvPr/>
          </p:nvSpPr>
          <p:spPr>
            <a:xfrm>
              <a:off x="11862000" y="40462560"/>
              <a:ext cx="492480" cy="147240"/>
            </a:xfrm>
            <a:custGeom>
              <a:avLst/>
              <a:gdLst>
                <a:gd name="textAreaLeft" fmla="*/ 0 w 492480"/>
                <a:gd name="textAreaRight" fmla="*/ 492840 w 492480"/>
                <a:gd name="textAreaTop" fmla="*/ 0 h 147240"/>
                <a:gd name="textAreaBottom" fmla="*/ 147600 h 147240"/>
              </a:gdLst>
              <a:ahLst/>
              <a:cxnLst/>
              <a:rect l="textAreaLeft" t="textAreaTop" r="textAreaRight" b="textAreaBottom"/>
              <a:pathLst>
                <a:path w="196850" h="59055">
                  <a:moveTo>
                    <a:pt x="44081" y="48704"/>
                  </a:moveTo>
                  <a:lnTo>
                    <a:pt x="15633" y="48704"/>
                  </a:lnTo>
                  <a:lnTo>
                    <a:pt x="30518" y="33896"/>
                  </a:lnTo>
                  <a:lnTo>
                    <a:pt x="36969" y="27279"/>
                  </a:lnTo>
                  <a:lnTo>
                    <a:pt x="41516" y="20751"/>
                  </a:lnTo>
                  <a:lnTo>
                    <a:pt x="41516" y="5778"/>
                  </a:lnTo>
                  <a:lnTo>
                    <a:pt x="33667" y="0"/>
                  </a:lnTo>
                  <a:lnTo>
                    <a:pt x="14389" y="0"/>
                  </a:lnTo>
                  <a:lnTo>
                    <a:pt x="6705" y="3136"/>
                  </a:lnTo>
                  <a:lnTo>
                    <a:pt x="0" y="8432"/>
                  </a:lnTo>
                  <a:lnTo>
                    <a:pt x="4470" y="16941"/>
                  </a:lnTo>
                  <a:lnTo>
                    <a:pt x="9512" y="12484"/>
                  </a:lnTo>
                  <a:lnTo>
                    <a:pt x="15557" y="9664"/>
                  </a:lnTo>
                  <a:lnTo>
                    <a:pt x="26466" y="9664"/>
                  </a:lnTo>
                  <a:lnTo>
                    <a:pt x="29946" y="12153"/>
                  </a:lnTo>
                  <a:lnTo>
                    <a:pt x="29946" y="16446"/>
                  </a:lnTo>
                  <a:lnTo>
                    <a:pt x="29946" y="19507"/>
                  </a:lnTo>
                  <a:lnTo>
                    <a:pt x="27127" y="23888"/>
                  </a:lnTo>
                  <a:lnTo>
                    <a:pt x="22999" y="27940"/>
                  </a:lnTo>
                  <a:lnTo>
                    <a:pt x="1155" y="50444"/>
                  </a:lnTo>
                  <a:lnTo>
                    <a:pt x="1155" y="58458"/>
                  </a:lnTo>
                  <a:lnTo>
                    <a:pt x="44081" y="58458"/>
                  </a:lnTo>
                  <a:lnTo>
                    <a:pt x="44081" y="48704"/>
                  </a:lnTo>
                  <a:close/>
                </a:path>
                <a:path w="196850" h="59055">
                  <a:moveTo>
                    <a:pt x="95529" y="29438"/>
                  </a:moveTo>
                  <a:lnTo>
                    <a:pt x="94081" y="16903"/>
                  </a:lnTo>
                  <a:lnTo>
                    <a:pt x="90271" y="8674"/>
                  </a:lnTo>
                  <a:lnTo>
                    <a:pt x="89839" y="7721"/>
                  </a:lnTo>
                  <a:lnTo>
                    <a:pt x="84620" y="3454"/>
                  </a:lnTo>
                  <a:lnTo>
                    <a:pt x="84620" y="15125"/>
                  </a:lnTo>
                  <a:lnTo>
                    <a:pt x="84620" y="43738"/>
                  </a:lnTo>
                  <a:lnTo>
                    <a:pt x="80975" y="50279"/>
                  </a:lnTo>
                  <a:lnTo>
                    <a:pt x="66014" y="50279"/>
                  </a:lnTo>
                  <a:lnTo>
                    <a:pt x="62369" y="43738"/>
                  </a:lnTo>
                  <a:lnTo>
                    <a:pt x="62369" y="15125"/>
                  </a:lnTo>
                  <a:lnTo>
                    <a:pt x="66014" y="8674"/>
                  </a:lnTo>
                  <a:lnTo>
                    <a:pt x="80975" y="8674"/>
                  </a:lnTo>
                  <a:lnTo>
                    <a:pt x="84620" y="15125"/>
                  </a:lnTo>
                  <a:lnTo>
                    <a:pt x="84620" y="3454"/>
                  </a:lnTo>
                  <a:lnTo>
                    <a:pt x="82943" y="2082"/>
                  </a:lnTo>
                  <a:lnTo>
                    <a:pt x="73533" y="152"/>
                  </a:lnTo>
                  <a:lnTo>
                    <a:pt x="64084" y="2082"/>
                  </a:lnTo>
                  <a:lnTo>
                    <a:pt x="57162" y="7721"/>
                  </a:lnTo>
                  <a:lnTo>
                    <a:pt x="52908" y="16903"/>
                  </a:lnTo>
                  <a:lnTo>
                    <a:pt x="51460" y="29438"/>
                  </a:lnTo>
                  <a:lnTo>
                    <a:pt x="52908" y="41973"/>
                  </a:lnTo>
                  <a:lnTo>
                    <a:pt x="57162" y="51181"/>
                  </a:lnTo>
                  <a:lnTo>
                    <a:pt x="64084" y="56857"/>
                  </a:lnTo>
                  <a:lnTo>
                    <a:pt x="73533" y="58788"/>
                  </a:lnTo>
                  <a:lnTo>
                    <a:pt x="82943" y="56857"/>
                  </a:lnTo>
                  <a:lnTo>
                    <a:pt x="89839" y="51181"/>
                  </a:lnTo>
                  <a:lnTo>
                    <a:pt x="90258" y="50279"/>
                  </a:lnTo>
                  <a:lnTo>
                    <a:pt x="94081" y="41973"/>
                  </a:lnTo>
                  <a:lnTo>
                    <a:pt x="95529" y="29438"/>
                  </a:lnTo>
                  <a:close/>
                </a:path>
                <a:path w="196850" h="59055">
                  <a:moveTo>
                    <a:pt x="130683" y="482"/>
                  </a:moveTo>
                  <a:lnTo>
                    <a:pt x="107442" y="482"/>
                  </a:lnTo>
                  <a:lnTo>
                    <a:pt x="107442" y="10248"/>
                  </a:lnTo>
                  <a:lnTo>
                    <a:pt x="119519" y="10248"/>
                  </a:lnTo>
                  <a:lnTo>
                    <a:pt x="119519" y="58458"/>
                  </a:lnTo>
                  <a:lnTo>
                    <a:pt x="130683" y="58458"/>
                  </a:lnTo>
                  <a:lnTo>
                    <a:pt x="130683" y="482"/>
                  </a:lnTo>
                  <a:close/>
                </a:path>
                <a:path w="196850" h="59055">
                  <a:moveTo>
                    <a:pt x="196850" y="39192"/>
                  </a:moveTo>
                  <a:lnTo>
                    <a:pt x="195313" y="32156"/>
                  </a:lnTo>
                  <a:lnTo>
                    <a:pt x="190931" y="26606"/>
                  </a:lnTo>
                  <a:lnTo>
                    <a:pt x="184048" y="22974"/>
                  </a:lnTo>
                  <a:lnTo>
                    <a:pt x="175018" y="21653"/>
                  </a:lnTo>
                  <a:lnTo>
                    <a:pt x="167335" y="21653"/>
                  </a:lnTo>
                  <a:lnTo>
                    <a:pt x="167335" y="10248"/>
                  </a:lnTo>
                  <a:lnTo>
                    <a:pt x="194373" y="10248"/>
                  </a:lnTo>
                  <a:lnTo>
                    <a:pt x="194373" y="495"/>
                  </a:lnTo>
                  <a:lnTo>
                    <a:pt x="157073" y="495"/>
                  </a:lnTo>
                  <a:lnTo>
                    <a:pt x="157073" y="31838"/>
                  </a:lnTo>
                  <a:lnTo>
                    <a:pt x="161124" y="31419"/>
                  </a:lnTo>
                  <a:lnTo>
                    <a:pt x="169557" y="31165"/>
                  </a:lnTo>
                  <a:lnTo>
                    <a:pt x="180479" y="31165"/>
                  </a:lnTo>
                  <a:lnTo>
                    <a:pt x="184950" y="34480"/>
                  </a:lnTo>
                  <a:lnTo>
                    <a:pt x="184950" y="45897"/>
                  </a:lnTo>
                  <a:lnTo>
                    <a:pt x="180479" y="49453"/>
                  </a:lnTo>
                  <a:lnTo>
                    <a:pt x="167500" y="49453"/>
                  </a:lnTo>
                  <a:lnTo>
                    <a:pt x="161709" y="47218"/>
                  </a:lnTo>
                  <a:lnTo>
                    <a:pt x="156908" y="43078"/>
                  </a:lnTo>
                  <a:lnTo>
                    <a:pt x="152438" y="52006"/>
                  </a:lnTo>
                  <a:lnTo>
                    <a:pt x="158407" y="56146"/>
                  </a:lnTo>
                  <a:lnTo>
                    <a:pt x="166916" y="58877"/>
                  </a:lnTo>
                  <a:lnTo>
                    <a:pt x="174193" y="58877"/>
                  </a:lnTo>
                  <a:lnTo>
                    <a:pt x="183565" y="57467"/>
                  </a:lnTo>
                  <a:lnTo>
                    <a:pt x="190703" y="53492"/>
                  </a:lnTo>
                  <a:lnTo>
                    <a:pt x="195249" y="47294"/>
                  </a:lnTo>
                  <a:lnTo>
                    <a:pt x="196850" y="39192"/>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3" name="object 419"/>
            <p:cNvSpPr/>
            <p:nvPr/>
          </p:nvSpPr>
          <p:spPr>
            <a:xfrm>
              <a:off x="11860920" y="36498960"/>
              <a:ext cx="165960" cy="3852720"/>
            </a:xfrm>
            <a:custGeom>
              <a:avLst/>
              <a:gdLst>
                <a:gd name="textAreaLeft" fmla="*/ 0 w 165960"/>
                <a:gd name="textAreaRight" fmla="*/ 166320 w 165960"/>
                <a:gd name="textAreaTop" fmla="*/ 0 h 3852720"/>
                <a:gd name="textAreaBottom" fmla="*/ 3853080 h 3852720"/>
              </a:gdLst>
              <a:ahLst/>
              <a:cxnLst/>
              <a:rect l="textAreaLeft" t="textAreaTop" r="textAreaRight" b="textAreaBottom"/>
              <a:pathLst>
                <a:path w="66675" h="1537334">
                  <a:moveTo>
                    <a:pt x="66324" y="0"/>
                  </a:moveTo>
                  <a:lnTo>
                    <a:pt x="0" y="0"/>
                  </a:lnTo>
                  <a:lnTo>
                    <a:pt x="0" y="1536726"/>
                  </a:lnTo>
                  <a:lnTo>
                    <a:pt x="66324" y="1536726"/>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grpSp>
        <p:nvGrpSpPr>
          <p:cNvPr id="454" name="object 420"/>
          <p:cNvGrpSpPr/>
          <p:nvPr/>
        </p:nvGrpSpPr>
        <p:grpSpPr>
          <a:xfrm>
            <a:off x="12707280" y="35992440"/>
            <a:ext cx="498240" cy="4617000"/>
            <a:chOff x="12707280" y="35992440"/>
            <a:chExt cx="498240" cy="4617000"/>
          </a:xfrm>
        </p:grpSpPr>
        <p:sp>
          <p:nvSpPr>
            <p:cNvPr id="455" name="object 421"/>
            <p:cNvSpPr/>
            <p:nvPr/>
          </p:nvSpPr>
          <p:spPr>
            <a:xfrm>
              <a:off x="12708360" y="40462200"/>
              <a:ext cx="497160" cy="147240"/>
            </a:xfrm>
            <a:custGeom>
              <a:avLst/>
              <a:gdLst>
                <a:gd name="textAreaLeft" fmla="*/ 0 w 497160"/>
                <a:gd name="textAreaRight" fmla="*/ 497520 w 497160"/>
                <a:gd name="textAreaTop" fmla="*/ 0 h 147240"/>
                <a:gd name="textAreaBottom" fmla="*/ 147600 h 147240"/>
              </a:gdLst>
              <a:ahLst/>
              <a:cxnLst/>
              <a:rect l="textAreaLeft" t="textAreaTop" r="textAreaRight" b="textAreaBottom"/>
              <a:pathLst>
                <a:path w="198754" h="59055">
                  <a:moveTo>
                    <a:pt x="44081" y="48717"/>
                  </a:moveTo>
                  <a:lnTo>
                    <a:pt x="15633" y="48717"/>
                  </a:lnTo>
                  <a:lnTo>
                    <a:pt x="30518" y="33909"/>
                  </a:lnTo>
                  <a:lnTo>
                    <a:pt x="36969" y="27292"/>
                  </a:lnTo>
                  <a:lnTo>
                    <a:pt x="41516" y="20764"/>
                  </a:lnTo>
                  <a:lnTo>
                    <a:pt x="41516" y="5791"/>
                  </a:lnTo>
                  <a:lnTo>
                    <a:pt x="33667" y="12"/>
                  </a:lnTo>
                  <a:lnTo>
                    <a:pt x="14389" y="12"/>
                  </a:lnTo>
                  <a:lnTo>
                    <a:pt x="6705" y="3149"/>
                  </a:lnTo>
                  <a:lnTo>
                    <a:pt x="0" y="8445"/>
                  </a:lnTo>
                  <a:lnTo>
                    <a:pt x="4470" y="16954"/>
                  </a:lnTo>
                  <a:lnTo>
                    <a:pt x="9512" y="12496"/>
                  </a:lnTo>
                  <a:lnTo>
                    <a:pt x="15557" y="9677"/>
                  </a:lnTo>
                  <a:lnTo>
                    <a:pt x="26466" y="9677"/>
                  </a:lnTo>
                  <a:lnTo>
                    <a:pt x="29946" y="12166"/>
                  </a:lnTo>
                  <a:lnTo>
                    <a:pt x="29946" y="16459"/>
                  </a:lnTo>
                  <a:lnTo>
                    <a:pt x="29946" y="19519"/>
                  </a:lnTo>
                  <a:lnTo>
                    <a:pt x="27127" y="23901"/>
                  </a:lnTo>
                  <a:lnTo>
                    <a:pt x="22999" y="27952"/>
                  </a:lnTo>
                  <a:lnTo>
                    <a:pt x="1168" y="50457"/>
                  </a:lnTo>
                  <a:lnTo>
                    <a:pt x="1168" y="58470"/>
                  </a:lnTo>
                  <a:lnTo>
                    <a:pt x="44081" y="58470"/>
                  </a:lnTo>
                  <a:lnTo>
                    <a:pt x="44081" y="48717"/>
                  </a:lnTo>
                  <a:close/>
                </a:path>
                <a:path w="198754" h="59055">
                  <a:moveTo>
                    <a:pt x="95529" y="29451"/>
                  </a:moveTo>
                  <a:lnTo>
                    <a:pt x="94081" y="16916"/>
                  </a:lnTo>
                  <a:lnTo>
                    <a:pt x="90271" y="8686"/>
                  </a:lnTo>
                  <a:lnTo>
                    <a:pt x="89839" y="7734"/>
                  </a:lnTo>
                  <a:lnTo>
                    <a:pt x="84620" y="3467"/>
                  </a:lnTo>
                  <a:lnTo>
                    <a:pt x="84620" y="15138"/>
                  </a:lnTo>
                  <a:lnTo>
                    <a:pt x="84620" y="43751"/>
                  </a:lnTo>
                  <a:lnTo>
                    <a:pt x="80975" y="50292"/>
                  </a:lnTo>
                  <a:lnTo>
                    <a:pt x="66014" y="50292"/>
                  </a:lnTo>
                  <a:lnTo>
                    <a:pt x="62369" y="43751"/>
                  </a:lnTo>
                  <a:lnTo>
                    <a:pt x="62369" y="15138"/>
                  </a:lnTo>
                  <a:lnTo>
                    <a:pt x="66014" y="8686"/>
                  </a:lnTo>
                  <a:lnTo>
                    <a:pt x="80975" y="8686"/>
                  </a:lnTo>
                  <a:lnTo>
                    <a:pt x="84620" y="15138"/>
                  </a:lnTo>
                  <a:lnTo>
                    <a:pt x="84620" y="3467"/>
                  </a:lnTo>
                  <a:lnTo>
                    <a:pt x="82943" y="2095"/>
                  </a:lnTo>
                  <a:lnTo>
                    <a:pt x="73533" y="165"/>
                  </a:lnTo>
                  <a:lnTo>
                    <a:pt x="64084" y="2095"/>
                  </a:lnTo>
                  <a:lnTo>
                    <a:pt x="57162" y="7734"/>
                  </a:lnTo>
                  <a:lnTo>
                    <a:pt x="52908" y="16916"/>
                  </a:lnTo>
                  <a:lnTo>
                    <a:pt x="51460" y="29451"/>
                  </a:lnTo>
                  <a:lnTo>
                    <a:pt x="52908" y="41986"/>
                  </a:lnTo>
                  <a:lnTo>
                    <a:pt x="57162" y="51193"/>
                  </a:lnTo>
                  <a:lnTo>
                    <a:pt x="64084" y="56870"/>
                  </a:lnTo>
                  <a:lnTo>
                    <a:pt x="73533" y="58801"/>
                  </a:lnTo>
                  <a:lnTo>
                    <a:pt x="82943" y="56870"/>
                  </a:lnTo>
                  <a:lnTo>
                    <a:pt x="89839" y="51193"/>
                  </a:lnTo>
                  <a:lnTo>
                    <a:pt x="90258" y="50292"/>
                  </a:lnTo>
                  <a:lnTo>
                    <a:pt x="94081" y="41986"/>
                  </a:lnTo>
                  <a:lnTo>
                    <a:pt x="95529" y="29451"/>
                  </a:lnTo>
                  <a:close/>
                </a:path>
                <a:path w="198754" h="59055">
                  <a:moveTo>
                    <a:pt x="130683" y="495"/>
                  </a:moveTo>
                  <a:lnTo>
                    <a:pt x="107442" y="495"/>
                  </a:lnTo>
                  <a:lnTo>
                    <a:pt x="107442" y="10261"/>
                  </a:lnTo>
                  <a:lnTo>
                    <a:pt x="119519" y="10261"/>
                  </a:lnTo>
                  <a:lnTo>
                    <a:pt x="119519" y="58470"/>
                  </a:lnTo>
                  <a:lnTo>
                    <a:pt x="130683" y="58470"/>
                  </a:lnTo>
                  <a:lnTo>
                    <a:pt x="130683" y="495"/>
                  </a:lnTo>
                  <a:close/>
                </a:path>
                <a:path w="198754" h="59055">
                  <a:moveTo>
                    <a:pt x="198170" y="39370"/>
                  </a:moveTo>
                  <a:lnTo>
                    <a:pt x="196888" y="31686"/>
                  </a:lnTo>
                  <a:lnTo>
                    <a:pt x="195427" y="29362"/>
                  </a:lnTo>
                  <a:lnTo>
                    <a:pt x="194843" y="28460"/>
                  </a:lnTo>
                  <a:lnTo>
                    <a:pt x="193179" y="25819"/>
                  </a:lnTo>
                  <a:lnTo>
                    <a:pt x="188010" y="22517"/>
                  </a:lnTo>
                  <a:lnTo>
                    <a:pt x="188010" y="33172"/>
                  </a:lnTo>
                  <a:lnTo>
                    <a:pt x="188010" y="45821"/>
                  </a:lnTo>
                  <a:lnTo>
                    <a:pt x="183540" y="49618"/>
                  </a:lnTo>
                  <a:lnTo>
                    <a:pt x="169316" y="49618"/>
                  </a:lnTo>
                  <a:lnTo>
                    <a:pt x="165836" y="44411"/>
                  </a:lnTo>
                  <a:lnTo>
                    <a:pt x="165836" y="33997"/>
                  </a:lnTo>
                  <a:lnTo>
                    <a:pt x="170065" y="29362"/>
                  </a:lnTo>
                  <a:lnTo>
                    <a:pt x="183946" y="29362"/>
                  </a:lnTo>
                  <a:lnTo>
                    <a:pt x="188010" y="33172"/>
                  </a:lnTo>
                  <a:lnTo>
                    <a:pt x="188010" y="22517"/>
                  </a:lnTo>
                  <a:lnTo>
                    <a:pt x="187325" y="22072"/>
                  </a:lnTo>
                  <a:lnTo>
                    <a:pt x="179565" y="20764"/>
                  </a:lnTo>
                  <a:lnTo>
                    <a:pt x="172542" y="20764"/>
                  </a:lnTo>
                  <a:lnTo>
                    <a:pt x="167335" y="23495"/>
                  </a:lnTo>
                  <a:lnTo>
                    <a:pt x="164350" y="28460"/>
                  </a:lnTo>
                  <a:lnTo>
                    <a:pt x="164261" y="25819"/>
                  </a:lnTo>
                  <a:lnTo>
                    <a:pt x="164172" y="23495"/>
                  </a:lnTo>
                  <a:lnTo>
                    <a:pt x="164084" y="20764"/>
                  </a:lnTo>
                  <a:lnTo>
                    <a:pt x="163982" y="18008"/>
                  </a:lnTo>
                  <a:lnTo>
                    <a:pt x="163931" y="16713"/>
                  </a:lnTo>
                  <a:lnTo>
                    <a:pt x="169062" y="9105"/>
                  </a:lnTo>
                  <a:lnTo>
                    <a:pt x="184124" y="9105"/>
                  </a:lnTo>
                  <a:lnTo>
                    <a:pt x="188836" y="10426"/>
                  </a:lnTo>
                  <a:lnTo>
                    <a:pt x="192303" y="12738"/>
                  </a:lnTo>
                  <a:lnTo>
                    <a:pt x="194221" y="9105"/>
                  </a:lnTo>
                  <a:lnTo>
                    <a:pt x="196608" y="4546"/>
                  </a:lnTo>
                  <a:lnTo>
                    <a:pt x="191897" y="1739"/>
                  </a:lnTo>
                  <a:lnTo>
                    <a:pt x="184861" y="0"/>
                  </a:lnTo>
                  <a:lnTo>
                    <a:pt x="178993" y="0"/>
                  </a:lnTo>
                  <a:lnTo>
                    <a:pt x="168516" y="2184"/>
                  </a:lnTo>
                  <a:lnTo>
                    <a:pt x="160540" y="8356"/>
                  </a:lnTo>
                  <a:lnTo>
                    <a:pt x="155460" y="18008"/>
                  </a:lnTo>
                  <a:lnTo>
                    <a:pt x="153682" y="30607"/>
                  </a:lnTo>
                  <a:lnTo>
                    <a:pt x="155321" y="42532"/>
                  </a:lnTo>
                  <a:lnTo>
                    <a:pt x="160045" y="51460"/>
                  </a:lnTo>
                  <a:lnTo>
                    <a:pt x="167538" y="57035"/>
                  </a:lnTo>
                  <a:lnTo>
                    <a:pt x="177507" y="58966"/>
                  </a:lnTo>
                  <a:lnTo>
                    <a:pt x="186004" y="57607"/>
                  </a:lnTo>
                  <a:lnTo>
                    <a:pt x="192519" y="53695"/>
                  </a:lnTo>
                  <a:lnTo>
                    <a:pt x="195287" y="49618"/>
                  </a:lnTo>
                  <a:lnTo>
                    <a:pt x="196697" y="47523"/>
                  </a:lnTo>
                  <a:lnTo>
                    <a:pt x="198132" y="39624"/>
                  </a:lnTo>
                  <a:lnTo>
                    <a:pt x="198170" y="3937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6" name="object 422"/>
            <p:cNvSpPr/>
            <p:nvPr/>
          </p:nvSpPr>
          <p:spPr>
            <a:xfrm>
              <a:off x="12707280" y="35992440"/>
              <a:ext cx="165960" cy="4358160"/>
            </a:xfrm>
            <a:custGeom>
              <a:avLst/>
              <a:gdLst>
                <a:gd name="textAreaLeft" fmla="*/ 0 w 165960"/>
                <a:gd name="textAreaRight" fmla="*/ 166320 w 165960"/>
                <a:gd name="textAreaTop" fmla="*/ 0 h 4358160"/>
                <a:gd name="textAreaBottom" fmla="*/ 4358520 h 4358160"/>
              </a:gdLst>
              <a:ahLst/>
              <a:cxnLst/>
              <a:rect l="textAreaLeft" t="textAreaTop" r="textAreaRight" b="textAreaBottom"/>
              <a:pathLst>
                <a:path w="66675" h="1738630">
                  <a:moveTo>
                    <a:pt x="66324" y="0"/>
                  </a:moveTo>
                  <a:lnTo>
                    <a:pt x="0" y="0"/>
                  </a:lnTo>
                  <a:lnTo>
                    <a:pt x="0" y="1738467"/>
                  </a:lnTo>
                  <a:lnTo>
                    <a:pt x="66324" y="1738467"/>
                  </a:lnTo>
                  <a:lnTo>
                    <a:pt x="66324" y="0"/>
                  </a:lnTo>
                  <a:close/>
                </a:path>
              </a:pathLst>
            </a:custGeom>
            <a:solidFill>
              <a:srgbClr val="EB993B"/>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000000"/>
                </a:solidFill>
                <a:latin typeface="Arial"/>
              </a:endParaRPr>
            </a:p>
          </p:txBody>
        </p:sp>
      </p:grpSp>
      <p:sp>
        <p:nvSpPr>
          <p:cNvPr id="457" name="object 423"/>
          <p:cNvSpPr/>
          <p:nvPr/>
        </p:nvSpPr>
        <p:spPr>
          <a:xfrm>
            <a:off x="9486720" y="34710120"/>
            <a:ext cx="165960" cy="5640480"/>
          </a:xfrm>
          <a:custGeom>
            <a:avLst/>
            <a:gdLst>
              <a:gd name="textAreaLeft" fmla="*/ 0 w 165960"/>
              <a:gd name="textAreaRight" fmla="*/ 166320 w 165960"/>
              <a:gd name="textAreaTop" fmla="*/ 0 h 5640480"/>
              <a:gd name="textAreaBottom" fmla="*/ 5640840 h 5640480"/>
            </a:gdLst>
            <a:ahLst/>
            <a:cxnLst/>
            <a:rect l="textAreaLeft" t="textAreaTop" r="textAreaRight" b="textAreaBottom"/>
            <a:pathLst>
              <a:path w="66675" h="2250440">
                <a:moveTo>
                  <a:pt x="66324" y="0"/>
                </a:moveTo>
                <a:lnTo>
                  <a:pt x="0" y="0"/>
                </a:lnTo>
                <a:lnTo>
                  <a:pt x="0" y="2250047"/>
                </a:lnTo>
                <a:lnTo>
                  <a:pt x="66324" y="2250047"/>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8" name="object 424"/>
          <p:cNvSpPr/>
          <p:nvPr/>
        </p:nvSpPr>
        <p:spPr>
          <a:xfrm>
            <a:off x="10333080" y="35419320"/>
            <a:ext cx="165960" cy="4932000"/>
          </a:xfrm>
          <a:custGeom>
            <a:avLst/>
            <a:gdLst>
              <a:gd name="textAreaLeft" fmla="*/ 0 w 165960"/>
              <a:gd name="textAreaRight" fmla="*/ 166320 w 165960"/>
              <a:gd name="textAreaTop" fmla="*/ 0 h 4932000"/>
              <a:gd name="textAreaBottom" fmla="*/ 4932360 h 4932000"/>
            </a:gdLst>
            <a:ahLst/>
            <a:cxnLst/>
            <a:rect l="textAreaLeft" t="textAreaTop" r="textAreaRight" b="textAreaBottom"/>
            <a:pathLst>
              <a:path w="66675" h="1967865">
                <a:moveTo>
                  <a:pt x="66324" y="0"/>
                </a:moveTo>
                <a:lnTo>
                  <a:pt x="0" y="0"/>
                </a:lnTo>
                <a:lnTo>
                  <a:pt x="0" y="1967261"/>
                </a:lnTo>
                <a:lnTo>
                  <a:pt x="66324" y="1967261"/>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59" name="object 425"/>
          <p:cNvSpPr/>
          <p:nvPr/>
        </p:nvSpPr>
        <p:spPr>
          <a:xfrm>
            <a:off x="11179440" y="35737200"/>
            <a:ext cx="165960" cy="4614120"/>
          </a:xfrm>
          <a:custGeom>
            <a:avLst/>
            <a:gdLst>
              <a:gd name="textAreaLeft" fmla="*/ 0 w 165960"/>
              <a:gd name="textAreaRight" fmla="*/ 166320 w 165960"/>
              <a:gd name="textAreaTop" fmla="*/ 0 h 4614120"/>
              <a:gd name="textAreaBottom" fmla="*/ 4614480 h 4614120"/>
            </a:gdLst>
            <a:ahLst/>
            <a:cxnLst/>
            <a:rect l="textAreaLeft" t="textAreaTop" r="textAreaRight" b="textAreaBottom"/>
            <a:pathLst>
              <a:path w="66675" h="1840865">
                <a:moveTo>
                  <a:pt x="66324" y="0"/>
                </a:moveTo>
                <a:lnTo>
                  <a:pt x="0" y="0"/>
                </a:lnTo>
                <a:lnTo>
                  <a:pt x="0" y="1840545"/>
                </a:lnTo>
                <a:lnTo>
                  <a:pt x="66324" y="1840545"/>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0" name="object 426"/>
          <p:cNvSpPr/>
          <p:nvPr/>
        </p:nvSpPr>
        <p:spPr>
          <a:xfrm>
            <a:off x="12026880" y="36885240"/>
            <a:ext cx="165960" cy="3466440"/>
          </a:xfrm>
          <a:custGeom>
            <a:avLst/>
            <a:gdLst>
              <a:gd name="textAreaLeft" fmla="*/ 0 w 165960"/>
              <a:gd name="textAreaRight" fmla="*/ 166320 w 165960"/>
              <a:gd name="textAreaTop" fmla="*/ 0 h 3466440"/>
              <a:gd name="textAreaBottom" fmla="*/ 3466800 h 3466440"/>
            </a:gdLst>
            <a:ahLst/>
            <a:cxnLst/>
            <a:rect l="textAreaLeft" t="textAreaTop" r="textAreaRight" b="textAreaBottom"/>
            <a:pathLst>
              <a:path w="66675" h="1383030">
                <a:moveTo>
                  <a:pt x="66324" y="0"/>
                </a:moveTo>
                <a:lnTo>
                  <a:pt x="0" y="0"/>
                </a:lnTo>
                <a:lnTo>
                  <a:pt x="0" y="1382684"/>
                </a:lnTo>
                <a:lnTo>
                  <a:pt x="66324" y="1382684"/>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1" name="object 427"/>
          <p:cNvSpPr/>
          <p:nvPr/>
        </p:nvSpPr>
        <p:spPr>
          <a:xfrm>
            <a:off x="12873240" y="35227080"/>
            <a:ext cx="165960" cy="5123520"/>
          </a:xfrm>
          <a:custGeom>
            <a:avLst/>
            <a:gdLst>
              <a:gd name="textAreaLeft" fmla="*/ 0 w 165960"/>
              <a:gd name="textAreaRight" fmla="*/ 166320 w 165960"/>
              <a:gd name="textAreaTop" fmla="*/ 0 h 5123520"/>
              <a:gd name="textAreaBottom" fmla="*/ 5123880 h 5123520"/>
            </a:gdLst>
            <a:ahLst/>
            <a:cxnLst/>
            <a:rect l="textAreaLeft" t="textAreaTop" r="textAreaRight" b="textAreaBottom"/>
            <a:pathLst>
              <a:path w="66675" h="2044065">
                <a:moveTo>
                  <a:pt x="66324" y="0"/>
                </a:moveTo>
                <a:lnTo>
                  <a:pt x="0" y="0"/>
                </a:lnTo>
                <a:lnTo>
                  <a:pt x="0" y="2043971"/>
                </a:lnTo>
                <a:lnTo>
                  <a:pt x="66324" y="2043971"/>
                </a:lnTo>
                <a:lnTo>
                  <a:pt x="66324" y="0"/>
                </a:lnTo>
                <a:close/>
              </a:path>
            </a:pathLst>
          </a:custGeom>
          <a:solidFill>
            <a:srgbClr val="E44944"/>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2" name="object 428"/>
          <p:cNvSpPr/>
          <p:nvPr/>
        </p:nvSpPr>
        <p:spPr>
          <a:xfrm>
            <a:off x="9652680" y="35535600"/>
            <a:ext cx="165960" cy="4815000"/>
          </a:xfrm>
          <a:custGeom>
            <a:avLst/>
            <a:gdLst>
              <a:gd name="textAreaLeft" fmla="*/ 0 w 165960"/>
              <a:gd name="textAreaRight" fmla="*/ 166320 w 165960"/>
              <a:gd name="textAreaTop" fmla="*/ 0 h 4815000"/>
              <a:gd name="textAreaBottom" fmla="*/ 4815360 h 4815000"/>
            </a:gdLst>
            <a:ahLst/>
            <a:cxnLst/>
            <a:rect l="textAreaLeft" t="textAreaTop" r="textAreaRight" b="textAreaBottom"/>
            <a:pathLst>
              <a:path w="66675" h="1920875">
                <a:moveTo>
                  <a:pt x="66324" y="0"/>
                </a:moveTo>
                <a:lnTo>
                  <a:pt x="0" y="0"/>
                </a:lnTo>
                <a:lnTo>
                  <a:pt x="0" y="1920869"/>
                </a:lnTo>
                <a:lnTo>
                  <a:pt x="66324" y="1920869"/>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3" name="object 429"/>
          <p:cNvSpPr/>
          <p:nvPr/>
        </p:nvSpPr>
        <p:spPr>
          <a:xfrm>
            <a:off x="10499040" y="34956360"/>
            <a:ext cx="165960" cy="5393880"/>
          </a:xfrm>
          <a:custGeom>
            <a:avLst/>
            <a:gdLst>
              <a:gd name="textAreaLeft" fmla="*/ 0 w 165960"/>
              <a:gd name="textAreaRight" fmla="*/ 166320 w 165960"/>
              <a:gd name="textAreaTop" fmla="*/ 0 h 5393880"/>
              <a:gd name="textAreaBottom" fmla="*/ 5394240 h 5393880"/>
            </a:gdLst>
            <a:ahLst/>
            <a:cxnLst/>
            <a:rect l="textAreaLeft" t="textAreaTop" r="textAreaRight" b="textAreaBottom"/>
            <a:pathLst>
              <a:path w="66675" h="2152015">
                <a:moveTo>
                  <a:pt x="66324" y="0"/>
                </a:moveTo>
                <a:lnTo>
                  <a:pt x="0" y="0"/>
                </a:lnTo>
                <a:lnTo>
                  <a:pt x="0" y="2151934"/>
                </a:lnTo>
                <a:lnTo>
                  <a:pt x="66324" y="2151934"/>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4" name="object 430"/>
          <p:cNvSpPr/>
          <p:nvPr/>
        </p:nvSpPr>
        <p:spPr>
          <a:xfrm>
            <a:off x="11346480" y="35291160"/>
            <a:ext cx="165960" cy="5059440"/>
          </a:xfrm>
          <a:custGeom>
            <a:avLst/>
            <a:gdLst>
              <a:gd name="textAreaLeft" fmla="*/ 0 w 165960"/>
              <a:gd name="textAreaRight" fmla="*/ 166320 w 165960"/>
              <a:gd name="textAreaTop" fmla="*/ 0 h 5059440"/>
              <a:gd name="textAreaBottom" fmla="*/ 5059800 h 5059440"/>
            </a:gdLst>
            <a:ahLst/>
            <a:cxnLst/>
            <a:rect l="textAreaLeft" t="textAreaTop" r="textAreaRight" b="textAreaBottom"/>
            <a:pathLst>
              <a:path w="66675" h="2018665">
                <a:moveTo>
                  <a:pt x="66324" y="0"/>
                </a:moveTo>
                <a:lnTo>
                  <a:pt x="0" y="0"/>
                </a:lnTo>
                <a:lnTo>
                  <a:pt x="0" y="2018145"/>
                </a:lnTo>
                <a:lnTo>
                  <a:pt x="66324" y="2018145"/>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5" name="object 431"/>
          <p:cNvSpPr/>
          <p:nvPr/>
        </p:nvSpPr>
        <p:spPr>
          <a:xfrm>
            <a:off x="12192840" y="37078200"/>
            <a:ext cx="165960" cy="3273120"/>
          </a:xfrm>
          <a:custGeom>
            <a:avLst/>
            <a:gdLst>
              <a:gd name="textAreaLeft" fmla="*/ 0 w 165960"/>
              <a:gd name="textAreaRight" fmla="*/ 166320 w 165960"/>
              <a:gd name="textAreaTop" fmla="*/ 0 h 3273120"/>
              <a:gd name="textAreaBottom" fmla="*/ 3273480 h 3273120"/>
            </a:gdLst>
            <a:ahLst/>
            <a:cxnLst/>
            <a:rect l="textAreaLeft" t="textAreaTop" r="textAreaRight" b="textAreaBottom"/>
            <a:pathLst>
              <a:path w="66675" h="1306194">
                <a:moveTo>
                  <a:pt x="66324" y="0"/>
                </a:moveTo>
                <a:lnTo>
                  <a:pt x="0" y="0"/>
                </a:lnTo>
                <a:lnTo>
                  <a:pt x="0" y="1305662"/>
                </a:lnTo>
                <a:lnTo>
                  <a:pt x="66324" y="1305662"/>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6" name="object 432"/>
          <p:cNvSpPr/>
          <p:nvPr/>
        </p:nvSpPr>
        <p:spPr>
          <a:xfrm>
            <a:off x="13039560" y="35042040"/>
            <a:ext cx="165960" cy="5308560"/>
          </a:xfrm>
          <a:custGeom>
            <a:avLst/>
            <a:gdLst>
              <a:gd name="textAreaLeft" fmla="*/ 0 w 165960"/>
              <a:gd name="textAreaRight" fmla="*/ 166320 w 165960"/>
              <a:gd name="textAreaTop" fmla="*/ 0 h 5308560"/>
              <a:gd name="textAreaBottom" fmla="*/ 5308920 h 5308560"/>
            </a:gdLst>
            <a:ahLst/>
            <a:cxnLst/>
            <a:rect l="textAreaLeft" t="textAreaTop" r="textAreaRight" b="textAreaBottom"/>
            <a:pathLst>
              <a:path w="66675" h="2117725">
                <a:moveTo>
                  <a:pt x="66324" y="0"/>
                </a:moveTo>
                <a:lnTo>
                  <a:pt x="0" y="0"/>
                </a:lnTo>
                <a:lnTo>
                  <a:pt x="0" y="2117641"/>
                </a:lnTo>
                <a:lnTo>
                  <a:pt x="66324" y="2117641"/>
                </a:lnTo>
                <a:lnTo>
                  <a:pt x="66324" y="0"/>
                </a:lnTo>
                <a:close/>
              </a:path>
            </a:pathLst>
          </a:custGeom>
          <a:solidFill>
            <a:srgbClr val="2AA1C2"/>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7" name="object 433"/>
          <p:cNvSpPr/>
          <p:nvPr/>
        </p:nvSpPr>
        <p:spPr>
          <a:xfrm>
            <a:off x="7282440" y="401601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8" name="object 434"/>
          <p:cNvSpPr/>
          <p:nvPr/>
        </p:nvSpPr>
        <p:spPr>
          <a:xfrm>
            <a:off x="7282440" y="399672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69" name="object 435"/>
          <p:cNvSpPr/>
          <p:nvPr/>
        </p:nvSpPr>
        <p:spPr>
          <a:xfrm>
            <a:off x="7282440" y="397738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0" name="object 436"/>
          <p:cNvSpPr/>
          <p:nvPr/>
        </p:nvSpPr>
        <p:spPr>
          <a:xfrm>
            <a:off x="7282440" y="395809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1" name="object 437"/>
          <p:cNvSpPr/>
          <p:nvPr/>
        </p:nvSpPr>
        <p:spPr>
          <a:xfrm>
            <a:off x="7282440" y="393876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2" name="object 438"/>
          <p:cNvSpPr/>
          <p:nvPr/>
        </p:nvSpPr>
        <p:spPr>
          <a:xfrm>
            <a:off x="7282440" y="3919464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3" name="object 439"/>
          <p:cNvSpPr/>
          <p:nvPr/>
        </p:nvSpPr>
        <p:spPr>
          <a:xfrm>
            <a:off x="7282440" y="390013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4" name="object 440"/>
          <p:cNvSpPr/>
          <p:nvPr/>
        </p:nvSpPr>
        <p:spPr>
          <a:xfrm>
            <a:off x="7282440" y="388083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5" name="object 441"/>
          <p:cNvSpPr/>
          <p:nvPr/>
        </p:nvSpPr>
        <p:spPr>
          <a:xfrm>
            <a:off x="7282440" y="3861504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6" name="object 442"/>
          <p:cNvSpPr/>
          <p:nvPr/>
        </p:nvSpPr>
        <p:spPr>
          <a:xfrm>
            <a:off x="7282440" y="384220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7" name="object 443"/>
          <p:cNvSpPr/>
          <p:nvPr/>
        </p:nvSpPr>
        <p:spPr>
          <a:xfrm>
            <a:off x="7282440" y="382287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8" name="object 444"/>
          <p:cNvSpPr/>
          <p:nvPr/>
        </p:nvSpPr>
        <p:spPr>
          <a:xfrm>
            <a:off x="7282440" y="380358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79" name="object 445"/>
          <p:cNvSpPr/>
          <p:nvPr/>
        </p:nvSpPr>
        <p:spPr>
          <a:xfrm>
            <a:off x="7282440" y="378424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0" name="object 446"/>
          <p:cNvSpPr/>
          <p:nvPr/>
        </p:nvSpPr>
        <p:spPr>
          <a:xfrm>
            <a:off x="7282440" y="376495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1" name="object 447"/>
          <p:cNvSpPr/>
          <p:nvPr/>
        </p:nvSpPr>
        <p:spPr>
          <a:xfrm>
            <a:off x="7282440" y="374562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2" name="object 448"/>
          <p:cNvSpPr/>
          <p:nvPr/>
        </p:nvSpPr>
        <p:spPr>
          <a:xfrm>
            <a:off x="7282440" y="3726324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3" name="object 449"/>
          <p:cNvSpPr/>
          <p:nvPr/>
        </p:nvSpPr>
        <p:spPr>
          <a:xfrm>
            <a:off x="7282440" y="370702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4" name="object 450"/>
          <p:cNvSpPr/>
          <p:nvPr/>
        </p:nvSpPr>
        <p:spPr>
          <a:xfrm>
            <a:off x="7282440" y="368769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5" name="object 451"/>
          <p:cNvSpPr/>
          <p:nvPr/>
        </p:nvSpPr>
        <p:spPr>
          <a:xfrm>
            <a:off x="7282440" y="366840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6" name="object 452"/>
          <p:cNvSpPr/>
          <p:nvPr/>
        </p:nvSpPr>
        <p:spPr>
          <a:xfrm>
            <a:off x="7282440" y="364906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7" name="object 453"/>
          <p:cNvSpPr/>
          <p:nvPr/>
        </p:nvSpPr>
        <p:spPr>
          <a:xfrm>
            <a:off x="7282440" y="362977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8" name="object 454"/>
          <p:cNvSpPr/>
          <p:nvPr/>
        </p:nvSpPr>
        <p:spPr>
          <a:xfrm>
            <a:off x="7282440" y="361054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89" name="object 455"/>
          <p:cNvSpPr/>
          <p:nvPr/>
        </p:nvSpPr>
        <p:spPr>
          <a:xfrm>
            <a:off x="7282440" y="359121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0" name="object 456"/>
          <p:cNvSpPr/>
          <p:nvPr/>
        </p:nvSpPr>
        <p:spPr>
          <a:xfrm>
            <a:off x="7282440" y="357192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1" name="object 457"/>
          <p:cNvSpPr/>
          <p:nvPr/>
        </p:nvSpPr>
        <p:spPr>
          <a:xfrm>
            <a:off x="7282440" y="3552588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2" name="object 458"/>
          <p:cNvSpPr/>
          <p:nvPr/>
        </p:nvSpPr>
        <p:spPr>
          <a:xfrm>
            <a:off x="7282440" y="353329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3" name="object 459"/>
          <p:cNvSpPr/>
          <p:nvPr/>
        </p:nvSpPr>
        <p:spPr>
          <a:xfrm>
            <a:off x="7282440" y="3513960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4" name="object 460"/>
          <p:cNvSpPr/>
          <p:nvPr/>
        </p:nvSpPr>
        <p:spPr>
          <a:xfrm>
            <a:off x="7282440" y="3494664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5" name="object 461"/>
          <p:cNvSpPr/>
          <p:nvPr/>
        </p:nvSpPr>
        <p:spPr>
          <a:xfrm>
            <a:off x="7282440" y="3475332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6" name="object 462"/>
          <p:cNvSpPr/>
          <p:nvPr/>
        </p:nvSpPr>
        <p:spPr>
          <a:xfrm>
            <a:off x="7282440" y="34560360"/>
            <a:ext cx="150480" cy="15120"/>
          </a:xfrm>
          <a:custGeom>
            <a:avLst/>
            <a:gdLst>
              <a:gd name="textAreaLeft" fmla="*/ 0 w 150480"/>
              <a:gd name="textAreaRight" fmla="*/ 150840 w 150480"/>
              <a:gd name="textAreaTop" fmla="*/ 0 h 15120"/>
              <a:gd name="textAreaBottom" fmla="*/ 15480 h 15120"/>
            </a:gdLst>
            <a:ahLst/>
            <a:cxnLst/>
            <a:rect l="textAreaLeft" t="textAreaTop" r="textAreaRight" b="textAreaBottom"/>
            <a:pathLst>
              <a:path w="60325" h="6350">
                <a:moveTo>
                  <a:pt x="58584" y="0"/>
                </a:moveTo>
                <a:lnTo>
                  <a:pt x="1315" y="0"/>
                </a:lnTo>
                <a:lnTo>
                  <a:pt x="0" y="1324"/>
                </a:lnTo>
                <a:lnTo>
                  <a:pt x="0" y="4588"/>
                </a:lnTo>
                <a:lnTo>
                  <a:pt x="1315" y="5913"/>
                </a:lnTo>
                <a:lnTo>
                  <a:pt x="56952" y="5913"/>
                </a:lnTo>
                <a:lnTo>
                  <a:pt x="58584" y="5913"/>
                </a:lnTo>
                <a:lnTo>
                  <a:pt x="59899" y="4588"/>
                </a:lnTo>
                <a:lnTo>
                  <a:pt x="59899" y="1324"/>
                </a:lnTo>
                <a:lnTo>
                  <a:pt x="58584" y="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sp>
        <p:nvSpPr>
          <p:cNvPr id="497" name="object 463"/>
          <p:cNvSpPr/>
          <p:nvPr/>
        </p:nvSpPr>
        <p:spPr>
          <a:xfrm>
            <a:off x="7054560" y="34074360"/>
            <a:ext cx="6581880" cy="6584760"/>
          </a:xfrm>
          <a:custGeom>
            <a:avLst/>
            <a:gdLst>
              <a:gd name="textAreaLeft" fmla="*/ 0 w 6581880"/>
              <a:gd name="textAreaRight" fmla="*/ 6582240 w 6581880"/>
              <a:gd name="textAreaTop" fmla="*/ 0 h 6584760"/>
              <a:gd name="textAreaBottom" fmla="*/ 6585120 h 6584760"/>
            </a:gdLst>
            <a:ahLst/>
            <a:cxnLst/>
            <a:rect l="textAreaLeft" t="textAreaTop" r="textAreaRight" b="textAreaBottom"/>
            <a:pathLst>
              <a:path w="2626360" h="2626994">
                <a:moveTo>
                  <a:pt x="2625839" y="2501900"/>
                </a:moveTo>
                <a:lnTo>
                  <a:pt x="2625267" y="2500388"/>
                </a:lnTo>
                <a:lnTo>
                  <a:pt x="2624112" y="2499233"/>
                </a:lnTo>
                <a:lnTo>
                  <a:pt x="2583650" y="2458796"/>
                </a:lnTo>
                <a:lnTo>
                  <a:pt x="2579916" y="2458796"/>
                </a:lnTo>
                <a:lnTo>
                  <a:pt x="2575318" y="2463381"/>
                </a:lnTo>
                <a:lnTo>
                  <a:pt x="2575318" y="2467102"/>
                </a:lnTo>
                <a:lnTo>
                  <a:pt x="2605697" y="2497518"/>
                </a:lnTo>
                <a:lnTo>
                  <a:pt x="126479" y="2497518"/>
                </a:lnTo>
                <a:lnTo>
                  <a:pt x="126479" y="122402"/>
                </a:lnTo>
                <a:lnTo>
                  <a:pt x="147574" y="122402"/>
                </a:lnTo>
                <a:lnTo>
                  <a:pt x="149212" y="122402"/>
                </a:lnTo>
                <a:lnTo>
                  <a:pt x="150520" y="121069"/>
                </a:lnTo>
                <a:lnTo>
                  <a:pt x="150520" y="117805"/>
                </a:lnTo>
                <a:lnTo>
                  <a:pt x="149212" y="116484"/>
                </a:lnTo>
                <a:lnTo>
                  <a:pt x="126479" y="116484"/>
                </a:lnTo>
                <a:lnTo>
                  <a:pt x="126479" y="20701"/>
                </a:lnTo>
                <a:lnTo>
                  <a:pt x="155714" y="49936"/>
                </a:lnTo>
                <a:lnTo>
                  <a:pt x="157226" y="50507"/>
                </a:lnTo>
                <a:lnTo>
                  <a:pt x="160248" y="50507"/>
                </a:lnTo>
                <a:lnTo>
                  <a:pt x="161759" y="49936"/>
                </a:lnTo>
                <a:lnTo>
                  <a:pt x="165214" y="46482"/>
                </a:lnTo>
                <a:lnTo>
                  <a:pt x="165214" y="42760"/>
                </a:lnTo>
                <a:lnTo>
                  <a:pt x="162902" y="40436"/>
                </a:lnTo>
                <a:lnTo>
                  <a:pt x="122440" y="0"/>
                </a:lnTo>
                <a:lnTo>
                  <a:pt x="118694" y="0"/>
                </a:lnTo>
                <a:lnTo>
                  <a:pt x="75933" y="42760"/>
                </a:lnTo>
                <a:lnTo>
                  <a:pt x="75933" y="46482"/>
                </a:lnTo>
                <a:lnTo>
                  <a:pt x="79387" y="49936"/>
                </a:lnTo>
                <a:lnTo>
                  <a:pt x="80899" y="50507"/>
                </a:lnTo>
                <a:lnTo>
                  <a:pt x="83908" y="50507"/>
                </a:lnTo>
                <a:lnTo>
                  <a:pt x="85420" y="49936"/>
                </a:lnTo>
                <a:lnTo>
                  <a:pt x="114668" y="20701"/>
                </a:lnTo>
                <a:lnTo>
                  <a:pt x="114668" y="116484"/>
                </a:lnTo>
                <a:lnTo>
                  <a:pt x="91935" y="116484"/>
                </a:lnTo>
                <a:lnTo>
                  <a:pt x="90627" y="117805"/>
                </a:lnTo>
                <a:lnTo>
                  <a:pt x="90627" y="121069"/>
                </a:lnTo>
                <a:lnTo>
                  <a:pt x="91935" y="122402"/>
                </a:lnTo>
                <a:lnTo>
                  <a:pt x="114668" y="122402"/>
                </a:lnTo>
                <a:lnTo>
                  <a:pt x="114668" y="2497518"/>
                </a:lnTo>
                <a:lnTo>
                  <a:pt x="2641" y="2497518"/>
                </a:lnTo>
                <a:lnTo>
                  <a:pt x="0" y="2500147"/>
                </a:lnTo>
                <a:lnTo>
                  <a:pt x="0" y="2506675"/>
                </a:lnTo>
                <a:lnTo>
                  <a:pt x="2641" y="2509304"/>
                </a:lnTo>
                <a:lnTo>
                  <a:pt x="114668" y="2509304"/>
                </a:lnTo>
                <a:lnTo>
                  <a:pt x="114668" y="2623769"/>
                </a:lnTo>
                <a:lnTo>
                  <a:pt x="117309" y="2626398"/>
                </a:lnTo>
                <a:lnTo>
                  <a:pt x="123825" y="2626398"/>
                </a:lnTo>
                <a:lnTo>
                  <a:pt x="126479" y="2623769"/>
                </a:lnTo>
                <a:lnTo>
                  <a:pt x="126479" y="2509304"/>
                </a:lnTo>
                <a:lnTo>
                  <a:pt x="2605697" y="2509304"/>
                </a:lnTo>
                <a:lnTo>
                  <a:pt x="2575318" y="2539720"/>
                </a:lnTo>
                <a:lnTo>
                  <a:pt x="2575318" y="2543441"/>
                </a:lnTo>
                <a:lnTo>
                  <a:pt x="2578760" y="2546896"/>
                </a:lnTo>
                <a:lnTo>
                  <a:pt x="2580271" y="2547467"/>
                </a:lnTo>
                <a:lnTo>
                  <a:pt x="2583294" y="2547467"/>
                </a:lnTo>
                <a:lnTo>
                  <a:pt x="2584805" y="2546896"/>
                </a:lnTo>
                <a:lnTo>
                  <a:pt x="2625267" y="2506434"/>
                </a:lnTo>
                <a:lnTo>
                  <a:pt x="2625839" y="2504922"/>
                </a:lnTo>
                <a:lnTo>
                  <a:pt x="2625839" y="2501900"/>
                </a:lnTo>
                <a:close/>
              </a:path>
            </a:pathLst>
          </a:custGeom>
          <a:solidFill>
            <a:srgbClr val="6E7075"/>
          </a:solidFill>
          <a:ln w="0">
            <a:noFill/>
          </a:ln>
        </p:spPr>
        <p:style>
          <a:lnRef idx="0">
            <a:scrgbClr r="0" g="0" b="0"/>
          </a:lnRef>
          <a:fillRef idx="0">
            <a:scrgbClr r="0" g="0" b="0"/>
          </a:fillRef>
          <a:effectRef idx="0">
            <a:scrgbClr r="0" g="0" b="0"/>
          </a:effectRef>
          <a:fontRef idx="minor"/>
        </p:style>
        <p:txBody>
          <a:bodyPr lIns="0" tIns="0" rIns="0" bIns="0" anchor="t">
            <a:noAutofit/>
          </a:bodyPr>
          <a:lstStyle/>
          <a:p>
            <a:pPr>
              <a:lnSpc>
                <a:spcPct val="100000"/>
              </a:lnSpc>
            </a:pPr>
            <a:endParaRPr lang="en-US" sz="1800" b="0" strike="noStrike" spc="-1">
              <a:solidFill>
                <a:srgbClr val="FFFFFF"/>
              </a:solidFill>
              <a:latin typeface="Arial"/>
            </a:endParaRPr>
          </a:p>
        </p:txBody>
      </p:sp>
      <p:pic>
        <p:nvPicPr>
          <p:cNvPr id="498" name="object 464"/>
          <p:cNvPicPr/>
          <p:nvPr/>
        </p:nvPicPr>
        <p:blipFill>
          <a:blip r:embed="rId11"/>
          <a:stretch/>
        </p:blipFill>
        <p:spPr>
          <a:xfrm>
            <a:off x="18012600" y="20233080"/>
            <a:ext cx="8349840" cy="4527720"/>
          </a:xfrm>
          <a:prstGeom prst="rect">
            <a:avLst/>
          </a:prstGeom>
          <a:ln w="0">
            <a:noFill/>
          </a:ln>
        </p:spPr>
      </p:pic>
      <p:pic>
        <p:nvPicPr>
          <p:cNvPr id="499" name="object 465"/>
          <p:cNvPicPr/>
          <p:nvPr/>
        </p:nvPicPr>
        <p:blipFill>
          <a:blip r:embed="rId12"/>
          <a:stretch/>
        </p:blipFill>
        <p:spPr>
          <a:xfrm>
            <a:off x="26767440" y="20233080"/>
            <a:ext cx="8349840" cy="4527720"/>
          </a:xfrm>
          <a:prstGeom prst="rect">
            <a:avLst/>
          </a:prstGeom>
          <a:ln w="0">
            <a:noFill/>
          </a:ln>
        </p:spPr>
      </p:pic>
      <p:sp>
        <p:nvSpPr>
          <p:cNvPr id="2" name="正方形/長方形 1">
            <a:extLst>
              <a:ext uri="{FF2B5EF4-FFF2-40B4-BE49-F238E27FC236}">
                <a16:creationId xmlns:a16="http://schemas.microsoft.com/office/drawing/2014/main" id="{BD17AD3E-20FD-83F7-7405-7B3D2BCDC1ED}"/>
              </a:ext>
            </a:extLst>
          </p:cNvPr>
          <p:cNvSpPr/>
          <p:nvPr/>
        </p:nvSpPr>
        <p:spPr>
          <a:xfrm>
            <a:off x="6385311" y="381696"/>
            <a:ext cx="22883040" cy="2406772"/>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ja-JP" sz="8000" b="0" strike="noStrike" spc="-1">
                <a:solidFill>
                  <a:schemeClr val="bg1"/>
                </a:solidFill>
                <a:latin typeface="Arial"/>
              </a:rPr>
              <a:t>〇〇〇〇〇〇〇〇〇〇〇〇〇〇〇〇症例について</a:t>
            </a:r>
            <a:endParaRPr lang="en-US" sz="8000" b="0" strike="noStrike" spc="-1" dirty="0">
              <a:solidFill>
                <a:schemeClr val="bg1"/>
              </a:solidFill>
              <a:latin typeface="Arial"/>
            </a:endParaRPr>
          </a:p>
          <a:p>
            <a:pPr algn="ctr">
              <a:lnSpc>
                <a:spcPct val="100000"/>
              </a:lnSpc>
            </a:pPr>
            <a:r>
              <a:rPr lang="ja-JP" sz="6600" b="0" strike="noStrike" spc="-1">
                <a:solidFill>
                  <a:schemeClr val="bg1"/>
                </a:solidFill>
                <a:latin typeface="Arial"/>
              </a:rPr>
              <a:t>（〇〇身体所見等から考える〇〇〇〇の診断に向けて）</a:t>
            </a:r>
            <a:endParaRPr lang="en-US" sz="6600" b="0" strike="noStrike" spc="-1" dirty="0">
              <a:solidFill>
                <a:schemeClr val="bg1"/>
              </a:solidFill>
              <a:latin typeface="Arial"/>
            </a:endParaRPr>
          </a:p>
        </p:txBody>
      </p:sp>
      <p:sp>
        <p:nvSpPr>
          <p:cNvPr id="3" name="正方形/長方形 2">
            <a:extLst>
              <a:ext uri="{FF2B5EF4-FFF2-40B4-BE49-F238E27FC236}">
                <a16:creationId xmlns:a16="http://schemas.microsoft.com/office/drawing/2014/main" id="{575A0E08-279F-C9F1-C097-459E7E4A708E}"/>
              </a:ext>
            </a:extLst>
          </p:cNvPr>
          <p:cNvSpPr/>
          <p:nvPr/>
        </p:nvSpPr>
        <p:spPr>
          <a:xfrm>
            <a:off x="6156199" y="2943716"/>
            <a:ext cx="23341264" cy="1047477"/>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r>
              <a:rPr lang="ja-JP" sz="5400" b="0" strike="noStrike" spc="-1">
                <a:solidFill>
                  <a:schemeClr val="bg1"/>
                </a:solidFill>
                <a:latin typeface="Arial"/>
              </a:rPr>
              <a:t>〇〇〇〇〇〇〇〇病院〇〇〇内科・〇〇〇〇〇センター</a:t>
            </a:r>
            <a:r>
              <a:rPr lang="ja-JP" altLang="en-US" sz="5400" b="0" strike="noStrike" spc="-1">
                <a:solidFill>
                  <a:schemeClr val="bg1"/>
                </a:solidFill>
                <a:latin typeface="Arial"/>
              </a:rPr>
              <a:t>　</a:t>
            </a:r>
            <a:r>
              <a:rPr lang="ja-JP" altLang="ja-JP" sz="5400" b="0" strike="noStrike" spc="-1">
                <a:solidFill>
                  <a:schemeClr val="bg1"/>
                </a:solidFill>
                <a:latin typeface="Arial"/>
              </a:rPr>
              <a:t>名前　太郎</a:t>
            </a:r>
            <a:endParaRPr lang="en-US" altLang="ja-JP" sz="5400" b="0" strike="noStrike" spc="-1" dirty="0">
              <a:solidFill>
                <a:schemeClr val="bg1"/>
              </a:solidFill>
              <a:latin typeface="Arial"/>
            </a:endParaRPr>
          </a:p>
          <a:p>
            <a:pPr algn="ctr">
              <a:lnSpc>
                <a:spcPct val="100000"/>
              </a:lnSpc>
            </a:pPr>
            <a:endParaRPr lang="en-US" sz="5400" b="0" strike="noStrike" spc="-1" dirty="0">
              <a:solidFill>
                <a:schemeClr val="bg1"/>
              </a:solidFill>
              <a:latin typeface="Arial"/>
            </a:endParaRPr>
          </a:p>
        </p:txBody>
      </p:sp>
      <p:sp>
        <p:nvSpPr>
          <p:cNvPr id="4" name="テキスト ボックス 3">
            <a:extLst>
              <a:ext uri="{FF2B5EF4-FFF2-40B4-BE49-F238E27FC236}">
                <a16:creationId xmlns:a16="http://schemas.microsoft.com/office/drawing/2014/main" id="{1F302BB9-49C5-A51B-1513-C7D7D7F9F5AD}"/>
              </a:ext>
            </a:extLst>
          </p:cNvPr>
          <p:cNvSpPr txBox="1"/>
          <p:nvPr/>
        </p:nvSpPr>
        <p:spPr>
          <a:xfrm>
            <a:off x="477891" y="5716144"/>
            <a:ext cx="34697880" cy="3136501"/>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a:t>
            </a:r>
            <a:endParaRPr lang="en-US" altLang="ja-JP" sz="3600" strike="noStrike" spc="-1" dirty="0">
              <a:solidFill>
                <a:srgbClr val="000000"/>
              </a:solidFill>
              <a:latin typeface="Arial"/>
            </a:endParaRPr>
          </a:p>
        </p:txBody>
      </p:sp>
      <p:sp>
        <p:nvSpPr>
          <p:cNvPr id="5" name="正方形/長方形 4">
            <a:extLst>
              <a:ext uri="{FF2B5EF4-FFF2-40B4-BE49-F238E27FC236}">
                <a16:creationId xmlns:a16="http://schemas.microsoft.com/office/drawing/2014/main" id="{FAA197FD-B295-BD9A-B393-0CE0C0BAB518}"/>
              </a:ext>
            </a:extLst>
          </p:cNvPr>
          <p:cNvSpPr/>
          <p:nvPr/>
        </p:nvSpPr>
        <p:spPr>
          <a:xfrm>
            <a:off x="16450354" y="4526055"/>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spc="-1" dirty="0" err="1">
                <a:solidFill>
                  <a:schemeClr val="bg1"/>
                </a:solidFill>
                <a:latin typeface="Arial"/>
              </a:rPr>
              <a:t>はじめに</a:t>
            </a:r>
            <a:endParaRPr lang="en-US" sz="6000" b="0" strike="noStrike" spc="-1" dirty="0">
              <a:solidFill>
                <a:schemeClr val="bg1"/>
              </a:solidFill>
              <a:latin typeface="Arial"/>
            </a:endParaRPr>
          </a:p>
        </p:txBody>
      </p:sp>
      <p:sp>
        <p:nvSpPr>
          <p:cNvPr id="8" name="正方形/長方形 7">
            <a:extLst>
              <a:ext uri="{FF2B5EF4-FFF2-40B4-BE49-F238E27FC236}">
                <a16:creationId xmlns:a16="http://schemas.microsoft.com/office/drawing/2014/main" id="{4D039B50-1C01-4B09-3A44-B59F99537B63}"/>
              </a:ext>
            </a:extLst>
          </p:cNvPr>
          <p:cNvSpPr/>
          <p:nvPr/>
        </p:nvSpPr>
        <p:spPr>
          <a:xfrm>
            <a:off x="16450354" y="8953675"/>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b="0" strike="noStrike" spc="-1" dirty="0" err="1">
                <a:solidFill>
                  <a:schemeClr val="bg1"/>
                </a:solidFill>
                <a:latin typeface="Arial"/>
              </a:rPr>
              <a:t>症例</a:t>
            </a:r>
            <a:endParaRPr lang="en-US" sz="6000" b="0" strike="noStrike" spc="-1" dirty="0">
              <a:solidFill>
                <a:schemeClr val="bg1"/>
              </a:solidFill>
              <a:latin typeface="Arial"/>
            </a:endParaRPr>
          </a:p>
        </p:txBody>
      </p:sp>
      <p:sp>
        <p:nvSpPr>
          <p:cNvPr id="9" name="正方形/長方形 8">
            <a:extLst>
              <a:ext uri="{FF2B5EF4-FFF2-40B4-BE49-F238E27FC236}">
                <a16:creationId xmlns:a16="http://schemas.microsoft.com/office/drawing/2014/main" id="{69731D19-E272-DC83-6A86-CA891C7E10B7}"/>
              </a:ext>
            </a:extLst>
          </p:cNvPr>
          <p:cNvSpPr/>
          <p:nvPr/>
        </p:nvSpPr>
        <p:spPr>
          <a:xfrm>
            <a:off x="16450354" y="27193549"/>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b="0" strike="noStrike" spc="-1" dirty="0" err="1">
                <a:solidFill>
                  <a:schemeClr val="bg1"/>
                </a:solidFill>
                <a:latin typeface="Arial"/>
              </a:rPr>
              <a:t>経過</a:t>
            </a:r>
            <a:endParaRPr lang="en-US" sz="6000" b="0" strike="noStrike" spc="-1" dirty="0">
              <a:solidFill>
                <a:schemeClr val="bg1"/>
              </a:solidFill>
              <a:latin typeface="Arial"/>
            </a:endParaRPr>
          </a:p>
        </p:txBody>
      </p:sp>
      <p:sp>
        <p:nvSpPr>
          <p:cNvPr id="10" name="正方形/長方形 9">
            <a:extLst>
              <a:ext uri="{FF2B5EF4-FFF2-40B4-BE49-F238E27FC236}">
                <a16:creationId xmlns:a16="http://schemas.microsoft.com/office/drawing/2014/main" id="{48D1433C-233C-094E-AE78-D633EC7AFEBF}"/>
              </a:ext>
            </a:extLst>
          </p:cNvPr>
          <p:cNvSpPr/>
          <p:nvPr/>
        </p:nvSpPr>
        <p:spPr>
          <a:xfrm>
            <a:off x="16450354" y="32631822"/>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b="0" strike="noStrike" spc="-1" dirty="0" err="1">
                <a:solidFill>
                  <a:schemeClr val="bg1"/>
                </a:solidFill>
                <a:latin typeface="Arial"/>
              </a:rPr>
              <a:t>結果</a:t>
            </a:r>
            <a:endParaRPr lang="en-US" sz="6000" b="0" strike="noStrike" spc="-1" dirty="0">
              <a:solidFill>
                <a:schemeClr val="bg1"/>
              </a:solidFill>
              <a:latin typeface="Arial"/>
            </a:endParaRPr>
          </a:p>
        </p:txBody>
      </p:sp>
      <p:sp>
        <p:nvSpPr>
          <p:cNvPr id="11" name="正方形/長方形 10">
            <a:extLst>
              <a:ext uri="{FF2B5EF4-FFF2-40B4-BE49-F238E27FC236}">
                <a16:creationId xmlns:a16="http://schemas.microsoft.com/office/drawing/2014/main" id="{B2F54CD4-9F02-36B2-C533-684E72AD629B}"/>
              </a:ext>
            </a:extLst>
          </p:cNvPr>
          <p:cNvSpPr/>
          <p:nvPr/>
        </p:nvSpPr>
        <p:spPr>
          <a:xfrm>
            <a:off x="16450354" y="41246433"/>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b="0" strike="noStrike" spc="-1" dirty="0" err="1">
                <a:solidFill>
                  <a:schemeClr val="bg1"/>
                </a:solidFill>
                <a:latin typeface="Arial"/>
              </a:rPr>
              <a:t>考察</a:t>
            </a:r>
            <a:endParaRPr lang="en-US" sz="6000" b="0" strike="noStrike" spc="-1" dirty="0">
              <a:solidFill>
                <a:schemeClr val="bg1"/>
              </a:solidFill>
              <a:latin typeface="Arial"/>
            </a:endParaRPr>
          </a:p>
        </p:txBody>
      </p:sp>
      <p:sp>
        <p:nvSpPr>
          <p:cNvPr id="12" name="正方形/長方形 11">
            <a:extLst>
              <a:ext uri="{FF2B5EF4-FFF2-40B4-BE49-F238E27FC236}">
                <a16:creationId xmlns:a16="http://schemas.microsoft.com/office/drawing/2014/main" id="{49236ADD-1D51-2E69-126F-BBF9074A648E}"/>
              </a:ext>
            </a:extLst>
          </p:cNvPr>
          <p:cNvSpPr/>
          <p:nvPr/>
        </p:nvSpPr>
        <p:spPr>
          <a:xfrm>
            <a:off x="16450354" y="45674054"/>
            <a:ext cx="2752955" cy="1087621"/>
          </a:xfrm>
          <a:prstGeom prst="rect">
            <a:avLst/>
          </a:prstGeom>
          <a:noFill/>
          <a:ln w="0">
            <a:noFill/>
          </a:ln>
        </p:spPr>
        <p:style>
          <a:lnRef idx="0">
            <a:scrgbClr r="0" g="0" b="0"/>
          </a:lnRef>
          <a:fillRef idx="0">
            <a:scrgbClr r="0" g="0" b="0"/>
          </a:fillRef>
          <a:effectRef idx="0">
            <a:scrgbClr r="0" g="0" b="0"/>
          </a:effectRef>
          <a:fontRef idx="minor"/>
        </p:style>
        <p:txBody>
          <a:bodyPr wrap="none" lIns="90000" tIns="45000" rIns="90000" bIns="45000" anchor="t">
            <a:noAutofit/>
          </a:bodyPr>
          <a:lstStyle/>
          <a:p>
            <a:pPr algn="ctr">
              <a:lnSpc>
                <a:spcPct val="100000"/>
              </a:lnSpc>
            </a:pPr>
            <a:r>
              <a:rPr lang="en-US" sz="6000" b="0" strike="noStrike" spc="-1" dirty="0" err="1">
                <a:solidFill>
                  <a:schemeClr val="bg1"/>
                </a:solidFill>
                <a:latin typeface="Arial"/>
              </a:rPr>
              <a:t>結語</a:t>
            </a:r>
            <a:endParaRPr lang="en-US" sz="6000" b="0" strike="noStrike" spc="-1" dirty="0">
              <a:solidFill>
                <a:schemeClr val="bg1"/>
              </a:solidFill>
              <a:latin typeface="Arial"/>
            </a:endParaRPr>
          </a:p>
        </p:txBody>
      </p:sp>
      <p:sp>
        <p:nvSpPr>
          <p:cNvPr id="13" name="テキスト ボックス 12">
            <a:extLst>
              <a:ext uri="{FF2B5EF4-FFF2-40B4-BE49-F238E27FC236}">
                <a16:creationId xmlns:a16="http://schemas.microsoft.com/office/drawing/2014/main" id="{96C5A985-0305-F494-B3C5-0FC44D7A0B42}"/>
              </a:ext>
            </a:extLst>
          </p:cNvPr>
          <p:cNvSpPr txBox="1"/>
          <p:nvPr/>
        </p:nvSpPr>
        <p:spPr>
          <a:xfrm>
            <a:off x="477891" y="28314887"/>
            <a:ext cx="34697880" cy="4339599"/>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a:t>
            </a:r>
            <a:endParaRPr lang="en-US" altLang="ja-JP" sz="3600" strike="noStrike" spc="-1" dirty="0">
              <a:solidFill>
                <a:srgbClr val="000000"/>
              </a:solidFill>
              <a:latin typeface="Arial"/>
            </a:endParaRPr>
          </a:p>
        </p:txBody>
      </p:sp>
      <p:sp>
        <p:nvSpPr>
          <p:cNvPr id="15" name="テキスト ボックス 14">
            <a:extLst>
              <a:ext uri="{FF2B5EF4-FFF2-40B4-BE49-F238E27FC236}">
                <a16:creationId xmlns:a16="http://schemas.microsoft.com/office/drawing/2014/main" id="{D17D3ED6-95FC-B4FA-A46E-8769993F4954}"/>
              </a:ext>
            </a:extLst>
          </p:cNvPr>
          <p:cNvSpPr txBox="1"/>
          <p:nvPr/>
        </p:nvSpPr>
        <p:spPr>
          <a:xfrm>
            <a:off x="477891" y="46951230"/>
            <a:ext cx="34697880" cy="3136501"/>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a:t>
            </a:r>
            <a:endParaRPr lang="en-US" altLang="ja-JP" sz="3600" strike="noStrike" spc="-1" dirty="0">
              <a:solidFill>
                <a:srgbClr val="000000"/>
              </a:solidFill>
              <a:latin typeface="Arial"/>
            </a:endParaRPr>
          </a:p>
        </p:txBody>
      </p:sp>
      <p:sp>
        <p:nvSpPr>
          <p:cNvPr id="16" name="テキスト ボックス 15">
            <a:extLst>
              <a:ext uri="{FF2B5EF4-FFF2-40B4-BE49-F238E27FC236}">
                <a16:creationId xmlns:a16="http://schemas.microsoft.com/office/drawing/2014/main" id="{C3B4D21C-6D46-4384-FFD4-6655BFAAAED1}"/>
              </a:ext>
            </a:extLst>
          </p:cNvPr>
          <p:cNvSpPr txBox="1"/>
          <p:nvPr/>
        </p:nvSpPr>
        <p:spPr>
          <a:xfrm>
            <a:off x="477891" y="42509859"/>
            <a:ext cx="34697880" cy="3136501"/>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a:t>
            </a:r>
            <a:endParaRPr lang="en-US" altLang="ja-JP" sz="3600" strike="noStrike" spc="-1" dirty="0">
              <a:solidFill>
                <a:srgbClr val="000000"/>
              </a:solidFill>
              <a:latin typeface="Arial"/>
            </a:endParaRPr>
          </a:p>
        </p:txBody>
      </p:sp>
      <p:sp>
        <p:nvSpPr>
          <p:cNvPr id="17" name="テキスト ボックス 16">
            <a:extLst>
              <a:ext uri="{FF2B5EF4-FFF2-40B4-BE49-F238E27FC236}">
                <a16:creationId xmlns:a16="http://schemas.microsoft.com/office/drawing/2014/main" id="{B77231B8-E3D8-D235-0C4E-CEAFCFF254FE}"/>
              </a:ext>
            </a:extLst>
          </p:cNvPr>
          <p:cNvSpPr txBox="1"/>
          <p:nvPr/>
        </p:nvSpPr>
        <p:spPr>
          <a:xfrm>
            <a:off x="14027039" y="33844830"/>
            <a:ext cx="21148731" cy="7124962"/>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a:t>
            </a:r>
            <a:endParaRPr lang="en-US" altLang="ja-JP" sz="3600" strike="noStrike" spc="-1" dirty="0">
              <a:solidFill>
                <a:srgbClr val="000000"/>
              </a:solidFill>
              <a:latin typeface="Arial"/>
            </a:endParaRPr>
          </a:p>
        </p:txBody>
      </p:sp>
      <p:sp>
        <p:nvSpPr>
          <p:cNvPr id="19" name="テキスト ボックス 18">
            <a:extLst>
              <a:ext uri="{FF2B5EF4-FFF2-40B4-BE49-F238E27FC236}">
                <a16:creationId xmlns:a16="http://schemas.microsoft.com/office/drawing/2014/main" id="{2AA2C9C3-B5EF-CDD5-275D-B7F2995EF518}"/>
              </a:ext>
            </a:extLst>
          </p:cNvPr>
          <p:cNvSpPr txBox="1"/>
          <p:nvPr/>
        </p:nvSpPr>
        <p:spPr>
          <a:xfrm>
            <a:off x="477891" y="10113973"/>
            <a:ext cx="21681549" cy="7262507"/>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a:t>
            </a:r>
            <a:endParaRPr lang="en-US" altLang="ja-JP" sz="3600" strike="noStrike" spc="-1" dirty="0">
              <a:solidFill>
                <a:srgbClr val="000000"/>
              </a:solidFill>
              <a:latin typeface="Arial"/>
            </a:endParaRPr>
          </a:p>
        </p:txBody>
      </p:sp>
      <p:sp>
        <p:nvSpPr>
          <p:cNvPr id="20" name="テキスト ボックス 19">
            <a:extLst>
              <a:ext uri="{FF2B5EF4-FFF2-40B4-BE49-F238E27FC236}">
                <a16:creationId xmlns:a16="http://schemas.microsoft.com/office/drawing/2014/main" id="{11F7645B-DB09-2D60-DF14-DB5DD1B995F7}"/>
              </a:ext>
            </a:extLst>
          </p:cNvPr>
          <p:cNvSpPr txBox="1"/>
          <p:nvPr/>
        </p:nvSpPr>
        <p:spPr>
          <a:xfrm>
            <a:off x="477891" y="17516259"/>
            <a:ext cx="34697880" cy="2514433"/>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a:t>
            </a:r>
            <a:endParaRPr lang="en-US" altLang="ja-JP" sz="3600" strike="noStrike" spc="-1" dirty="0">
              <a:solidFill>
                <a:srgbClr val="000000"/>
              </a:solidFill>
              <a:latin typeface="Arial"/>
            </a:endParaRPr>
          </a:p>
        </p:txBody>
      </p:sp>
      <p:sp>
        <p:nvSpPr>
          <p:cNvPr id="21" name="テキスト ボックス 20">
            <a:extLst>
              <a:ext uri="{FF2B5EF4-FFF2-40B4-BE49-F238E27FC236}">
                <a16:creationId xmlns:a16="http://schemas.microsoft.com/office/drawing/2014/main" id="{F5507851-7B76-F29E-8FC5-1D0D2E67C0BB}"/>
              </a:ext>
            </a:extLst>
          </p:cNvPr>
          <p:cNvSpPr txBox="1"/>
          <p:nvPr/>
        </p:nvSpPr>
        <p:spPr>
          <a:xfrm>
            <a:off x="477891" y="24962087"/>
            <a:ext cx="34697880" cy="1811045"/>
          </a:xfrm>
          <a:prstGeom prst="rect">
            <a:avLst/>
          </a:prstGeom>
          <a:noFill/>
          <a:ln w="0">
            <a:noFill/>
          </a:ln>
        </p:spPr>
        <p:txBody>
          <a:bodyPr lIns="90000" tIns="45000" rIns="90000" bIns="45000" anchor="t">
            <a:noAutofit/>
          </a:bodyPr>
          <a:lstStyle/>
          <a:p>
            <a:r>
              <a:rPr lang="ja-JP" sz="3600" strike="noStrike" spc="-1">
                <a:solidFill>
                  <a:srgbClr val="000000"/>
                </a:solidFill>
                <a:latin typeface="Arial"/>
              </a:rPr>
              <a:t>ここにテキスト文字が入ります</a:t>
            </a:r>
            <a:r>
              <a:rPr lang="ja-JP" altLang="ja-JP" sz="3600" strike="noStrike" spc="-1">
                <a:solidFill>
                  <a:srgbClr val="000000"/>
                </a:solidFill>
                <a:latin typeface="Arial"/>
              </a:rPr>
              <a:t>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こにテキスト文字が入りますこ</a:t>
            </a:r>
            <a:endParaRPr lang="en-US" altLang="ja-JP" sz="3600" strike="noStrike" spc="-1" dirty="0">
              <a:solidFill>
                <a:srgbClr val="000000"/>
              </a:solidFill>
              <a:latin typeface="Arial"/>
            </a:endParaRPr>
          </a:p>
        </p:txBody>
      </p:sp>
      <p:sp>
        <p:nvSpPr>
          <p:cNvPr id="6" name="テキスト ボックス 5">
            <a:extLst>
              <a:ext uri="{FF2B5EF4-FFF2-40B4-BE49-F238E27FC236}">
                <a16:creationId xmlns:a16="http://schemas.microsoft.com/office/drawing/2014/main" id="{C9B9CF75-0C1E-693F-47E0-B4B7C28AA0CF}"/>
              </a:ext>
            </a:extLst>
          </p:cNvPr>
          <p:cNvSpPr txBox="1"/>
          <p:nvPr/>
        </p:nvSpPr>
        <p:spPr>
          <a:xfrm>
            <a:off x="-21416211" y="18288000"/>
            <a:ext cx="184731" cy="369332"/>
          </a:xfrm>
          <a:prstGeom prst="rect">
            <a:avLst/>
          </a:prstGeom>
          <a:noFill/>
        </p:spPr>
        <p:txBody>
          <a:bodyPr wrap="none" rtlCol="0">
            <a:spAutoFit/>
          </a:bodyPr>
          <a:lstStyle/>
          <a:p>
            <a:endParaRPr kumimoji="1" lang="ja-JP" altLang="en-US"/>
          </a:p>
        </p:txBody>
      </p:sp>
      <p:sp>
        <p:nvSpPr>
          <p:cNvPr id="7" name="テキスト ボックス 6">
            <a:extLst>
              <a:ext uri="{FF2B5EF4-FFF2-40B4-BE49-F238E27FC236}">
                <a16:creationId xmlns:a16="http://schemas.microsoft.com/office/drawing/2014/main" id="{0BA158BA-25A1-807F-65EC-429BB7AC3F09}"/>
              </a:ext>
            </a:extLst>
          </p:cNvPr>
          <p:cNvSpPr txBox="1"/>
          <p:nvPr/>
        </p:nvSpPr>
        <p:spPr>
          <a:xfrm>
            <a:off x="37095895" y="16977395"/>
            <a:ext cx="18252000" cy="1384995"/>
          </a:xfrm>
          <a:prstGeom prst="rect">
            <a:avLst/>
          </a:prstGeom>
          <a:noFill/>
        </p:spPr>
        <p:txBody>
          <a:bodyPr wrap="square" lIns="0" tIns="0" rIns="0" bIns="0" rtlCol="0">
            <a:spAutoFit/>
          </a:bodyPr>
          <a:lstStyle/>
          <a:p>
            <a:pPr algn="ctr"/>
            <a:r>
              <a:rPr lang="en-US" altLang="ja-JP" sz="9000" b="1" dirty="0">
                <a:latin typeface="ＭＳ ゴシック" pitchFamily="49" charset="-128"/>
                <a:ea typeface="ＭＳ ゴシック" pitchFamily="49" charset="-128"/>
              </a:rPr>
              <a:t>BO</a:t>
            </a:r>
            <a:r>
              <a:rPr lang="ja-JP" altLang="en-US" sz="9000" b="1" dirty="0">
                <a:latin typeface="ＭＳ ゴシック" pitchFamily="49" charset="-128"/>
                <a:ea typeface="ＭＳ ゴシック" pitchFamily="49" charset="-128"/>
              </a:rPr>
              <a:t>（</a:t>
            </a:r>
            <a:r>
              <a:rPr lang="en-US" altLang="ja-JP" sz="9000" b="1" dirty="0">
                <a:latin typeface="ＭＳ ゴシック" pitchFamily="49" charset="-128"/>
                <a:ea typeface="ＭＳ ゴシック" pitchFamily="49" charset="-128"/>
              </a:rPr>
              <a:t>103×145.6cm</a:t>
            </a:r>
            <a:r>
              <a:rPr lang="ja-JP" altLang="en-US" sz="9000" b="1" dirty="0">
                <a:latin typeface="ＭＳ ゴシック" pitchFamily="49" charset="-128"/>
                <a:ea typeface="ＭＳ ゴシック" pitchFamily="49" charset="-128"/>
              </a:rPr>
              <a:t>）印刷用</a:t>
            </a:r>
            <a:endParaRPr lang="en-US" altLang="ja-JP" sz="9000" b="1" dirty="0">
              <a:latin typeface="ＭＳ ゴシック" pitchFamily="49" charset="-128"/>
              <a:ea typeface="ＭＳ ゴシック" pitchFamily="49" charset="-128"/>
            </a:endParaRPr>
          </a:p>
        </p:txBody>
      </p:sp>
      <p:sp>
        <p:nvSpPr>
          <p:cNvPr id="14" name="テキスト ボックス 13">
            <a:extLst>
              <a:ext uri="{FF2B5EF4-FFF2-40B4-BE49-F238E27FC236}">
                <a16:creationId xmlns:a16="http://schemas.microsoft.com/office/drawing/2014/main" id="{3118C6CD-41C9-7BF9-C9F6-41608FEEE6AC}"/>
              </a:ext>
            </a:extLst>
          </p:cNvPr>
          <p:cNvSpPr txBox="1"/>
          <p:nvPr/>
        </p:nvSpPr>
        <p:spPr>
          <a:xfrm>
            <a:off x="37095895" y="19259174"/>
            <a:ext cx="18252000" cy="5609046"/>
          </a:xfrm>
          <a:prstGeom prst="rect">
            <a:avLst/>
          </a:prstGeom>
          <a:noFill/>
          <a:ln>
            <a:solidFill>
              <a:srgbClr val="FF0000"/>
            </a:solidFill>
          </a:ln>
        </p:spPr>
        <p:txBody>
          <a:bodyPr wrap="square" lIns="1332000" tIns="648000" rIns="0" bIns="648000" rtlCol="0">
            <a:spAutoFit/>
          </a:bodyPr>
          <a:lstStyle/>
          <a:p>
            <a:r>
              <a:rPr lang="ja-JP" altLang="en-US" sz="9000">
                <a:latin typeface="ＭＳ ゴシック" pitchFamily="49" charset="-128"/>
                <a:ea typeface="ＭＳ ゴシック" pitchFamily="49" charset="-128"/>
              </a:rPr>
              <a:t>ページ設定</a:t>
            </a:r>
            <a:r>
              <a:rPr lang="en-US" altLang="ja-JP" sz="9000" b="1" baseline="40000">
                <a:latin typeface="ＭＳ ゴシック" pitchFamily="49" charset="-128"/>
                <a:ea typeface="ＭＳ ゴシック" pitchFamily="49" charset="-128"/>
              </a:rPr>
              <a:t>※1</a:t>
            </a:r>
            <a:r>
              <a:rPr lang="ja-JP" altLang="en-US" sz="9000">
                <a:latin typeface="ＭＳ ゴシック" pitchFamily="49" charset="-128"/>
                <a:ea typeface="ＭＳ ゴシック" pitchFamily="49" charset="-128"/>
              </a:rPr>
              <a:t>（縮小サイズ</a:t>
            </a:r>
            <a:r>
              <a:rPr lang="en-US" altLang="ja-JP" sz="9000" b="1" baseline="40000">
                <a:latin typeface="ＭＳ ゴシック" pitchFamily="49" charset="-128"/>
                <a:ea typeface="ＭＳ ゴシック" pitchFamily="49" charset="-128"/>
              </a:rPr>
              <a:t>※2</a:t>
            </a:r>
            <a:r>
              <a:rPr lang="ja-JP" altLang="en-US" sz="9000">
                <a:latin typeface="ＭＳ ゴシック" pitchFamily="49" charset="-128"/>
                <a:ea typeface="ＭＳ ゴシック" pitchFamily="49" charset="-128"/>
              </a:rPr>
              <a:t>）</a:t>
            </a:r>
            <a:endParaRPr kumimoji="1" lang="en-US" altLang="ja-JP" sz="9000">
              <a:latin typeface="ＭＳ ゴシック" pitchFamily="49" charset="-128"/>
              <a:ea typeface="ＭＳ ゴシック" pitchFamily="49" charset="-128"/>
            </a:endParaRPr>
          </a:p>
          <a:p>
            <a:r>
              <a:rPr lang="ja-JP" altLang="en-US" sz="9000">
                <a:latin typeface="ＭＳ ゴシック" pitchFamily="49" charset="-128"/>
                <a:ea typeface="ＭＳ ゴシック" pitchFamily="49" charset="-128"/>
              </a:rPr>
              <a:t>幅　 </a:t>
            </a:r>
            <a:r>
              <a:rPr lang="en-US" altLang="ja-JP" sz="9000">
                <a:latin typeface="ＭＳ ゴシック" pitchFamily="49" charset="-128"/>
                <a:ea typeface="ＭＳ ゴシック" pitchFamily="49" charset="-128"/>
              </a:rPr>
              <a:t>99.04cm</a:t>
            </a:r>
          </a:p>
          <a:p>
            <a:r>
              <a:rPr kumimoji="1" lang="ja-JP" altLang="en-US" sz="9000">
                <a:latin typeface="ＭＳ ゴシック" pitchFamily="49" charset="-128"/>
                <a:ea typeface="ＭＳ ゴシック" pitchFamily="49" charset="-128"/>
              </a:rPr>
              <a:t>高さ   </a:t>
            </a:r>
            <a:r>
              <a:rPr kumimoji="1" lang="en-US" altLang="ja-JP" sz="9000">
                <a:latin typeface="ＭＳ ゴシック" pitchFamily="49" charset="-128"/>
                <a:ea typeface="ＭＳ ゴシック" pitchFamily="49" charset="-128"/>
              </a:rPr>
              <a:t>140cm</a:t>
            </a:r>
            <a:endParaRPr lang="en-US" altLang="ja-JP" sz="6500">
              <a:latin typeface="ＭＳ ゴシック" pitchFamily="49" charset="-128"/>
              <a:ea typeface="ＭＳ ゴシック" pitchFamily="49" charset="-128"/>
            </a:endParaRPr>
          </a:p>
        </p:txBody>
      </p:sp>
      <p:sp>
        <p:nvSpPr>
          <p:cNvPr id="18" name="テキスト ボックス 17">
            <a:extLst>
              <a:ext uri="{FF2B5EF4-FFF2-40B4-BE49-F238E27FC236}">
                <a16:creationId xmlns:a16="http://schemas.microsoft.com/office/drawing/2014/main" id="{02375D44-826F-AD1B-B6CA-B5D5076DBC16}"/>
              </a:ext>
            </a:extLst>
          </p:cNvPr>
          <p:cNvSpPr txBox="1"/>
          <p:nvPr/>
        </p:nvSpPr>
        <p:spPr>
          <a:xfrm>
            <a:off x="36983340" y="25804324"/>
            <a:ext cx="21818424" cy="11095345"/>
          </a:xfrm>
          <a:prstGeom prst="rect">
            <a:avLst/>
          </a:prstGeom>
          <a:noFill/>
        </p:spPr>
        <p:txBody>
          <a:bodyPr wrap="square" rtlCol="0">
            <a:spAutoFit/>
          </a:bodyPr>
          <a:lstStyle/>
          <a:p>
            <a:r>
              <a:rPr lang="en-US" altLang="ja-JP" sz="6500" b="1" dirty="0">
                <a:latin typeface="ＭＳ ゴシック" pitchFamily="49" charset="-128"/>
                <a:ea typeface="ＭＳ ゴシック" pitchFamily="49" charset="-128"/>
              </a:rPr>
              <a:t>※1</a:t>
            </a:r>
            <a:r>
              <a:rPr lang="ja-JP" altLang="en-US" sz="6500" dirty="0">
                <a:latin typeface="ＭＳ ゴシック" pitchFamily="49" charset="-128"/>
                <a:ea typeface="ＭＳ ゴシック" pitchFamily="49" charset="-128"/>
              </a:rPr>
              <a:t>　</a:t>
            </a:r>
            <a:endParaRPr lang="en-US" altLang="ja-JP" sz="6500" dirty="0">
              <a:latin typeface="ＭＳ ゴシック" pitchFamily="49" charset="-128"/>
              <a:ea typeface="ＭＳ ゴシック" pitchFamily="49" charset="-128"/>
            </a:endParaRPr>
          </a:p>
          <a:p>
            <a:r>
              <a:rPr lang="en-US" altLang="ja-JP" sz="6500" dirty="0">
                <a:latin typeface="ＭＳ ゴシック" pitchFamily="49" charset="-128"/>
                <a:ea typeface="ＭＳ ゴシック" pitchFamily="49" charset="-128"/>
              </a:rPr>
              <a:t>PowerPoint</a:t>
            </a:r>
            <a:r>
              <a:rPr lang="ja-JP" altLang="en-US" sz="6500" dirty="0">
                <a:latin typeface="ＭＳ ゴシック" pitchFamily="49" charset="-128"/>
                <a:ea typeface="ＭＳ ゴシック" pitchFamily="49" charset="-128"/>
              </a:rPr>
              <a:t>のバージョンによっては数値に若干</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誤差が生じている場合がありますが、そのまま　</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作成いただいて問題ございません。</a:t>
            </a:r>
            <a:endParaRPr lang="en-US" altLang="ja-JP" sz="6500" dirty="0">
              <a:latin typeface="ＭＳ ゴシック" pitchFamily="49" charset="-128"/>
              <a:ea typeface="ＭＳ ゴシック" pitchFamily="49" charset="-128"/>
            </a:endParaRPr>
          </a:p>
          <a:p>
            <a:endParaRPr lang="en-US" altLang="ja-JP" sz="6500" dirty="0">
              <a:latin typeface="ＭＳ ゴシック" pitchFamily="49" charset="-128"/>
              <a:ea typeface="ＭＳ ゴシック" pitchFamily="49" charset="-128"/>
            </a:endParaRPr>
          </a:p>
          <a:p>
            <a:r>
              <a:rPr lang="en-US" altLang="ja-JP" sz="6500" b="1" dirty="0">
                <a:latin typeface="ＭＳ ゴシック" pitchFamily="49" charset="-128"/>
                <a:ea typeface="ＭＳ ゴシック" pitchFamily="49" charset="-128"/>
              </a:rPr>
              <a:t>※2</a:t>
            </a:r>
          </a:p>
          <a:p>
            <a:r>
              <a:rPr lang="en-US" altLang="ja-JP" sz="6500" dirty="0">
                <a:latin typeface="ＭＳ ゴシック" pitchFamily="49" charset="-128"/>
                <a:ea typeface="ＭＳ ゴシック" pitchFamily="49" charset="-128"/>
              </a:rPr>
              <a:t>PowerPoint</a:t>
            </a:r>
            <a:r>
              <a:rPr lang="ja-JP" altLang="en-US" sz="6500" dirty="0">
                <a:latin typeface="ＭＳ ゴシック" pitchFamily="49" charset="-128"/>
                <a:ea typeface="ＭＳ ゴシック" pitchFamily="49" charset="-128"/>
              </a:rPr>
              <a:t>の制限上、</a:t>
            </a:r>
            <a:r>
              <a:rPr lang="en-US" altLang="ja-JP" sz="6500" dirty="0">
                <a:latin typeface="ＭＳ ゴシック" pitchFamily="49" charset="-128"/>
                <a:ea typeface="ＭＳ ゴシック" pitchFamily="49" charset="-128"/>
              </a:rPr>
              <a:t>B0</a:t>
            </a:r>
            <a:r>
              <a:rPr lang="ja-JP" altLang="en-US" sz="6500" dirty="0">
                <a:latin typeface="ＭＳ ゴシック" pitchFamily="49" charset="-128"/>
                <a:ea typeface="ＭＳ ゴシック" pitchFamily="49" charset="-128"/>
              </a:rPr>
              <a:t>原寸には設定できないため、　　　</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縮小サイズにしております。</a:t>
            </a:r>
            <a:endParaRPr lang="en-US" altLang="ja-JP" sz="6500" dirty="0">
              <a:latin typeface="ＭＳ ゴシック" pitchFamily="49" charset="-128"/>
              <a:ea typeface="ＭＳ ゴシック" pitchFamily="49" charset="-128"/>
            </a:endParaRPr>
          </a:p>
          <a:p>
            <a:r>
              <a:rPr lang="ja-JP" altLang="en-US" sz="6500" dirty="0">
                <a:latin typeface="ＭＳ ゴシック" pitchFamily="49" charset="-128"/>
                <a:ea typeface="ＭＳ ゴシック" pitchFamily="49" charset="-128"/>
              </a:rPr>
              <a:t>（製作時に拡大印刷いたします。）</a:t>
            </a:r>
            <a:endParaRPr lang="en-US" altLang="ja-JP" sz="6500" dirty="0">
              <a:latin typeface="ＭＳ ゴシック" pitchFamily="49" charset="-128"/>
              <a:ea typeface="ＭＳ ゴシック" pitchFamily="49" charset="-128"/>
            </a:endParaRPr>
          </a:p>
          <a:p>
            <a:endParaRPr lang="en-US" altLang="ja-JP" sz="6500" dirty="0">
              <a:latin typeface="ＭＳ ゴシック" pitchFamily="49" charset="-128"/>
              <a:ea typeface="ＭＳ ゴシック" pitchFamily="49" charset="-128"/>
            </a:endParaRPr>
          </a:p>
          <a:p>
            <a:endParaRPr lang="en-US" altLang="ja-JP" sz="6500" dirty="0">
              <a:latin typeface="ＭＳ ゴシック" pitchFamily="49" charset="-128"/>
              <a:ea typeface="ＭＳ ゴシック" pitchFamily="49" charset="-128"/>
            </a:endParaRPr>
          </a:p>
        </p:txBody>
      </p:sp>
      <p:sp>
        <p:nvSpPr>
          <p:cNvPr id="22" name="正方形/長方形 21">
            <a:extLst>
              <a:ext uri="{FF2B5EF4-FFF2-40B4-BE49-F238E27FC236}">
                <a16:creationId xmlns:a16="http://schemas.microsoft.com/office/drawing/2014/main" id="{0131130D-1228-6F84-2B4B-BF40A6CA8F3D}"/>
              </a:ext>
            </a:extLst>
          </p:cNvPr>
          <p:cNvSpPr/>
          <p:nvPr/>
        </p:nvSpPr>
        <p:spPr>
          <a:xfrm>
            <a:off x="36983340" y="35789059"/>
            <a:ext cx="20738304" cy="4093428"/>
          </a:xfrm>
          <a:prstGeom prst="rect">
            <a:avLst/>
          </a:prstGeom>
        </p:spPr>
        <p:txBody>
          <a:bodyPr wrap="square">
            <a:spAutoFit/>
          </a:bodyPr>
          <a:lstStyle/>
          <a:p>
            <a:r>
              <a:rPr lang="en-US" altLang="ja-JP" sz="6500" u="sng" dirty="0">
                <a:latin typeface="ＭＳ ゴシック" pitchFamily="49" charset="-128"/>
                <a:ea typeface="ＭＳ ゴシック" pitchFamily="49" charset="-128"/>
              </a:rPr>
              <a:t>※</a:t>
            </a:r>
            <a:r>
              <a:rPr lang="ja-JP" altLang="en-US" sz="6500" u="sng">
                <a:latin typeface="ＭＳ ゴシック" pitchFamily="49" charset="-128"/>
                <a:ea typeface="ＭＳ ゴシック" pitchFamily="49" charset="-128"/>
              </a:rPr>
              <a:t>ご入稿時は、必ず</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ファイルにてご入稿ください。</a:t>
            </a:r>
            <a:endParaRPr lang="en-US" altLang="ja-JP" sz="6500" u="sng" dirty="0">
              <a:latin typeface="ＭＳ ゴシック" pitchFamily="49" charset="-128"/>
              <a:ea typeface="ＭＳ ゴシック" pitchFamily="49" charset="-128"/>
            </a:endParaRPr>
          </a:p>
          <a:p>
            <a:r>
              <a:rPr lang="ja-JP" altLang="en-US" sz="6500" u="sng">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が印刷データになります）</a:t>
            </a:r>
            <a:endParaRPr lang="en-US" altLang="ja-JP" sz="6500" u="sng" dirty="0">
              <a:latin typeface="ＭＳ ゴシック" pitchFamily="49" charset="-128"/>
              <a:ea typeface="ＭＳ ゴシック" pitchFamily="49" charset="-128"/>
            </a:endParaRPr>
          </a:p>
          <a:p>
            <a:r>
              <a:rPr lang="en-US" altLang="ja-JP" sz="6500" u="sng" dirty="0">
                <a:latin typeface="ＭＳ ゴシック" pitchFamily="49" charset="-128"/>
                <a:ea typeface="ＭＳ ゴシック" pitchFamily="49" charset="-128"/>
              </a:rPr>
              <a:t>※</a:t>
            </a:r>
            <a:r>
              <a:rPr lang="en-US" altLang="ja-JP" sz="6500" u="sng" dirty="0">
                <a:solidFill>
                  <a:srgbClr val="FF0000"/>
                </a:solidFill>
                <a:latin typeface="ＭＳ ゴシック" pitchFamily="49" charset="-128"/>
                <a:ea typeface="ＭＳ ゴシック" pitchFamily="49" charset="-128"/>
              </a:rPr>
              <a:t>PDF</a:t>
            </a:r>
            <a:r>
              <a:rPr lang="ja-JP" altLang="en-US" sz="6500" u="sng">
                <a:latin typeface="ＭＳ ゴシック" pitchFamily="49" charset="-128"/>
                <a:ea typeface="ＭＳ ゴシック" pitchFamily="49" charset="-128"/>
              </a:rPr>
              <a:t>入稿の際、変換時に文字化け等がないか必ずお客様でご確認いただき、ご入稿ください。</a:t>
            </a:r>
            <a:endParaRPr lang="ja-JP" altLang="en-US" sz="6500" u="sng" dirty="0">
              <a:latin typeface="ＭＳ ゴシック" pitchFamily="49" charset="-128"/>
              <a:ea typeface="ＭＳ ゴシック" pitchFamily="49" charset="-128"/>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majorFont>
      <a:minorFont>
        <a:latin typeface="Calibri"/>
        <a:ea typeface=""/>
        <a:cs typeface=""/>
      </a:minorFont>
    </a:fontScheme>
    <a:fmtScheme>
      <a:fillStyleLst>
        <a:solidFill>
          <a:schemeClr val="phClr"/>
        </a:solidFill>
        <a:gradFill>
          <a:gsLst>
            <a:gs pos="0">
              <a:schemeClr val="phClr">
                <a:tint val="50000"/>
              </a:schemeClr>
            </a:gs>
            <a:gs pos="35000">
              <a:schemeClr val="phClr">
                <a:tint val="37000"/>
              </a:schemeClr>
            </a:gs>
            <a:gs pos="100000">
              <a:schemeClr val="phClr">
                <a:tint val="15000"/>
              </a:schemeClr>
            </a:gs>
          </a:gsLst>
          <a:lin ang="16200000" scaled="1"/>
          <a:tileRect/>
        </a:gradFill>
        <a:gradFill>
          <a:gsLst>
            <a:gs pos="0">
              <a:schemeClr val="phClr">
                <a:shade val="51000"/>
              </a:schemeClr>
            </a:gs>
            <a:gs pos="80000">
              <a:schemeClr val="phClr">
                <a:shade val="93000"/>
              </a:schemeClr>
            </a:gs>
            <a:gs pos="100000">
              <a:schemeClr val="phClr">
                <a:shade val="94000"/>
              </a:schemeClr>
            </a:gs>
          </a:gsLst>
          <a:lin ang="16200000" scaled="0"/>
          <a:tileRect/>
        </a:gradFill>
      </a:fillStyleLst>
      <a:lnStyleLst>
        <a:ln w="9525" cap="flat" cmpd="sng" algn="ctr">
          <a:prstDash val="solid"/>
        </a:ln>
        <a:ln w="25400" cap="flat" cmpd="sng" algn="ctr">
          <a:prstDash val="solid"/>
        </a:ln>
        <a:ln w="38100" cap="flat" cmpd="sng" algn="ctr">
          <a:prstDash val="solid"/>
        </a:ln>
      </a:lnStyleLst>
      <a:effectStyleLst>
        <a:effectStyle>
          <a:effectLst/>
        </a:effectStyle>
        <a:effectStyle>
          <a:effectLst/>
        </a:effectStyle>
        <a:effectStyle>
          <a:effectLst/>
        </a:effectStyle>
      </a:effectStyleLst>
      <a:bgFillStyleLst>
        <a:solidFill>
          <a:schemeClr val="phClr"/>
        </a:solidFill>
        <a:gradFill>
          <a:gsLst>
            <a:gs pos="0">
              <a:schemeClr val="phClr">
                <a:tint val="40000"/>
              </a:schemeClr>
            </a:gs>
            <a:gs pos="40000">
              <a:schemeClr val="phClr">
                <a:tint val="45000"/>
                <a:shade val="99000"/>
              </a:schemeClr>
            </a:gs>
            <a:gs pos="100000">
              <a:schemeClr val="phClr">
                <a:shade val="20000"/>
              </a:schemeClr>
            </a:gs>
          </a:gsLst>
          <a:path path="circle">
            <a:fillToRect l="50000" t="-80000" r="50000" b="180000"/>
          </a:path>
          <a:tileRect/>
        </a:gradFill>
        <a:gradFill>
          <a:gsLst>
            <a:gs pos="0">
              <a:schemeClr val="phClr">
                <a:tint val="80000"/>
              </a:schemeClr>
            </a:gs>
            <a:gs pos="100000">
              <a:schemeClr val="phClr">
                <a:shade val="30000"/>
              </a:schemeClr>
            </a:gs>
          </a:gsLst>
          <a:path path="circle">
            <a:fillToRect l="50000" t="50000" r="50000" b="50000"/>
          </a:path>
          <a:tileRect/>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TotalTime>
  <Words>1603</Words>
  <Application>Microsoft Macintosh PowerPoint</Application>
  <PresentationFormat>ユーザー設定</PresentationFormat>
  <Paragraphs>33</Paragraphs>
  <Slides>1</Slides>
  <Notes>0</Notes>
  <HiddenSlides>0</HiddenSlides>
  <MMClips>0</MMClips>
  <ScaleCrop>false</ScaleCrop>
  <HeadingPairs>
    <vt:vector size="6" baseType="variant">
      <vt:variant>
        <vt:lpstr>使用されているフォント</vt:lpstr>
      </vt:variant>
      <vt:variant>
        <vt:i4>6</vt:i4>
      </vt:variant>
      <vt:variant>
        <vt:lpstr>テーマ</vt:lpstr>
      </vt:variant>
      <vt:variant>
        <vt:i4>5</vt:i4>
      </vt:variant>
      <vt:variant>
        <vt:lpstr>スライド タイトル</vt:lpstr>
      </vt:variant>
      <vt:variant>
        <vt:i4>1</vt:i4>
      </vt:variant>
    </vt:vector>
  </HeadingPairs>
  <TitlesOfParts>
    <vt:vector size="12" baseType="lpstr">
      <vt:lpstr>ＭＳ ゴシック</vt:lpstr>
      <vt:lpstr>Noto Serif JP</vt:lpstr>
      <vt:lpstr>Arial</vt:lpstr>
      <vt:lpstr>Calibri</vt:lpstr>
      <vt:lpstr>Symbol</vt:lpstr>
      <vt:lpstr>Wingdings</vt:lpstr>
      <vt:lpstr>Office Theme</vt:lpstr>
      <vt:lpstr>Office Theme</vt:lpstr>
      <vt:lpstr>Office Theme</vt:lpstr>
      <vt:lpstr>Office Theme</vt:lpstr>
      <vt:lpstr>Office Theme</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B0_ver2</dc:title>
  <dc:subject/>
  <dc:creator>窪 啓嗣</dc:creator>
  <dc:description/>
  <cp:lastModifiedBy>tokyo</cp:lastModifiedBy>
  <cp:revision>4</cp:revision>
  <dcterms:created xsi:type="dcterms:W3CDTF">2024-08-29T09:19:53Z</dcterms:created>
  <dcterms:modified xsi:type="dcterms:W3CDTF">2024-09-06T02:47:32Z</dcterms:modified>
  <dc:language>ja-JP</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2024-08-29T00:00:00Z</vt:filetime>
  </property>
  <property fmtid="{D5CDD505-2E9C-101B-9397-08002B2CF9AE}" pid="3" name="Creator">
    <vt:lpwstr>Adobe Illustrator 28.1 (Macintosh)</vt:lpwstr>
  </property>
  <property fmtid="{D5CDD505-2E9C-101B-9397-08002B2CF9AE}" pid="4" name="LastSaved">
    <vt:filetime>2024-08-29T00:00:00Z</vt:filetime>
  </property>
  <property fmtid="{D5CDD505-2E9C-101B-9397-08002B2CF9AE}" pid="5" name="PresentationFormat">
    <vt:lpwstr>On-screen Show (4:3)</vt:lpwstr>
  </property>
  <property fmtid="{D5CDD505-2E9C-101B-9397-08002B2CF9AE}" pid="6" name="Producer">
    <vt:lpwstr>Adobe PDF library 17.00</vt:lpwstr>
  </property>
</Properties>
</file>