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5653663"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9"/>
    <p:restoredTop sz="94708"/>
  </p:normalViewPr>
  <p:slideViewPr>
    <p:cSldViewPr snapToGrid="0">
      <p:cViewPr varScale="1">
        <p:scale>
          <a:sx n="27" d="100"/>
          <a:sy n="27" d="100"/>
        </p:scale>
        <p:origin x="663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7F503B24-7B58-43B0-A277-1E51A8C4668B}"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8BC5D70A-1A10-4791-96EE-BE0686433072}"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FA3AA9AC-9C0A-4557-9E6B-B681FAEED2B7}"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17CC4C13-1C7F-4787-8316-ACEFB4D7C16E}"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782720" y="11793600"/>
            <a:ext cx="3208860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E50AFD29-6971-454F-97E6-424576DD9D36}"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673720" y="15624000"/>
            <a:ext cx="3030516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D3C58E5-C8F0-4BA2-ACA7-3F4DF279964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783080" y="11591640"/>
            <a:ext cx="3208824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8D2519B-7265-48CA-BBF5-AA5113D8ADB2}"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783080" y="11591640"/>
            <a:ext cx="155084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8361800" y="11591640"/>
            <a:ext cx="155084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120F2BB-6DE2-41CF-A898-B92ECE2C2B2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783080" y="2016000"/>
            <a:ext cx="3208824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6C3C7479-77C5-4DC9-BB4F-3A67DCB96FB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2122640" y="46872000"/>
            <a:ext cx="114087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783080" y="46872000"/>
            <a:ext cx="820008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5671240" y="46872000"/>
            <a:ext cx="820008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9C08262-F314-4396-B218-70287D49A6B4}"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782720" y="2010960"/>
            <a:ext cx="3208860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782720" y="11793600"/>
            <a:ext cx="3208860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9" Type="http://schemas.openxmlformats.org/officeDocument/2006/relationships/image" Target="../media/image38.png"/><Relationship Id="rId21" Type="http://schemas.openxmlformats.org/officeDocument/2006/relationships/image" Target="../media/image20.png"/><Relationship Id="rId34" Type="http://schemas.openxmlformats.org/officeDocument/2006/relationships/image" Target="../media/image33.png"/><Relationship Id="rId7"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41"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40" Type="http://schemas.openxmlformats.org/officeDocument/2006/relationships/image" Target="../media/image39.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 Id="rId8" Type="http://schemas.openxmlformats.org/officeDocument/2006/relationships/image" Target="../media/image7.png"/><Relationship Id="rId3" Type="http://schemas.openxmlformats.org/officeDocument/2006/relationships/image" Target="../media/image2.jpe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360" y="0"/>
            <a:ext cx="35648640" cy="4238280"/>
          </a:xfrm>
          <a:custGeom>
            <a:avLst/>
            <a:gdLst>
              <a:gd name="textAreaLeft" fmla="*/ 0 w 35648640"/>
              <a:gd name="textAreaRight" fmla="*/ 35649000 w 35648640"/>
              <a:gd name="textAreaTop" fmla="*/ 0 h 4238280"/>
              <a:gd name="textAreaBottom" fmla="*/ 4238640 h 4238280"/>
            </a:gdLst>
            <a:ahLst/>
            <a:cxnLst/>
            <a:rect l="textAreaLeft" t="textAreaTop" r="textAreaRight" b="textAreaBottom"/>
            <a:pathLst>
              <a:path w="14222094" h="1691005">
                <a:moveTo>
                  <a:pt x="14222011" y="0"/>
                </a:moveTo>
                <a:lnTo>
                  <a:pt x="0" y="0"/>
                </a:lnTo>
                <a:lnTo>
                  <a:pt x="0" y="1690842"/>
                </a:lnTo>
                <a:lnTo>
                  <a:pt x="14222011" y="1690842"/>
                </a:lnTo>
                <a:lnTo>
                  <a:pt x="1422201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37" name="object 3"/>
          <p:cNvGrpSpPr/>
          <p:nvPr/>
        </p:nvGrpSpPr>
        <p:grpSpPr>
          <a:xfrm>
            <a:off x="360" y="4457520"/>
            <a:ext cx="35649720" cy="1170360"/>
            <a:chOff x="360" y="4457520"/>
            <a:chExt cx="35649720" cy="1170360"/>
          </a:xfrm>
        </p:grpSpPr>
        <p:sp>
          <p:nvSpPr>
            <p:cNvPr id="38" name="object 4"/>
            <p:cNvSpPr/>
            <p:nvPr/>
          </p:nvSpPr>
          <p:spPr>
            <a:xfrm>
              <a:off x="17825040" y="4457520"/>
              <a:ext cx="17825040" cy="1170360"/>
            </a:xfrm>
            <a:custGeom>
              <a:avLst/>
              <a:gdLst>
                <a:gd name="textAreaLeft" fmla="*/ 0 w 17825040"/>
                <a:gd name="textAreaRight" fmla="*/ 17825400 w 1782504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 name="object 5"/>
            <p:cNvSpPr/>
            <p:nvPr/>
          </p:nvSpPr>
          <p:spPr>
            <a:xfrm>
              <a:off x="360" y="4457520"/>
              <a:ext cx="17824680" cy="1170360"/>
            </a:xfrm>
            <a:custGeom>
              <a:avLst/>
              <a:gdLst>
                <a:gd name="textAreaLeft" fmla="*/ 0 w 17824680"/>
                <a:gd name="textAreaRight" fmla="*/ 17825040 w 1782468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0" name="object 6"/>
          <p:cNvGrpSpPr/>
          <p:nvPr/>
        </p:nvGrpSpPr>
        <p:grpSpPr>
          <a:xfrm>
            <a:off x="360" y="9361440"/>
            <a:ext cx="35649720" cy="1170360"/>
            <a:chOff x="360" y="9361440"/>
            <a:chExt cx="35649720" cy="1170360"/>
          </a:xfrm>
        </p:grpSpPr>
        <p:sp>
          <p:nvSpPr>
            <p:cNvPr id="41" name="object 7"/>
            <p:cNvSpPr/>
            <p:nvPr/>
          </p:nvSpPr>
          <p:spPr>
            <a:xfrm>
              <a:off x="17825040" y="9361440"/>
              <a:ext cx="17825040" cy="1170360"/>
            </a:xfrm>
            <a:custGeom>
              <a:avLst/>
              <a:gdLst>
                <a:gd name="textAreaLeft" fmla="*/ 0 w 17825040"/>
                <a:gd name="textAreaRight" fmla="*/ 17825400 w 1782504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360" y="9361440"/>
              <a:ext cx="17824680" cy="1170360"/>
            </a:xfrm>
            <a:custGeom>
              <a:avLst/>
              <a:gdLst>
                <a:gd name="textAreaLeft" fmla="*/ 0 w 17824680"/>
                <a:gd name="textAreaRight" fmla="*/ 17825040 w 1782468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3" name="object 9"/>
          <p:cNvGrpSpPr/>
          <p:nvPr/>
        </p:nvGrpSpPr>
        <p:grpSpPr>
          <a:xfrm>
            <a:off x="360" y="14254920"/>
            <a:ext cx="35649720" cy="1170360"/>
            <a:chOff x="360" y="14254920"/>
            <a:chExt cx="35649720" cy="1170360"/>
          </a:xfrm>
        </p:grpSpPr>
        <p:sp>
          <p:nvSpPr>
            <p:cNvPr id="44" name="object 10"/>
            <p:cNvSpPr/>
            <p:nvPr/>
          </p:nvSpPr>
          <p:spPr>
            <a:xfrm>
              <a:off x="17825040" y="14254920"/>
              <a:ext cx="17825040" cy="1170360"/>
            </a:xfrm>
            <a:custGeom>
              <a:avLst/>
              <a:gdLst>
                <a:gd name="textAreaLeft" fmla="*/ 0 w 17825040"/>
                <a:gd name="textAreaRight" fmla="*/ 17825400 w 1782504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360" y="14254920"/>
              <a:ext cx="17824680" cy="1170360"/>
            </a:xfrm>
            <a:custGeom>
              <a:avLst/>
              <a:gdLst>
                <a:gd name="textAreaLeft" fmla="*/ 0 w 17824680"/>
                <a:gd name="textAreaRight" fmla="*/ 17825040 w 17824680"/>
                <a:gd name="textAreaTop" fmla="*/ 0 h 1170360"/>
                <a:gd name="textAreaBottom" fmla="*/ 1170720 h 1170360"/>
              </a:gdLst>
              <a:ahLst/>
              <a:cxnLst/>
              <a:rect l="textAreaLeft" t="textAreaTop" r="textAreaRight" b="textAreaBottom"/>
              <a:pathLst>
                <a:path w="7111365" h="467360">
                  <a:moveTo>
                    <a:pt x="7111005" y="0"/>
                  </a:moveTo>
                  <a:lnTo>
                    <a:pt x="0" y="0"/>
                  </a:lnTo>
                  <a:lnTo>
                    <a:pt x="0" y="467160"/>
                  </a:lnTo>
                  <a:lnTo>
                    <a:pt x="7111005" y="467160"/>
                  </a:lnTo>
                  <a:lnTo>
                    <a:pt x="711100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6" name="object 12"/>
          <p:cNvGrpSpPr/>
          <p:nvPr/>
        </p:nvGrpSpPr>
        <p:grpSpPr>
          <a:xfrm>
            <a:off x="360" y="35740800"/>
            <a:ext cx="35649720" cy="1170360"/>
            <a:chOff x="360" y="35740800"/>
            <a:chExt cx="35649720" cy="1170360"/>
          </a:xfrm>
        </p:grpSpPr>
        <p:sp>
          <p:nvSpPr>
            <p:cNvPr id="47" name="object 13"/>
            <p:cNvSpPr/>
            <p:nvPr/>
          </p:nvSpPr>
          <p:spPr>
            <a:xfrm>
              <a:off x="17825040" y="35740800"/>
              <a:ext cx="17825040" cy="1170360"/>
            </a:xfrm>
            <a:custGeom>
              <a:avLst/>
              <a:gdLst>
                <a:gd name="textAreaLeft" fmla="*/ 0 w 17825040"/>
                <a:gd name="textAreaRight" fmla="*/ 17825400 w 17825040"/>
                <a:gd name="textAreaTop" fmla="*/ 0 h 1170360"/>
                <a:gd name="textAreaBottom" fmla="*/ 1170720 h 1170360"/>
              </a:gdLst>
              <a:ahLst/>
              <a:cxnLst/>
              <a:rect l="textAreaLeft" t="textAreaTop" r="textAreaRight" b="textAreaBottom"/>
              <a:pathLst>
                <a:path w="7111365" h="467359">
                  <a:moveTo>
                    <a:pt x="7111005" y="0"/>
                  </a:moveTo>
                  <a:lnTo>
                    <a:pt x="0" y="0"/>
                  </a:lnTo>
                  <a:lnTo>
                    <a:pt x="0" y="467160"/>
                  </a:lnTo>
                  <a:lnTo>
                    <a:pt x="7111005" y="467160"/>
                  </a:lnTo>
                  <a:lnTo>
                    <a:pt x="711100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360" y="35740800"/>
              <a:ext cx="17824680" cy="1170360"/>
            </a:xfrm>
            <a:custGeom>
              <a:avLst/>
              <a:gdLst>
                <a:gd name="textAreaLeft" fmla="*/ 0 w 17824680"/>
                <a:gd name="textAreaRight" fmla="*/ 17825040 w 17824680"/>
                <a:gd name="textAreaTop" fmla="*/ 0 h 1170360"/>
                <a:gd name="textAreaBottom" fmla="*/ 1170720 h 1170360"/>
              </a:gdLst>
              <a:ahLst/>
              <a:cxnLst/>
              <a:rect l="textAreaLeft" t="textAreaTop" r="textAreaRight" b="textAreaBottom"/>
              <a:pathLst>
                <a:path w="7111365" h="467359">
                  <a:moveTo>
                    <a:pt x="7111005" y="0"/>
                  </a:moveTo>
                  <a:lnTo>
                    <a:pt x="0" y="0"/>
                  </a:lnTo>
                  <a:lnTo>
                    <a:pt x="0" y="467160"/>
                  </a:lnTo>
                  <a:lnTo>
                    <a:pt x="7111005" y="467160"/>
                  </a:lnTo>
                  <a:lnTo>
                    <a:pt x="711100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49" name="object 15"/>
          <p:cNvSpPr/>
          <p:nvPr/>
        </p:nvSpPr>
        <p:spPr>
          <a:xfrm>
            <a:off x="360" y="44320680"/>
            <a:ext cx="35648640" cy="1170360"/>
          </a:xfrm>
          <a:custGeom>
            <a:avLst/>
            <a:gdLst>
              <a:gd name="textAreaLeft" fmla="*/ 0 w 35648640"/>
              <a:gd name="textAreaRight" fmla="*/ 35649000 w 35648640"/>
              <a:gd name="textAreaTop" fmla="*/ 0 h 1170360"/>
              <a:gd name="textAreaBottom" fmla="*/ 1170720 h 1170360"/>
            </a:gdLst>
            <a:ahLst/>
            <a:cxnLst/>
            <a:rect l="textAreaLeft" t="textAreaTop" r="textAreaRight" b="textAreaBottom"/>
            <a:pathLst>
              <a:path w="14222094" h="467359">
                <a:moveTo>
                  <a:pt x="14222011" y="0"/>
                </a:moveTo>
                <a:lnTo>
                  <a:pt x="0" y="0"/>
                </a:lnTo>
                <a:lnTo>
                  <a:pt x="0" y="467160"/>
                </a:lnTo>
                <a:lnTo>
                  <a:pt x="14222011" y="467160"/>
                </a:lnTo>
                <a:lnTo>
                  <a:pt x="1422201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360" y="25215840"/>
            <a:ext cx="35648640" cy="1170360"/>
          </a:xfrm>
          <a:custGeom>
            <a:avLst/>
            <a:gdLst>
              <a:gd name="textAreaLeft" fmla="*/ 0 w 35648640"/>
              <a:gd name="textAreaRight" fmla="*/ 35649000 w 35648640"/>
              <a:gd name="textAreaTop" fmla="*/ 0 h 1170360"/>
              <a:gd name="textAreaBottom" fmla="*/ 1170720 h 1170360"/>
            </a:gdLst>
            <a:ahLst/>
            <a:cxnLst/>
            <a:rect l="textAreaLeft" t="textAreaTop" r="textAreaRight" b="textAreaBottom"/>
            <a:pathLst>
              <a:path w="14222094" h="467359">
                <a:moveTo>
                  <a:pt x="14222011" y="0"/>
                </a:moveTo>
                <a:lnTo>
                  <a:pt x="0" y="0"/>
                </a:lnTo>
                <a:lnTo>
                  <a:pt x="0" y="467160"/>
                </a:lnTo>
                <a:lnTo>
                  <a:pt x="14222011" y="467160"/>
                </a:lnTo>
                <a:lnTo>
                  <a:pt x="1422201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17825040" y="5628960"/>
            <a:ext cx="720" cy="3733560"/>
          </a:xfrm>
          <a:custGeom>
            <a:avLst/>
            <a:gdLst>
              <a:gd name="textAreaLeft" fmla="*/ 0 w 720"/>
              <a:gd name="textAreaRight" fmla="*/ 1080 w 720"/>
              <a:gd name="textAreaTop" fmla="*/ 0 h 3733560"/>
              <a:gd name="textAreaBottom" fmla="*/ 3733920 h 3733560"/>
            </a:gdLst>
            <a:ahLst/>
            <a:cxnLst/>
            <a:rect l="textAreaLeft" t="textAreaTop" r="textAreaRight" b="textAreaBottom"/>
            <a:pathLst>
              <a:path h="1489710">
                <a:moveTo>
                  <a:pt x="0" y="0"/>
                </a:moveTo>
                <a:lnTo>
                  <a:pt x="0" y="1489156"/>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7825040" y="10532880"/>
            <a:ext cx="720" cy="3722760"/>
          </a:xfrm>
          <a:custGeom>
            <a:avLst/>
            <a:gdLst>
              <a:gd name="textAreaLeft" fmla="*/ 0 w 720"/>
              <a:gd name="textAreaRight" fmla="*/ 1080 w 720"/>
              <a:gd name="textAreaTop" fmla="*/ 0 h 3722760"/>
              <a:gd name="textAreaBottom" fmla="*/ 3723120 h 3722760"/>
            </a:gdLst>
            <a:ahLst/>
            <a:cxnLst/>
            <a:rect l="textAreaLeft" t="textAreaTop" r="textAreaRight" b="textAreaBottom"/>
            <a:pathLst>
              <a:path h="1485264">
                <a:moveTo>
                  <a:pt x="0" y="0"/>
                </a:moveTo>
                <a:lnTo>
                  <a:pt x="0" y="1484694"/>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7825040" y="36911160"/>
            <a:ext cx="720" cy="7409520"/>
          </a:xfrm>
          <a:custGeom>
            <a:avLst/>
            <a:gdLst>
              <a:gd name="textAreaLeft" fmla="*/ 0 w 720"/>
              <a:gd name="textAreaRight" fmla="*/ 1080 w 720"/>
              <a:gd name="textAreaTop" fmla="*/ 0 h 7409520"/>
              <a:gd name="textAreaBottom" fmla="*/ 7409880 h 7409520"/>
            </a:gdLst>
            <a:ahLst/>
            <a:cxnLst/>
            <a:rect l="textAreaLeft" t="textAreaTop" r="textAreaRight" b="textAreaBottom"/>
            <a:pathLst>
              <a:path h="2955925">
                <a:moveTo>
                  <a:pt x="0" y="0"/>
                </a:moveTo>
                <a:lnTo>
                  <a:pt x="0" y="2955603"/>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7825040" y="15426360"/>
            <a:ext cx="720" cy="9789120"/>
          </a:xfrm>
          <a:custGeom>
            <a:avLst/>
            <a:gdLst>
              <a:gd name="textAreaLeft" fmla="*/ 0 w 720"/>
              <a:gd name="textAreaRight" fmla="*/ 1080 w 720"/>
              <a:gd name="textAreaTop" fmla="*/ 0 h 9789120"/>
              <a:gd name="textAreaBottom" fmla="*/ 9789480 h 9789120"/>
            </a:gdLst>
            <a:ahLst/>
            <a:cxnLst/>
            <a:rect l="textAreaLeft" t="textAreaTop" r="textAreaRight" b="textAreaBottom"/>
            <a:pathLst>
              <a:path h="3905250">
                <a:moveTo>
                  <a:pt x="0" y="0"/>
                </a:moveTo>
                <a:lnTo>
                  <a:pt x="0" y="3905165"/>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5" name="object 21"/>
          <p:cNvPicPr/>
          <p:nvPr/>
        </p:nvPicPr>
        <p:blipFill>
          <a:blip r:embed="rId2"/>
          <a:stretch/>
        </p:blipFill>
        <p:spPr>
          <a:xfrm>
            <a:off x="798480" y="15810840"/>
            <a:ext cx="16281720" cy="7895880"/>
          </a:xfrm>
          <a:prstGeom prst="rect">
            <a:avLst/>
          </a:prstGeom>
          <a:ln w="0">
            <a:noFill/>
          </a:ln>
        </p:spPr>
      </p:pic>
      <p:pic>
        <p:nvPicPr>
          <p:cNvPr id="56" name="object 22"/>
          <p:cNvPicPr/>
          <p:nvPr/>
        </p:nvPicPr>
        <p:blipFill>
          <a:blip r:embed="rId3"/>
          <a:stretch/>
        </p:blipFill>
        <p:spPr>
          <a:xfrm>
            <a:off x="18568440" y="15810840"/>
            <a:ext cx="16281720" cy="7895880"/>
          </a:xfrm>
          <a:prstGeom prst="rect">
            <a:avLst/>
          </a:prstGeom>
          <a:ln w="0">
            <a:noFill/>
          </a:ln>
        </p:spPr>
      </p:pic>
      <p:pic>
        <p:nvPicPr>
          <p:cNvPr id="57" name="object 23"/>
          <p:cNvPicPr/>
          <p:nvPr/>
        </p:nvPicPr>
        <p:blipFill>
          <a:blip r:embed="rId4"/>
          <a:stretch/>
        </p:blipFill>
        <p:spPr>
          <a:xfrm>
            <a:off x="7778520" y="42056280"/>
            <a:ext cx="9497520" cy="396360"/>
          </a:xfrm>
          <a:prstGeom prst="rect">
            <a:avLst/>
          </a:prstGeom>
          <a:ln w="0">
            <a:noFill/>
          </a:ln>
        </p:spPr>
      </p:pic>
      <p:sp>
        <p:nvSpPr>
          <p:cNvPr id="58" name="object 24"/>
          <p:cNvSpPr/>
          <p:nvPr/>
        </p:nvSpPr>
        <p:spPr>
          <a:xfrm>
            <a:off x="7829280" y="4134420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7829280" y="4097340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7829280" y="4060224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7829280" y="4023144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7829280" y="3986028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7829280" y="3948948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7829280" y="3911868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87"/>
                </a:lnTo>
                <a:lnTo>
                  <a:pt x="3636745" y="13687"/>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7829280" y="3874752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7829280" y="3837780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7829280" y="3800664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7829280" y="37635840"/>
            <a:ext cx="9116640" cy="34200"/>
          </a:xfrm>
          <a:custGeom>
            <a:avLst/>
            <a:gdLst>
              <a:gd name="textAreaLeft" fmla="*/ 0 w 9116640"/>
              <a:gd name="textAreaRight" fmla="*/ 9117000 w 911664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9" name="object 35"/>
          <p:cNvGrpSpPr/>
          <p:nvPr/>
        </p:nvGrpSpPr>
        <p:grpSpPr>
          <a:xfrm>
            <a:off x="7794720" y="37200240"/>
            <a:ext cx="9213480" cy="4565520"/>
            <a:chOff x="7794720" y="37200240"/>
            <a:chExt cx="9213480" cy="4565520"/>
          </a:xfrm>
        </p:grpSpPr>
        <p:sp>
          <p:nvSpPr>
            <p:cNvPr id="70" name="object 36"/>
            <p:cNvSpPr/>
            <p:nvPr/>
          </p:nvSpPr>
          <p:spPr>
            <a:xfrm>
              <a:off x="7828920" y="37265040"/>
              <a:ext cx="9117000" cy="34200"/>
            </a:xfrm>
            <a:custGeom>
              <a:avLst/>
              <a:gdLst>
                <a:gd name="textAreaLeft" fmla="*/ 0 w 9117000"/>
                <a:gd name="textAreaRight" fmla="*/ 9117360 w 9117000"/>
                <a:gd name="textAreaTop" fmla="*/ 0 h 34200"/>
                <a:gd name="textAreaBottom" fmla="*/ 34560 h 34200"/>
              </a:gdLst>
              <a:ahLst/>
              <a:cxnLst/>
              <a:rect l="textAreaLeft" t="textAreaTop" r="textAreaRight" b="textAreaBottom"/>
              <a:pathLst>
                <a:path w="3637279" h="13969">
                  <a:moveTo>
                    <a:pt x="3636745" y="0"/>
                  </a:moveTo>
                  <a:lnTo>
                    <a:pt x="0" y="0"/>
                  </a:lnTo>
                  <a:lnTo>
                    <a:pt x="0" y="13692"/>
                  </a:lnTo>
                  <a:lnTo>
                    <a:pt x="3636745" y="13692"/>
                  </a:lnTo>
                  <a:lnTo>
                    <a:pt x="36367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7828920" y="37200240"/>
              <a:ext cx="349200" cy="2117880"/>
            </a:xfrm>
            <a:custGeom>
              <a:avLst/>
              <a:gdLst>
                <a:gd name="textAreaLeft" fmla="*/ 0 w 349200"/>
                <a:gd name="textAreaRight" fmla="*/ 349560 w 349200"/>
                <a:gd name="textAreaTop" fmla="*/ 0 h 2117880"/>
                <a:gd name="textAreaBottom" fmla="*/ 2118240 h 2117880"/>
              </a:gdLst>
              <a:ahLst/>
              <a:cxnLst/>
              <a:rect l="textAreaLeft" t="textAreaTop" r="textAreaRight" b="textAreaBottom"/>
              <a:pathLst>
                <a:path w="139700" h="845184">
                  <a:moveTo>
                    <a:pt x="46367" y="0"/>
                  </a:moveTo>
                  <a:lnTo>
                    <a:pt x="0" y="0"/>
                  </a:lnTo>
                  <a:lnTo>
                    <a:pt x="0" y="844778"/>
                  </a:lnTo>
                  <a:lnTo>
                    <a:pt x="46367" y="844778"/>
                  </a:lnTo>
                  <a:lnTo>
                    <a:pt x="46367" y="0"/>
                  </a:lnTo>
                  <a:close/>
                </a:path>
                <a:path w="139700" h="845184">
                  <a:moveTo>
                    <a:pt x="139077" y="155435"/>
                  </a:moveTo>
                  <a:lnTo>
                    <a:pt x="92722" y="155435"/>
                  </a:lnTo>
                  <a:lnTo>
                    <a:pt x="92722" y="844778"/>
                  </a:lnTo>
                  <a:lnTo>
                    <a:pt x="139077" y="844778"/>
                  </a:lnTo>
                  <a:lnTo>
                    <a:pt x="139077" y="155435"/>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8"/>
            <p:cNvSpPr/>
            <p:nvPr/>
          </p:nvSpPr>
          <p:spPr>
            <a:xfrm>
              <a:off x="8293680" y="38429280"/>
              <a:ext cx="115560" cy="888840"/>
            </a:xfrm>
            <a:custGeom>
              <a:avLst/>
              <a:gdLst>
                <a:gd name="textAreaLeft" fmla="*/ 0 w 115560"/>
                <a:gd name="textAreaRight" fmla="*/ 115920 w 115560"/>
                <a:gd name="textAreaTop" fmla="*/ 0 h 888840"/>
                <a:gd name="textAreaBottom" fmla="*/ 889200 h 888840"/>
              </a:gdLst>
              <a:ahLst/>
              <a:cxnLst/>
              <a:rect l="textAreaLeft" t="textAreaTop" r="textAreaRight" b="textAreaBottom"/>
              <a:pathLst>
                <a:path w="46354" h="354965">
                  <a:moveTo>
                    <a:pt x="46358" y="0"/>
                  </a:moveTo>
                  <a:lnTo>
                    <a:pt x="0" y="0"/>
                  </a:lnTo>
                  <a:lnTo>
                    <a:pt x="0" y="354555"/>
                  </a:lnTo>
                  <a:lnTo>
                    <a:pt x="46358" y="354555"/>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8525520" y="37704600"/>
              <a:ext cx="115560" cy="1820160"/>
            </a:xfrm>
            <a:custGeom>
              <a:avLst/>
              <a:gdLst>
                <a:gd name="textAreaLeft" fmla="*/ 0 w 115560"/>
                <a:gd name="textAreaRight" fmla="*/ 115920 w 115560"/>
                <a:gd name="textAreaTop" fmla="*/ 0 h 1820160"/>
                <a:gd name="textAreaBottom" fmla="*/ 1820520 h 1820160"/>
              </a:gdLst>
              <a:ahLst/>
              <a:cxnLst/>
              <a:rect l="textAreaLeft" t="textAreaTop" r="textAreaRight" b="textAreaBottom"/>
              <a:pathLst>
                <a:path w="46354" h="726440">
                  <a:moveTo>
                    <a:pt x="46358" y="0"/>
                  </a:moveTo>
                  <a:lnTo>
                    <a:pt x="0" y="0"/>
                  </a:lnTo>
                  <a:lnTo>
                    <a:pt x="0" y="725887"/>
                  </a:lnTo>
                  <a:lnTo>
                    <a:pt x="46358" y="725887"/>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8758440" y="38058480"/>
              <a:ext cx="115560" cy="1465560"/>
            </a:xfrm>
            <a:custGeom>
              <a:avLst/>
              <a:gdLst>
                <a:gd name="textAreaLeft" fmla="*/ 0 w 115560"/>
                <a:gd name="textAreaRight" fmla="*/ 115920 w 115560"/>
                <a:gd name="textAreaTop" fmla="*/ 0 h 1465560"/>
                <a:gd name="textAreaBottom" fmla="*/ 1465920 h 1465560"/>
              </a:gdLst>
              <a:ahLst/>
              <a:cxnLst/>
              <a:rect l="textAreaLeft" t="textAreaTop" r="textAreaRight" b="textAreaBottom"/>
              <a:pathLst>
                <a:path w="46354" h="584834">
                  <a:moveTo>
                    <a:pt x="46358" y="0"/>
                  </a:moveTo>
                  <a:lnTo>
                    <a:pt x="0" y="0"/>
                  </a:lnTo>
                  <a:lnTo>
                    <a:pt x="0" y="584816"/>
                  </a:lnTo>
                  <a:lnTo>
                    <a:pt x="46358" y="584816"/>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5" name="object 41"/>
            <p:cNvSpPr/>
            <p:nvPr/>
          </p:nvSpPr>
          <p:spPr>
            <a:xfrm>
              <a:off x="8990280" y="37299240"/>
              <a:ext cx="115560" cy="2224800"/>
            </a:xfrm>
            <a:custGeom>
              <a:avLst/>
              <a:gdLst>
                <a:gd name="textAreaLeft" fmla="*/ 0 w 115560"/>
                <a:gd name="textAreaRight" fmla="*/ 115920 w 115560"/>
                <a:gd name="textAreaTop" fmla="*/ 0 h 2224800"/>
                <a:gd name="textAreaBottom" fmla="*/ 2225160 h 2224800"/>
              </a:gdLst>
              <a:ahLst/>
              <a:cxnLst/>
              <a:rect l="textAreaLeft" t="textAreaTop" r="textAreaRight" b="textAreaBottom"/>
              <a:pathLst>
                <a:path w="46354" h="887730">
                  <a:moveTo>
                    <a:pt x="46358" y="0"/>
                  </a:moveTo>
                  <a:lnTo>
                    <a:pt x="0" y="0"/>
                  </a:lnTo>
                  <a:lnTo>
                    <a:pt x="0" y="887485"/>
                  </a:lnTo>
                  <a:lnTo>
                    <a:pt x="46358" y="887485"/>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9223200" y="38175840"/>
              <a:ext cx="115560" cy="1348920"/>
            </a:xfrm>
            <a:custGeom>
              <a:avLst/>
              <a:gdLst>
                <a:gd name="textAreaLeft" fmla="*/ 0 w 115560"/>
                <a:gd name="textAreaRight" fmla="*/ 115920 w 115560"/>
                <a:gd name="textAreaTop" fmla="*/ 0 h 1348920"/>
                <a:gd name="textAreaBottom" fmla="*/ 1349280 h 1348920"/>
              </a:gdLst>
              <a:ahLst/>
              <a:cxnLst/>
              <a:rect l="textAreaLeft" t="textAreaTop" r="textAreaRight" b="textAreaBottom"/>
              <a:pathLst>
                <a:path w="46354" h="538480">
                  <a:moveTo>
                    <a:pt x="46358" y="0"/>
                  </a:moveTo>
                  <a:lnTo>
                    <a:pt x="0" y="0"/>
                  </a:lnTo>
                  <a:lnTo>
                    <a:pt x="0" y="538102"/>
                  </a:lnTo>
                  <a:lnTo>
                    <a:pt x="46358" y="538102"/>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9455040" y="38583720"/>
              <a:ext cx="115560" cy="939240"/>
            </a:xfrm>
            <a:custGeom>
              <a:avLst/>
              <a:gdLst>
                <a:gd name="textAreaLeft" fmla="*/ 0 w 115560"/>
                <a:gd name="textAreaRight" fmla="*/ 115920 w 115560"/>
                <a:gd name="textAreaTop" fmla="*/ 0 h 939240"/>
                <a:gd name="textAreaBottom" fmla="*/ 939600 h 939240"/>
              </a:gdLst>
              <a:ahLst/>
              <a:cxnLst/>
              <a:rect l="textAreaLeft" t="textAreaTop" r="textAreaRight" b="textAreaBottom"/>
              <a:pathLst>
                <a:path w="46354" h="375284">
                  <a:moveTo>
                    <a:pt x="46358" y="0"/>
                  </a:moveTo>
                  <a:lnTo>
                    <a:pt x="0" y="0"/>
                  </a:lnTo>
                  <a:lnTo>
                    <a:pt x="0" y="375136"/>
                  </a:lnTo>
                  <a:lnTo>
                    <a:pt x="46358" y="375136"/>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9687960" y="37704600"/>
              <a:ext cx="115560" cy="1820160"/>
            </a:xfrm>
            <a:custGeom>
              <a:avLst/>
              <a:gdLst>
                <a:gd name="textAreaLeft" fmla="*/ 0 w 115560"/>
                <a:gd name="textAreaRight" fmla="*/ 115920 w 115560"/>
                <a:gd name="textAreaTop" fmla="*/ 0 h 1820160"/>
                <a:gd name="textAreaBottom" fmla="*/ 1820520 h 1820160"/>
              </a:gdLst>
              <a:ahLst/>
              <a:cxnLst/>
              <a:rect l="textAreaLeft" t="textAreaTop" r="textAreaRight" b="textAreaBottom"/>
              <a:pathLst>
                <a:path w="46354" h="726440">
                  <a:moveTo>
                    <a:pt x="46358" y="0"/>
                  </a:moveTo>
                  <a:lnTo>
                    <a:pt x="0" y="0"/>
                  </a:lnTo>
                  <a:lnTo>
                    <a:pt x="0" y="725882"/>
                  </a:lnTo>
                  <a:lnTo>
                    <a:pt x="46358" y="725882"/>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9919800" y="38966400"/>
              <a:ext cx="347400" cy="557640"/>
            </a:xfrm>
            <a:custGeom>
              <a:avLst/>
              <a:gdLst>
                <a:gd name="textAreaLeft" fmla="*/ 0 w 347400"/>
                <a:gd name="textAreaRight" fmla="*/ 347760 w 347400"/>
                <a:gd name="textAreaTop" fmla="*/ 0 h 557640"/>
                <a:gd name="textAreaBottom" fmla="*/ 558000 h 557640"/>
              </a:gdLst>
              <a:ahLst/>
              <a:cxnLst/>
              <a:rect l="textAreaLeft" t="textAreaTop" r="textAreaRight" b="textAreaBottom"/>
              <a:pathLst>
                <a:path w="139064" h="222884">
                  <a:moveTo>
                    <a:pt x="46355" y="0"/>
                  </a:moveTo>
                  <a:lnTo>
                    <a:pt x="0" y="0"/>
                  </a:lnTo>
                  <a:lnTo>
                    <a:pt x="0" y="222554"/>
                  </a:lnTo>
                  <a:lnTo>
                    <a:pt x="46355" y="222554"/>
                  </a:lnTo>
                  <a:lnTo>
                    <a:pt x="46355" y="0"/>
                  </a:lnTo>
                  <a:close/>
                </a:path>
                <a:path w="139064" h="222884">
                  <a:moveTo>
                    <a:pt x="139065" y="81483"/>
                  </a:moveTo>
                  <a:lnTo>
                    <a:pt x="92710" y="81483"/>
                  </a:lnTo>
                  <a:lnTo>
                    <a:pt x="92710" y="222542"/>
                  </a:lnTo>
                  <a:lnTo>
                    <a:pt x="139065" y="222542"/>
                  </a:lnTo>
                  <a:lnTo>
                    <a:pt x="139065" y="81483"/>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10385640" y="38345400"/>
              <a:ext cx="115200" cy="1178640"/>
            </a:xfrm>
            <a:custGeom>
              <a:avLst/>
              <a:gdLst>
                <a:gd name="textAreaLeft" fmla="*/ 0 w 115200"/>
                <a:gd name="textAreaRight" fmla="*/ 115560 w 115200"/>
                <a:gd name="textAreaTop" fmla="*/ 0 h 1178640"/>
                <a:gd name="textAreaBottom" fmla="*/ 1179000 h 1178640"/>
              </a:gdLst>
              <a:ahLst/>
              <a:cxnLst/>
              <a:rect l="textAreaLeft" t="textAreaTop" r="textAreaRight" b="textAreaBottom"/>
              <a:pathLst>
                <a:path w="46354" h="470534">
                  <a:moveTo>
                    <a:pt x="46353" y="0"/>
                  </a:moveTo>
                  <a:lnTo>
                    <a:pt x="0" y="0"/>
                  </a:lnTo>
                  <a:lnTo>
                    <a:pt x="0" y="470278"/>
                  </a:lnTo>
                  <a:lnTo>
                    <a:pt x="46353" y="470278"/>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10617480" y="37795680"/>
              <a:ext cx="115560" cy="1728360"/>
            </a:xfrm>
            <a:custGeom>
              <a:avLst/>
              <a:gdLst>
                <a:gd name="textAreaLeft" fmla="*/ 0 w 115560"/>
                <a:gd name="textAreaRight" fmla="*/ 115920 w 115560"/>
                <a:gd name="textAreaTop" fmla="*/ 0 h 1728360"/>
                <a:gd name="textAreaBottom" fmla="*/ 1728720 h 1728360"/>
              </a:gdLst>
              <a:ahLst/>
              <a:cxnLst/>
              <a:rect l="textAreaLeft" t="textAreaTop" r="textAreaRight" b="textAreaBottom"/>
              <a:pathLst>
                <a:path w="46354" h="689609">
                  <a:moveTo>
                    <a:pt x="46353" y="0"/>
                  </a:moveTo>
                  <a:lnTo>
                    <a:pt x="0" y="0"/>
                  </a:lnTo>
                  <a:lnTo>
                    <a:pt x="0" y="689344"/>
                  </a:lnTo>
                  <a:lnTo>
                    <a:pt x="46353" y="689344"/>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10850040" y="37299240"/>
              <a:ext cx="115560" cy="2224800"/>
            </a:xfrm>
            <a:custGeom>
              <a:avLst/>
              <a:gdLst>
                <a:gd name="textAreaLeft" fmla="*/ 0 w 115560"/>
                <a:gd name="textAreaRight" fmla="*/ 115920 w 115560"/>
                <a:gd name="textAreaTop" fmla="*/ 0 h 2224800"/>
                <a:gd name="textAreaBottom" fmla="*/ 2225160 h 2224800"/>
              </a:gdLst>
              <a:ahLst/>
              <a:cxnLst/>
              <a:rect l="textAreaLeft" t="textAreaTop" r="textAreaRight" b="textAreaBottom"/>
              <a:pathLst>
                <a:path w="46354" h="887730">
                  <a:moveTo>
                    <a:pt x="46358" y="0"/>
                  </a:moveTo>
                  <a:lnTo>
                    <a:pt x="0" y="0"/>
                  </a:lnTo>
                  <a:lnTo>
                    <a:pt x="0" y="887485"/>
                  </a:lnTo>
                  <a:lnTo>
                    <a:pt x="46358" y="887485"/>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11082240" y="38147760"/>
              <a:ext cx="115560" cy="1376280"/>
            </a:xfrm>
            <a:custGeom>
              <a:avLst/>
              <a:gdLst>
                <a:gd name="textAreaLeft" fmla="*/ 0 w 115560"/>
                <a:gd name="textAreaRight" fmla="*/ 115920 w 115560"/>
                <a:gd name="textAreaTop" fmla="*/ 0 h 1376280"/>
                <a:gd name="textAreaBottom" fmla="*/ 1376640 h 1376280"/>
              </a:gdLst>
              <a:ahLst/>
              <a:cxnLst/>
              <a:rect l="textAreaLeft" t="textAreaTop" r="textAreaRight" b="textAreaBottom"/>
              <a:pathLst>
                <a:path w="46354" h="549275">
                  <a:moveTo>
                    <a:pt x="46358" y="0"/>
                  </a:moveTo>
                  <a:lnTo>
                    <a:pt x="0" y="0"/>
                  </a:lnTo>
                  <a:lnTo>
                    <a:pt x="0" y="549126"/>
                  </a:lnTo>
                  <a:lnTo>
                    <a:pt x="46358" y="549126"/>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11314800" y="39015000"/>
              <a:ext cx="115560" cy="507960"/>
            </a:xfrm>
            <a:custGeom>
              <a:avLst/>
              <a:gdLst>
                <a:gd name="textAreaLeft" fmla="*/ 0 w 115560"/>
                <a:gd name="textAreaRight" fmla="*/ 115920 w 115560"/>
                <a:gd name="textAreaTop" fmla="*/ 0 h 507960"/>
                <a:gd name="textAreaBottom" fmla="*/ 508320 h 507960"/>
              </a:gdLst>
              <a:ahLst/>
              <a:cxnLst/>
              <a:rect l="textAreaLeft" t="textAreaTop" r="textAreaRight" b="textAreaBottom"/>
              <a:pathLst>
                <a:path w="46354" h="203200">
                  <a:moveTo>
                    <a:pt x="46358" y="0"/>
                  </a:moveTo>
                  <a:lnTo>
                    <a:pt x="0" y="0"/>
                  </a:lnTo>
                  <a:lnTo>
                    <a:pt x="0" y="203153"/>
                  </a:lnTo>
                  <a:lnTo>
                    <a:pt x="46358" y="203153"/>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11547000" y="38583720"/>
              <a:ext cx="115200" cy="939240"/>
            </a:xfrm>
            <a:custGeom>
              <a:avLst/>
              <a:gdLst>
                <a:gd name="textAreaLeft" fmla="*/ 0 w 115200"/>
                <a:gd name="textAreaRight" fmla="*/ 115560 w 115200"/>
                <a:gd name="textAreaTop" fmla="*/ 0 h 939240"/>
                <a:gd name="textAreaBottom" fmla="*/ 939600 h 939240"/>
              </a:gdLst>
              <a:ahLst/>
              <a:cxnLst/>
              <a:rect l="textAreaLeft" t="textAreaTop" r="textAreaRight" b="textAreaBottom"/>
              <a:pathLst>
                <a:path w="46354" h="375284">
                  <a:moveTo>
                    <a:pt x="46353" y="0"/>
                  </a:moveTo>
                  <a:lnTo>
                    <a:pt x="0" y="0"/>
                  </a:lnTo>
                  <a:lnTo>
                    <a:pt x="0" y="375136"/>
                  </a:lnTo>
                  <a:lnTo>
                    <a:pt x="46353" y="375136"/>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11779560" y="39235320"/>
              <a:ext cx="115560" cy="288720"/>
            </a:xfrm>
            <a:custGeom>
              <a:avLst/>
              <a:gdLst>
                <a:gd name="textAreaLeft" fmla="*/ 0 w 115560"/>
                <a:gd name="textAreaRight" fmla="*/ 115920 w 115560"/>
                <a:gd name="textAreaTop" fmla="*/ 0 h 288720"/>
                <a:gd name="textAreaBottom" fmla="*/ 289080 h 288720"/>
              </a:gdLst>
              <a:ahLst/>
              <a:cxnLst/>
              <a:rect l="textAreaLeft" t="textAreaTop" r="textAreaRight" b="textAreaBottom"/>
              <a:pathLst>
                <a:path w="46354" h="115569">
                  <a:moveTo>
                    <a:pt x="46353" y="0"/>
                  </a:moveTo>
                  <a:lnTo>
                    <a:pt x="0" y="0"/>
                  </a:lnTo>
                  <a:lnTo>
                    <a:pt x="0" y="115269"/>
                  </a:lnTo>
                  <a:lnTo>
                    <a:pt x="46353" y="115269"/>
                  </a:lnTo>
                  <a:lnTo>
                    <a:pt x="46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12011760" y="38075400"/>
              <a:ext cx="115200" cy="1449360"/>
            </a:xfrm>
            <a:custGeom>
              <a:avLst/>
              <a:gdLst>
                <a:gd name="textAreaLeft" fmla="*/ 0 w 115200"/>
                <a:gd name="textAreaRight" fmla="*/ 115560 w 115200"/>
                <a:gd name="textAreaTop" fmla="*/ 0 h 1449360"/>
                <a:gd name="textAreaBottom" fmla="*/ 1449720 h 1449360"/>
              </a:gdLst>
              <a:ahLst/>
              <a:cxnLst/>
              <a:rect l="textAreaLeft" t="textAreaTop" r="textAreaRight" b="textAreaBottom"/>
              <a:pathLst>
                <a:path w="46354" h="578484">
                  <a:moveTo>
                    <a:pt x="46353" y="0"/>
                  </a:moveTo>
                  <a:lnTo>
                    <a:pt x="0" y="0"/>
                  </a:lnTo>
                  <a:lnTo>
                    <a:pt x="0" y="577972"/>
                  </a:lnTo>
                  <a:lnTo>
                    <a:pt x="46353" y="577972"/>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54"/>
            <p:cNvSpPr/>
            <p:nvPr/>
          </p:nvSpPr>
          <p:spPr>
            <a:xfrm>
              <a:off x="12244320" y="37681920"/>
              <a:ext cx="115560" cy="1807920"/>
            </a:xfrm>
            <a:custGeom>
              <a:avLst/>
              <a:gdLst>
                <a:gd name="textAreaLeft" fmla="*/ 0 w 115560"/>
                <a:gd name="textAreaRight" fmla="*/ 115920 w 115560"/>
                <a:gd name="textAreaTop" fmla="*/ 0 h 1807920"/>
                <a:gd name="textAreaBottom" fmla="*/ 1808280 h 1807920"/>
              </a:gdLst>
              <a:ahLst/>
              <a:cxnLst/>
              <a:rect l="textAreaLeft" t="textAreaTop" r="textAreaRight" b="textAreaBottom"/>
              <a:pathLst>
                <a:path w="46354" h="721359">
                  <a:moveTo>
                    <a:pt x="46358" y="0"/>
                  </a:moveTo>
                  <a:lnTo>
                    <a:pt x="0" y="0"/>
                  </a:lnTo>
                  <a:lnTo>
                    <a:pt x="0" y="721294"/>
                  </a:lnTo>
                  <a:lnTo>
                    <a:pt x="46358" y="721294"/>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2476160" y="38272320"/>
              <a:ext cx="115560" cy="1218240"/>
            </a:xfrm>
            <a:custGeom>
              <a:avLst/>
              <a:gdLst>
                <a:gd name="textAreaLeft" fmla="*/ 0 w 115560"/>
                <a:gd name="textAreaRight" fmla="*/ 115920 w 115560"/>
                <a:gd name="textAreaTop" fmla="*/ 0 h 1218240"/>
                <a:gd name="textAreaBottom" fmla="*/ 1218600 h 1218240"/>
              </a:gdLst>
              <a:ahLst/>
              <a:cxnLst/>
              <a:rect l="textAreaLeft" t="textAreaTop" r="textAreaRight" b="textAreaBottom"/>
              <a:pathLst>
                <a:path w="46354" h="486409">
                  <a:moveTo>
                    <a:pt x="46358" y="0"/>
                  </a:moveTo>
                  <a:lnTo>
                    <a:pt x="0" y="0"/>
                  </a:lnTo>
                  <a:lnTo>
                    <a:pt x="0" y="485860"/>
                  </a:lnTo>
                  <a:lnTo>
                    <a:pt x="46358" y="485860"/>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12709080" y="37875960"/>
              <a:ext cx="347400" cy="1613880"/>
            </a:xfrm>
            <a:custGeom>
              <a:avLst/>
              <a:gdLst>
                <a:gd name="textAreaLeft" fmla="*/ 0 w 347400"/>
                <a:gd name="textAreaRight" fmla="*/ 347760 w 347400"/>
                <a:gd name="textAreaTop" fmla="*/ 0 h 1613880"/>
                <a:gd name="textAreaBottom" fmla="*/ 1614240 h 1613880"/>
              </a:gdLst>
              <a:ahLst/>
              <a:cxnLst/>
              <a:rect l="textAreaLeft" t="textAreaTop" r="textAreaRight" b="textAreaBottom"/>
              <a:pathLst>
                <a:path w="139064" h="643890">
                  <a:moveTo>
                    <a:pt x="46355" y="275463"/>
                  </a:moveTo>
                  <a:lnTo>
                    <a:pt x="0" y="275463"/>
                  </a:lnTo>
                  <a:lnTo>
                    <a:pt x="0" y="643699"/>
                  </a:lnTo>
                  <a:lnTo>
                    <a:pt x="46355" y="643699"/>
                  </a:lnTo>
                  <a:lnTo>
                    <a:pt x="46355" y="275463"/>
                  </a:lnTo>
                  <a:close/>
                </a:path>
                <a:path w="139064" h="643890">
                  <a:moveTo>
                    <a:pt x="139065" y="0"/>
                  </a:moveTo>
                  <a:lnTo>
                    <a:pt x="92710" y="0"/>
                  </a:lnTo>
                  <a:lnTo>
                    <a:pt x="92710" y="643699"/>
                  </a:lnTo>
                  <a:lnTo>
                    <a:pt x="139065" y="643699"/>
                  </a:lnTo>
                  <a:lnTo>
                    <a:pt x="13906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3173840" y="37265040"/>
              <a:ext cx="115560" cy="2224800"/>
            </a:xfrm>
            <a:custGeom>
              <a:avLst/>
              <a:gdLst>
                <a:gd name="textAreaLeft" fmla="*/ 0 w 115560"/>
                <a:gd name="textAreaRight" fmla="*/ 115920 w 115560"/>
                <a:gd name="textAreaTop" fmla="*/ 0 h 2224800"/>
                <a:gd name="textAreaBottom" fmla="*/ 2225160 h 2224800"/>
              </a:gdLst>
              <a:ahLst/>
              <a:cxnLst/>
              <a:rect l="textAreaLeft" t="textAreaTop" r="textAreaRight" b="textAreaBottom"/>
              <a:pathLst>
                <a:path w="46354" h="887730">
                  <a:moveTo>
                    <a:pt x="46358" y="0"/>
                  </a:moveTo>
                  <a:lnTo>
                    <a:pt x="0" y="0"/>
                  </a:lnTo>
                  <a:lnTo>
                    <a:pt x="0" y="887485"/>
                  </a:lnTo>
                  <a:lnTo>
                    <a:pt x="46358" y="887485"/>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8"/>
            <p:cNvSpPr/>
            <p:nvPr/>
          </p:nvSpPr>
          <p:spPr>
            <a:xfrm>
              <a:off x="13405680" y="38175840"/>
              <a:ext cx="115560" cy="1314000"/>
            </a:xfrm>
            <a:custGeom>
              <a:avLst/>
              <a:gdLst>
                <a:gd name="textAreaLeft" fmla="*/ 0 w 115560"/>
                <a:gd name="textAreaRight" fmla="*/ 115920 w 115560"/>
                <a:gd name="textAreaTop" fmla="*/ 0 h 1314000"/>
                <a:gd name="textAreaBottom" fmla="*/ 1314360 h 1314000"/>
              </a:gdLst>
              <a:ahLst/>
              <a:cxnLst/>
              <a:rect l="textAreaLeft" t="textAreaTop" r="textAreaRight" b="textAreaBottom"/>
              <a:pathLst>
                <a:path w="46354" h="524509">
                  <a:moveTo>
                    <a:pt x="46358" y="0"/>
                  </a:moveTo>
                  <a:lnTo>
                    <a:pt x="0" y="0"/>
                  </a:lnTo>
                  <a:lnTo>
                    <a:pt x="0" y="524400"/>
                  </a:lnTo>
                  <a:lnTo>
                    <a:pt x="46358" y="524400"/>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3638600" y="37265040"/>
              <a:ext cx="813960" cy="2224800"/>
            </a:xfrm>
            <a:custGeom>
              <a:avLst/>
              <a:gdLst>
                <a:gd name="textAreaLeft" fmla="*/ 0 w 813960"/>
                <a:gd name="textAreaRight" fmla="*/ 814320 w 813960"/>
                <a:gd name="textAreaTop" fmla="*/ 0 h 2224800"/>
                <a:gd name="textAreaBottom" fmla="*/ 2225160 h 2224800"/>
              </a:gdLst>
              <a:ahLst/>
              <a:cxnLst/>
              <a:rect l="textAreaLeft" t="textAreaTop" r="textAreaRight" b="textAreaBottom"/>
              <a:pathLst>
                <a:path w="325120" h="887730">
                  <a:moveTo>
                    <a:pt x="46355" y="88595"/>
                  </a:moveTo>
                  <a:lnTo>
                    <a:pt x="0" y="88595"/>
                  </a:lnTo>
                  <a:lnTo>
                    <a:pt x="0" y="887476"/>
                  </a:lnTo>
                  <a:lnTo>
                    <a:pt x="46355" y="887476"/>
                  </a:lnTo>
                  <a:lnTo>
                    <a:pt x="46355" y="88595"/>
                  </a:lnTo>
                  <a:close/>
                </a:path>
                <a:path w="325120" h="887730">
                  <a:moveTo>
                    <a:pt x="139065" y="0"/>
                  </a:moveTo>
                  <a:lnTo>
                    <a:pt x="92710" y="0"/>
                  </a:lnTo>
                  <a:lnTo>
                    <a:pt x="92710" y="887476"/>
                  </a:lnTo>
                  <a:lnTo>
                    <a:pt x="139065" y="887476"/>
                  </a:lnTo>
                  <a:lnTo>
                    <a:pt x="139065" y="0"/>
                  </a:lnTo>
                  <a:close/>
                </a:path>
                <a:path w="325120" h="887730">
                  <a:moveTo>
                    <a:pt x="231775" y="588987"/>
                  </a:moveTo>
                  <a:lnTo>
                    <a:pt x="185420" y="588987"/>
                  </a:lnTo>
                  <a:lnTo>
                    <a:pt x="185420" y="887476"/>
                  </a:lnTo>
                  <a:lnTo>
                    <a:pt x="231775" y="887476"/>
                  </a:lnTo>
                  <a:lnTo>
                    <a:pt x="231775" y="588987"/>
                  </a:lnTo>
                  <a:close/>
                </a:path>
                <a:path w="325120" h="887730">
                  <a:moveTo>
                    <a:pt x="324497" y="309511"/>
                  </a:moveTo>
                  <a:lnTo>
                    <a:pt x="278130" y="309511"/>
                  </a:lnTo>
                  <a:lnTo>
                    <a:pt x="278130" y="887476"/>
                  </a:lnTo>
                  <a:lnTo>
                    <a:pt x="324497" y="887476"/>
                  </a:lnTo>
                  <a:lnTo>
                    <a:pt x="324497" y="309511"/>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14568120" y="38377800"/>
              <a:ext cx="115560" cy="1112040"/>
            </a:xfrm>
            <a:custGeom>
              <a:avLst/>
              <a:gdLst>
                <a:gd name="textAreaLeft" fmla="*/ 0 w 115560"/>
                <a:gd name="textAreaRight" fmla="*/ 115920 w 115560"/>
                <a:gd name="textAreaTop" fmla="*/ 0 h 1112040"/>
                <a:gd name="textAreaBottom" fmla="*/ 1112400 h 1112040"/>
              </a:gdLst>
              <a:ahLst/>
              <a:cxnLst/>
              <a:rect l="textAreaLeft" t="textAreaTop" r="textAreaRight" b="textAreaBottom"/>
              <a:pathLst>
                <a:path w="46354" h="443865">
                  <a:moveTo>
                    <a:pt x="46358" y="0"/>
                  </a:moveTo>
                  <a:lnTo>
                    <a:pt x="0" y="0"/>
                  </a:lnTo>
                  <a:lnTo>
                    <a:pt x="0" y="443745"/>
                  </a:lnTo>
                  <a:lnTo>
                    <a:pt x="46358" y="443745"/>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14801040" y="37761480"/>
              <a:ext cx="347400" cy="1728360"/>
            </a:xfrm>
            <a:custGeom>
              <a:avLst/>
              <a:gdLst>
                <a:gd name="textAreaLeft" fmla="*/ 0 w 347400"/>
                <a:gd name="textAreaRight" fmla="*/ 347760 w 347400"/>
                <a:gd name="textAreaTop" fmla="*/ 0 h 1728360"/>
                <a:gd name="textAreaBottom" fmla="*/ 1728720 h 1728360"/>
              </a:gdLst>
              <a:ahLst/>
              <a:cxnLst/>
              <a:rect l="textAreaLeft" t="textAreaTop" r="textAreaRight" b="textAreaBottom"/>
              <a:pathLst>
                <a:path w="139064" h="689609">
                  <a:moveTo>
                    <a:pt x="46355" y="432727"/>
                  </a:moveTo>
                  <a:lnTo>
                    <a:pt x="0" y="432727"/>
                  </a:lnTo>
                  <a:lnTo>
                    <a:pt x="0" y="689343"/>
                  </a:lnTo>
                  <a:lnTo>
                    <a:pt x="46355" y="689343"/>
                  </a:lnTo>
                  <a:lnTo>
                    <a:pt x="46355" y="432727"/>
                  </a:lnTo>
                  <a:close/>
                </a:path>
                <a:path w="139064" h="689609">
                  <a:moveTo>
                    <a:pt x="139065" y="0"/>
                  </a:moveTo>
                  <a:lnTo>
                    <a:pt x="92710" y="0"/>
                  </a:lnTo>
                  <a:lnTo>
                    <a:pt x="92710" y="689343"/>
                  </a:lnTo>
                  <a:lnTo>
                    <a:pt x="139065" y="689343"/>
                  </a:lnTo>
                  <a:lnTo>
                    <a:pt x="13906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2"/>
            <p:cNvSpPr/>
            <p:nvPr/>
          </p:nvSpPr>
          <p:spPr>
            <a:xfrm>
              <a:off x="15265800" y="37265040"/>
              <a:ext cx="115200" cy="2224800"/>
            </a:xfrm>
            <a:custGeom>
              <a:avLst/>
              <a:gdLst>
                <a:gd name="textAreaLeft" fmla="*/ 0 w 115200"/>
                <a:gd name="textAreaRight" fmla="*/ 115560 w 115200"/>
                <a:gd name="textAreaTop" fmla="*/ 0 h 2224800"/>
                <a:gd name="textAreaBottom" fmla="*/ 2225160 h 2224800"/>
              </a:gdLst>
              <a:ahLst/>
              <a:cxnLst/>
              <a:rect l="textAreaLeft" t="textAreaTop" r="textAreaRight" b="textAreaBottom"/>
              <a:pathLst>
                <a:path w="46354" h="887730">
                  <a:moveTo>
                    <a:pt x="46353" y="0"/>
                  </a:moveTo>
                  <a:lnTo>
                    <a:pt x="0" y="0"/>
                  </a:lnTo>
                  <a:lnTo>
                    <a:pt x="0" y="887485"/>
                  </a:lnTo>
                  <a:lnTo>
                    <a:pt x="46353" y="887485"/>
                  </a:lnTo>
                  <a:lnTo>
                    <a:pt x="46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15497640" y="37540440"/>
              <a:ext cx="115560" cy="1949400"/>
            </a:xfrm>
            <a:custGeom>
              <a:avLst/>
              <a:gdLst>
                <a:gd name="textAreaLeft" fmla="*/ 0 w 115560"/>
                <a:gd name="textAreaRight" fmla="*/ 115920 w 115560"/>
                <a:gd name="textAreaTop" fmla="*/ 0 h 1949400"/>
                <a:gd name="textAreaBottom" fmla="*/ 1949760 h 1949400"/>
              </a:gdLst>
              <a:ahLst/>
              <a:cxnLst/>
              <a:rect l="textAreaLeft" t="textAreaTop" r="textAreaRight" b="textAreaBottom"/>
              <a:pathLst>
                <a:path w="46354" h="777875">
                  <a:moveTo>
                    <a:pt x="46358" y="0"/>
                  </a:moveTo>
                  <a:lnTo>
                    <a:pt x="0" y="0"/>
                  </a:lnTo>
                  <a:lnTo>
                    <a:pt x="0" y="777706"/>
                  </a:lnTo>
                  <a:lnTo>
                    <a:pt x="46358" y="777706"/>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15730200" y="38079000"/>
              <a:ext cx="115560" cy="1411560"/>
            </a:xfrm>
            <a:custGeom>
              <a:avLst/>
              <a:gdLst>
                <a:gd name="textAreaLeft" fmla="*/ 0 w 115560"/>
                <a:gd name="textAreaRight" fmla="*/ 115920 w 115560"/>
                <a:gd name="textAreaTop" fmla="*/ 0 h 1411560"/>
                <a:gd name="textAreaBottom" fmla="*/ 1411920 h 1411560"/>
              </a:gdLst>
              <a:ahLst/>
              <a:cxnLst/>
              <a:rect l="textAreaLeft" t="textAreaTop" r="textAreaRight" b="textAreaBottom"/>
              <a:pathLst>
                <a:path w="46354" h="563244">
                  <a:moveTo>
                    <a:pt x="46358" y="0"/>
                  </a:moveTo>
                  <a:lnTo>
                    <a:pt x="0" y="0"/>
                  </a:lnTo>
                  <a:lnTo>
                    <a:pt x="0" y="562818"/>
                  </a:lnTo>
                  <a:lnTo>
                    <a:pt x="46358" y="562818"/>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15962400" y="38815560"/>
              <a:ext cx="115200" cy="674280"/>
            </a:xfrm>
            <a:custGeom>
              <a:avLst/>
              <a:gdLst>
                <a:gd name="textAreaLeft" fmla="*/ 0 w 115200"/>
                <a:gd name="textAreaRight" fmla="*/ 115560 w 115200"/>
                <a:gd name="textAreaTop" fmla="*/ 0 h 674280"/>
                <a:gd name="textAreaBottom" fmla="*/ 674640 h 674280"/>
              </a:gdLst>
              <a:ahLst/>
              <a:cxnLst/>
              <a:rect l="textAreaLeft" t="textAreaTop" r="textAreaRight" b="textAreaBottom"/>
              <a:pathLst>
                <a:path w="46354" h="269240">
                  <a:moveTo>
                    <a:pt x="46353" y="0"/>
                  </a:moveTo>
                  <a:lnTo>
                    <a:pt x="0" y="0"/>
                  </a:lnTo>
                  <a:lnTo>
                    <a:pt x="0" y="269048"/>
                  </a:lnTo>
                  <a:lnTo>
                    <a:pt x="46353" y="269048"/>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6194960" y="39134160"/>
              <a:ext cx="347400" cy="355680"/>
            </a:xfrm>
            <a:custGeom>
              <a:avLst/>
              <a:gdLst>
                <a:gd name="textAreaLeft" fmla="*/ 0 w 347400"/>
                <a:gd name="textAreaRight" fmla="*/ 347760 w 347400"/>
                <a:gd name="textAreaTop" fmla="*/ 0 h 355680"/>
                <a:gd name="textAreaBottom" fmla="*/ 356040 h 355680"/>
              </a:gdLst>
              <a:ahLst/>
              <a:cxnLst/>
              <a:rect l="textAreaLeft" t="textAreaTop" r="textAreaRight" b="textAreaBottom"/>
              <a:pathLst>
                <a:path w="139065" h="142240">
                  <a:moveTo>
                    <a:pt x="46342" y="0"/>
                  </a:moveTo>
                  <a:lnTo>
                    <a:pt x="0" y="0"/>
                  </a:lnTo>
                  <a:lnTo>
                    <a:pt x="0" y="141998"/>
                  </a:lnTo>
                  <a:lnTo>
                    <a:pt x="46342" y="141998"/>
                  </a:lnTo>
                  <a:lnTo>
                    <a:pt x="46342" y="0"/>
                  </a:lnTo>
                  <a:close/>
                </a:path>
                <a:path w="139065" h="142240">
                  <a:moveTo>
                    <a:pt x="139065" y="71475"/>
                  </a:moveTo>
                  <a:lnTo>
                    <a:pt x="92710" y="71475"/>
                  </a:lnTo>
                  <a:lnTo>
                    <a:pt x="92710" y="141998"/>
                  </a:lnTo>
                  <a:lnTo>
                    <a:pt x="139065" y="141998"/>
                  </a:lnTo>
                  <a:lnTo>
                    <a:pt x="139065" y="71475"/>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6659720" y="38730600"/>
              <a:ext cx="115560" cy="758160"/>
            </a:xfrm>
            <a:custGeom>
              <a:avLst/>
              <a:gdLst>
                <a:gd name="textAreaLeft" fmla="*/ 0 w 115560"/>
                <a:gd name="textAreaRight" fmla="*/ 115920 w 115560"/>
                <a:gd name="textAreaTop" fmla="*/ 0 h 758160"/>
                <a:gd name="textAreaBottom" fmla="*/ 758520 h 758160"/>
              </a:gdLst>
              <a:ahLst/>
              <a:cxnLst/>
              <a:rect l="textAreaLeft" t="textAreaTop" r="textAreaRight" b="textAreaBottom"/>
              <a:pathLst>
                <a:path w="46354" h="302894">
                  <a:moveTo>
                    <a:pt x="46353" y="0"/>
                  </a:moveTo>
                  <a:lnTo>
                    <a:pt x="0" y="0"/>
                  </a:lnTo>
                  <a:lnTo>
                    <a:pt x="0" y="302674"/>
                  </a:lnTo>
                  <a:lnTo>
                    <a:pt x="46353" y="302674"/>
                  </a:lnTo>
                  <a:lnTo>
                    <a:pt x="46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6892640" y="38007000"/>
              <a:ext cx="115560" cy="1482840"/>
            </a:xfrm>
            <a:custGeom>
              <a:avLst/>
              <a:gdLst>
                <a:gd name="textAreaLeft" fmla="*/ 0 w 115560"/>
                <a:gd name="textAreaRight" fmla="*/ 115920 w 115560"/>
                <a:gd name="textAreaTop" fmla="*/ 0 h 1482840"/>
                <a:gd name="textAreaBottom" fmla="*/ 1483200 h 1482840"/>
              </a:gdLst>
              <a:ahLst/>
              <a:cxnLst/>
              <a:rect l="textAreaLeft" t="textAreaTop" r="textAreaRight" b="textAreaBottom"/>
              <a:pathLst>
                <a:path w="46354" h="591819">
                  <a:moveTo>
                    <a:pt x="46358" y="0"/>
                  </a:moveTo>
                  <a:lnTo>
                    <a:pt x="0" y="0"/>
                  </a:lnTo>
                  <a:lnTo>
                    <a:pt x="0" y="591660"/>
                  </a:lnTo>
                  <a:lnTo>
                    <a:pt x="46358" y="591660"/>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6776360" y="39489840"/>
              <a:ext cx="115200" cy="303120"/>
            </a:xfrm>
            <a:custGeom>
              <a:avLst/>
              <a:gdLst>
                <a:gd name="textAreaLeft" fmla="*/ 0 w 115200"/>
                <a:gd name="textAreaRight" fmla="*/ 115560 w 115200"/>
                <a:gd name="textAreaTop" fmla="*/ 0 h 303120"/>
                <a:gd name="textAreaBottom" fmla="*/ 303480 h 303120"/>
              </a:gdLst>
              <a:ahLst/>
              <a:cxnLst/>
              <a:rect l="textAreaLeft" t="textAreaTop" r="textAreaRight" b="textAreaBottom"/>
              <a:pathLst>
                <a:path w="46354" h="121284">
                  <a:moveTo>
                    <a:pt x="46358" y="0"/>
                  </a:moveTo>
                  <a:lnTo>
                    <a:pt x="0" y="0"/>
                  </a:lnTo>
                  <a:lnTo>
                    <a:pt x="0" y="120846"/>
                  </a:lnTo>
                  <a:lnTo>
                    <a:pt x="46358" y="120846"/>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6311600" y="39489840"/>
              <a:ext cx="349200" cy="1820160"/>
            </a:xfrm>
            <a:custGeom>
              <a:avLst/>
              <a:gdLst>
                <a:gd name="textAreaLeft" fmla="*/ 0 w 349200"/>
                <a:gd name="textAreaRight" fmla="*/ 349560 w 349200"/>
                <a:gd name="textAreaTop" fmla="*/ 0 h 1820160"/>
                <a:gd name="textAreaBottom" fmla="*/ 1820520 h 1820160"/>
              </a:gdLst>
              <a:ahLst/>
              <a:cxnLst/>
              <a:rect l="textAreaLeft" t="textAreaTop" r="textAreaRight" b="textAreaBottom"/>
              <a:pathLst>
                <a:path w="139700" h="726440">
                  <a:moveTo>
                    <a:pt x="46367" y="0"/>
                  </a:moveTo>
                  <a:lnTo>
                    <a:pt x="0" y="0"/>
                  </a:lnTo>
                  <a:lnTo>
                    <a:pt x="0" y="725893"/>
                  </a:lnTo>
                  <a:lnTo>
                    <a:pt x="46367" y="725893"/>
                  </a:lnTo>
                  <a:lnTo>
                    <a:pt x="46367" y="0"/>
                  </a:lnTo>
                  <a:close/>
                </a:path>
                <a:path w="139700" h="726440">
                  <a:moveTo>
                    <a:pt x="139077" y="0"/>
                  </a:moveTo>
                  <a:lnTo>
                    <a:pt x="92722" y="0"/>
                  </a:lnTo>
                  <a:lnTo>
                    <a:pt x="92722" y="396875"/>
                  </a:lnTo>
                  <a:lnTo>
                    <a:pt x="139077" y="396875"/>
                  </a:lnTo>
                  <a:lnTo>
                    <a:pt x="1390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6078680" y="39489840"/>
              <a:ext cx="115560" cy="963720"/>
            </a:xfrm>
            <a:custGeom>
              <a:avLst/>
              <a:gdLst>
                <a:gd name="textAreaLeft" fmla="*/ 0 w 115560"/>
                <a:gd name="textAreaRight" fmla="*/ 115920 w 115560"/>
                <a:gd name="textAreaTop" fmla="*/ 0 h 963720"/>
                <a:gd name="textAreaBottom" fmla="*/ 964080 h 963720"/>
              </a:gdLst>
              <a:ahLst/>
              <a:cxnLst/>
              <a:rect l="textAreaLeft" t="textAreaTop" r="textAreaRight" b="textAreaBottom"/>
              <a:pathLst>
                <a:path w="46354" h="384809">
                  <a:moveTo>
                    <a:pt x="46358" y="0"/>
                  </a:moveTo>
                  <a:lnTo>
                    <a:pt x="0" y="0"/>
                  </a:lnTo>
                  <a:lnTo>
                    <a:pt x="0" y="384410"/>
                  </a:lnTo>
                  <a:lnTo>
                    <a:pt x="46358" y="384410"/>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15846840" y="39489840"/>
              <a:ext cx="115560" cy="1517760"/>
            </a:xfrm>
            <a:custGeom>
              <a:avLst/>
              <a:gdLst>
                <a:gd name="textAreaLeft" fmla="*/ 0 w 115560"/>
                <a:gd name="textAreaRight" fmla="*/ 115920 w 115560"/>
                <a:gd name="textAreaTop" fmla="*/ 0 h 1517760"/>
                <a:gd name="textAreaBottom" fmla="*/ 1518120 h 1517760"/>
              </a:gdLst>
              <a:ahLst/>
              <a:cxnLst/>
              <a:rect l="textAreaLeft" t="textAreaTop" r="textAreaRight" b="textAreaBottom"/>
              <a:pathLst>
                <a:path w="46354" h="605790">
                  <a:moveTo>
                    <a:pt x="46358" y="0"/>
                  </a:moveTo>
                  <a:lnTo>
                    <a:pt x="0" y="0"/>
                  </a:lnTo>
                  <a:lnTo>
                    <a:pt x="0" y="605348"/>
                  </a:lnTo>
                  <a:lnTo>
                    <a:pt x="46358" y="605348"/>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15382080" y="39489840"/>
              <a:ext cx="347400" cy="2224440"/>
            </a:xfrm>
            <a:custGeom>
              <a:avLst/>
              <a:gdLst>
                <a:gd name="textAreaLeft" fmla="*/ 0 w 347400"/>
                <a:gd name="textAreaRight" fmla="*/ 347760 w 347400"/>
                <a:gd name="textAreaTop" fmla="*/ 0 h 2224440"/>
                <a:gd name="textAreaBottom" fmla="*/ 2224800 h 2224440"/>
              </a:gdLst>
              <a:ahLst/>
              <a:cxnLst/>
              <a:rect l="textAreaLeft" t="textAreaTop" r="textAreaRight" b="textAreaBottom"/>
              <a:pathLst>
                <a:path w="139064" h="887730">
                  <a:moveTo>
                    <a:pt x="46355" y="0"/>
                  </a:moveTo>
                  <a:lnTo>
                    <a:pt x="0" y="0"/>
                  </a:lnTo>
                  <a:lnTo>
                    <a:pt x="0" y="768832"/>
                  </a:lnTo>
                  <a:lnTo>
                    <a:pt x="46355" y="768832"/>
                  </a:lnTo>
                  <a:lnTo>
                    <a:pt x="46355" y="0"/>
                  </a:lnTo>
                  <a:close/>
                </a:path>
                <a:path w="139064" h="887730">
                  <a:moveTo>
                    <a:pt x="139065" y="0"/>
                  </a:moveTo>
                  <a:lnTo>
                    <a:pt x="92710" y="0"/>
                  </a:lnTo>
                  <a:lnTo>
                    <a:pt x="92710" y="887488"/>
                  </a:lnTo>
                  <a:lnTo>
                    <a:pt x="139065" y="887488"/>
                  </a:lnTo>
                  <a:lnTo>
                    <a:pt x="13906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5149160" y="39489840"/>
              <a:ext cx="115560" cy="1111680"/>
            </a:xfrm>
            <a:custGeom>
              <a:avLst/>
              <a:gdLst>
                <a:gd name="textAreaLeft" fmla="*/ 0 w 115560"/>
                <a:gd name="textAreaRight" fmla="*/ 115920 w 115560"/>
                <a:gd name="textAreaTop" fmla="*/ 0 h 1111680"/>
                <a:gd name="textAreaBottom" fmla="*/ 1112040 h 1111680"/>
              </a:gdLst>
              <a:ahLst/>
              <a:cxnLst/>
              <a:rect l="textAreaLeft" t="textAreaTop" r="textAreaRight" b="textAreaBottom"/>
              <a:pathLst>
                <a:path w="46354" h="443865">
                  <a:moveTo>
                    <a:pt x="46358" y="0"/>
                  </a:moveTo>
                  <a:lnTo>
                    <a:pt x="0" y="0"/>
                  </a:lnTo>
                  <a:lnTo>
                    <a:pt x="0" y="443750"/>
                  </a:lnTo>
                  <a:lnTo>
                    <a:pt x="46358" y="443750"/>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4916240" y="39489840"/>
              <a:ext cx="115560" cy="776160"/>
            </a:xfrm>
            <a:custGeom>
              <a:avLst/>
              <a:gdLst>
                <a:gd name="textAreaLeft" fmla="*/ 0 w 115560"/>
                <a:gd name="textAreaRight" fmla="*/ 115920 w 115560"/>
                <a:gd name="textAreaTop" fmla="*/ 0 h 776160"/>
                <a:gd name="textAreaBottom" fmla="*/ 776520 h 776160"/>
              </a:gdLst>
              <a:ahLst/>
              <a:cxnLst/>
              <a:rect l="textAreaLeft" t="textAreaTop" r="textAreaRight" b="textAreaBottom"/>
              <a:pathLst>
                <a:path w="46354" h="309880">
                  <a:moveTo>
                    <a:pt x="46358" y="0"/>
                  </a:moveTo>
                  <a:lnTo>
                    <a:pt x="0" y="0"/>
                  </a:lnTo>
                  <a:lnTo>
                    <a:pt x="0" y="309537"/>
                  </a:lnTo>
                  <a:lnTo>
                    <a:pt x="46358" y="309537"/>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4684400" y="39489840"/>
              <a:ext cx="115560" cy="250920"/>
            </a:xfrm>
            <a:custGeom>
              <a:avLst/>
              <a:gdLst>
                <a:gd name="textAreaLeft" fmla="*/ 0 w 115560"/>
                <a:gd name="textAreaRight" fmla="*/ 115920 w 115560"/>
                <a:gd name="textAreaTop" fmla="*/ 0 h 250920"/>
                <a:gd name="textAreaBottom" fmla="*/ 251280 h 250920"/>
              </a:gdLst>
              <a:ahLst/>
              <a:cxnLst/>
              <a:rect l="textAreaLeft" t="textAreaTop" r="textAreaRight" b="textAreaBottom"/>
              <a:pathLst>
                <a:path w="46354" h="100330">
                  <a:moveTo>
                    <a:pt x="46358" y="0"/>
                  </a:moveTo>
                  <a:lnTo>
                    <a:pt x="0" y="0"/>
                  </a:lnTo>
                  <a:lnTo>
                    <a:pt x="0" y="99944"/>
                  </a:lnTo>
                  <a:lnTo>
                    <a:pt x="46358" y="99944"/>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4451840" y="39489840"/>
              <a:ext cx="115200" cy="1772280"/>
            </a:xfrm>
            <a:custGeom>
              <a:avLst/>
              <a:gdLst>
                <a:gd name="textAreaLeft" fmla="*/ 0 w 115200"/>
                <a:gd name="textAreaRight" fmla="*/ 115560 w 115200"/>
                <a:gd name="textAreaTop" fmla="*/ 0 h 1772280"/>
                <a:gd name="textAreaBottom" fmla="*/ 1772640 h 1772280"/>
              </a:gdLst>
              <a:ahLst/>
              <a:cxnLst/>
              <a:rect l="textAreaLeft" t="textAreaTop" r="textAreaRight" b="textAreaBottom"/>
              <a:pathLst>
                <a:path w="46354" h="707390">
                  <a:moveTo>
                    <a:pt x="46353" y="0"/>
                  </a:moveTo>
                  <a:lnTo>
                    <a:pt x="0" y="0"/>
                  </a:lnTo>
                  <a:lnTo>
                    <a:pt x="0" y="707207"/>
                  </a:lnTo>
                  <a:lnTo>
                    <a:pt x="46353" y="707207"/>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2" name="object 78"/>
            <p:cNvSpPr/>
            <p:nvPr/>
          </p:nvSpPr>
          <p:spPr>
            <a:xfrm>
              <a:off x="14219640" y="39489840"/>
              <a:ext cx="115560" cy="885240"/>
            </a:xfrm>
            <a:custGeom>
              <a:avLst/>
              <a:gdLst>
                <a:gd name="textAreaLeft" fmla="*/ 0 w 115560"/>
                <a:gd name="textAreaRight" fmla="*/ 115920 w 115560"/>
                <a:gd name="textAreaTop" fmla="*/ 0 h 885240"/>
                <a:gd name="textAreaBottom" fmla="*/ 885600 h 885240"/>
              </a:gdLst>
              <a:ahLst/>
              <a:cxnLst/>
              <a:rect l="textAreaLeft" t="textAreaTop" r="textAreaRight" b="textAreaBottom"/>
              <a:pathLst>
                <a:path w="46354" h="353694">
                  <a:moveTo>
                    <a:pt x="46353" y="0"/>
                  </a:moveTo>
                  <a:lnTo>
                    <a:pt x="0" y="0"/>
                  </a:lnTo>
                  <a:lnTo>
                    <a:pt x="0" y="353606"/>
                  </a:lnTo>
                  <a:lnTo>
                    <a:pt x="46353" y="353606"/>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3754880" y="39489840"/>
              <a:ext cx="347400" cy="1517760"/>
            </a:xfrm>
            <a:custGeom>
              <a:avLst/>
              <a:gdLst>
                <a:gd name="textAreaLeft" fmla="*/ 0 w 347400"/>
                <a:gd name="textAreaRight" fmla="*/ 347760 w 347400"/>
                <a:gd name="textAreaTop" fmla="*/ 0 h 1517760"/>
                <a:gd name="textAreaBottom" fmla="*/ 1518120 h 1517760"/>
              </a:gdLst>
              <a:ahLst/>
              <a:cxnLst/>
              <a:rect l="textAreaLeft" t="textAreaTop" r="textAreaRight" b="textAreaBottom"/>
              <a:pathLst>
                <a:path w="139064" h="605790">
                  <a:moveTo>
                    <a:pt x="46355" y="0"/>
                  </a:moveTo>
                  <a:lnTo>
                    <a:pt x="0" y="0"/>
                  </a:lnTo>
                  <a:lnTo>
                    <a:pt x="0" y="240969"/>
                  </a:lnTo>
                  <a:lnTo>
                    <a:pt x="46355" y="240969"/>
                  </a:lnTo>
                  <a:lnTo>
                    <a:pt x="46355" y="0"/>
                  </a:lnTo>
                  <a:close/>
                </a:path>
                <a:path w="139064" h="605790">
                  <a:moveTo>
                    <a:pt x="139065" y="0"/>
                  </a:moveTo>
                  <a:lnTo>
                    <a:pt x="92710" y="0"/>
                  </a:lnTo>
                  <a:lnTo>
                    <a:pt x="92710" y="605358"/>
                  </a:lnTo>
                  <a:lnTo>
                    <a:pt x="139065" y="605358"/>
                  </a:lnTo>
                  <a:lnTo>
                    <a:pt x="13906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13522320" y="39489840"/>
              <a:ext cx="115560" cy="2224440"/>
            </a:xfrm>
            <a:custGeom>
              <a:avLst/>
              <a:gdLst>
                <a:gd name="textAreaLeft" fmla="*/ 0 w 115560"/>
                <a:gd name="textAreaRight" fmla="*/ 115920 w 115560"/>
                <a:gd name="textAreaTop" fmla="*/ 0 h 2224440"/>
                <a:gd name="textAreaBottom" fmla="*/ 2224800 h 2224440"/>
              </a:gdLst>
              <a:ahLst/>
              <a:cxnLst/>
              <a:rect l="textAreaLeft" t="textAreaTop" r="textAreaRight" b="textAreaBottom"/>
              <a:pathLst>
                <a:path w="46354" h="887730">
                  <a:moveTo>
                    <a:pt x="46358" y="0"/>
                  </a:moveTo>
                  <a:lnTo>
                    <a:pt x="0" y="0"/>
                  </a:lnTo>
                  <a:lnTo>
                    <a:pt x="0" y="887485"/>
                  </a:lnTo>
                  <a:lnTo>
                    <a:pt x="46358" y="887485"/>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13290120" y="39489840"/>
              <a:ext cx="115560" cy="1661400"/>
            </a:xfrm>
            <a:custGeom>
              <a:avLst/>
              <a:gdLst>
                <a:gd name="textAreaLeft" fmla="*/ 0 w 115560"/>
                <a:gd name="textAreaRight" fmla="*/ 115920 w 115560"/>
                <a:gd name="textAreaTop" fmla="*/ 0 h 1661400"/>
                <a:gd name="textAreaBottom" fmla="*/ 1661760 h 1661400"/>
              </a:gdLst>
              <a:ahLst/>
              <a:cxnLst/>
              <a:rect l="textAreaLeft" t="textAreaTop" r="textAreaRight" b="textAreaBottom"/>
              <a:pathLst>
                <a:path w="46354" h="662940">
                  <a:moveTo>
                    <a:pt x="46358" y="0"/>
                  </a:moveTo>
                  <a:lnTo>
                    <a:pt x="0" y="0"/>
                  </a:lnTo>
                  <a:lnTo>
                    <a:pt x="0" y="662373"/>
                  </a:lnTo>
                  <a:lnTo>
                    <a:pt x="46358" y="662373"/>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3057560" y="39489840"/>
              <a:ext cx="115560" cy="938520"/>
            </a:xfrm>
            <a:custGeom>
              <a:avLst/>
              <a:gdLst>
                <a:gd name="textAreaLeft" fmla="*/ 0 w 115560"/>
                <a:gd name="textAreaRight" fmla="*/ 115920 w 115560"/>
                <a:gd name="textAreaTop" fmla="*/ 0 h 938520"/>
                <a:gd name="textAreaBottom" fmla="*/ 938880 h 938520"/>
              </a:gdLst>
              <a:ahLst/>
              <a:cxnLst/>
              <a:rect l="textAreaLeft" t="textAreaTop" r="textAreaRight" b="textAreaBottom"/>
              <a:pathLst>
                <a:path w="46354" h="374650">
                  <a:moveTo>
                    <a:pt x="46358" y="0"/>
                  </a:moveTo>
                  <a:lnTo>
                    <a:pt x="0" y="0"/>
                  </a:lnTo>
                  <a:lnTo>
                    <a:pt x="0" y="374049"/>
                  </a:lnTo>
                  <a:lnTo>
                    <a:pt x="46358" y="374049"/>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12592800" y="39489840"/>
              <a:ext cx="347400" cy="1721880"/>
            </a:xfrm>
            <a:custGeom>
              <a:avLst/>
              <a:gdLst>
                <a:gd name="textAreaLeft" fmla="*/ 0 w 347400"/>
                <a:gd name="textAreaRight" fmla="*/ 347760 w 347400"/>
                <a:gd name="textAreaTop" fmla="*/ 0 h 1721880"/>
                <a:gd name="textAreaBottom" fmla="*/ 1722240 h 1721880"/>
              </a:gdLst>
              <a:ahLst/>
              <a:cxnLst/>
              <a:rect l="textAreaLeft" t="textAreaTop" r="textAreaRight" b="textAreaBottom"/>
              <a:pathLst>
                <a:path w="139064" h="687069">
                  <a:moveTo>
                    <a:pt x="46355" y="0"/>
                  </a:moveTo>
                  <a:lnTo>
                    <a:pt x="0" y="0"/>
                  </a:lnTo>
                  <a:lnTo>
                    <a:pt x="0" y="481926"/>
                  </a:lnTo>
                  <a:lnTo>
                    <a:pt x="46355" y="481926"/>
                  </a:lnTo>
                  <a:lnTo>
                    <a:pt x="46355" y="0"/>
                  </a:lnTo>
                  <a:close/>
                </a:path>
                <a:path w="139064" h="687069">
                  <a:moveTo>
                    <a:pt x="139065" y="0"/>
                  </a:moveTo>
                  <a:lnTo>
                    <a:pt x="92710" y="0"/>
                  </a:lnTo>
                  <a:lnTo>
                    <a:pt x="92710" y="686676"/>
                  </a:lnTo>
                  <a:lnTo>
                    <a:pt x="139065" y="686676"/>
                  </a:lnTo>
                  <a:lnTo>
                    <a:pt x="13906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12128040" y="39489840"/>
              <a:ext cx="349200" cy="690120"/>
            </a:xfrm>
            <a:custGeom>
              <a:avLst/>
              <a:gdLst>
                <a:gd name="textAreaLeft" fmla="*/ 0 w 349200"/>
                <a:gd name="textAreaRight" fmla="*/ 349560 w 349200"/>
                <a:gd name="textAreaTop" fmla="*/ 0 h 690120"/>
                <a:gd name="textAreaBottom" fmla="*/ 690480 h 690120"/>
              </a:gdLst>
              <a:ahLst/>
              <a:cxnLst/>
              <a:rect l="textAreaLeft" t="textAreaTop" r="textAreaRight" b="textAreaBottom"/>
              <a:pathLst>
                <a:path w="139700" h="275590">
                  <a:moveTo>
                    <a:pt x="46355" y="13690"/>
                  </a:moveTo>
                  <a:lnTo>
                    <a:pt x="0" y="13690"/>
                  </a:lnTo>
                  <a:lnTo>
                    <a:pt x="0" y="134543"/>
                  </a:lnTo>
                  <a:lnTo>
                    <a:pt x="46355" y="134543"/>
                  </a:lnTo>
                  <a:lnTo>
                    <a:pt x="46355" y="13690"/>
                  </a:lnTo>
                  <a:close/>
                </a:path>
                <a:path w="139700" h="275590">
                  <a:moveTo>
                    <a:pt x="139077" y="0"/>
                  </a:moveTo>
                  <a:lnTo>
                    <a:pt x="92722" y="0"/>
                  </a:lnTo>
                  <a:lnTo>
                    <a:pt x="92722" y="275297"/>
                  </a:lnTo>
                  <a:lnTo>
                    <a:pt x="139077" y="275297"/>
                  </a:lnTo>
                  <a:lnTo>
                    <a:pt x="1390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11896200" y="39524040"/>
              <a:ext cx="115560" cy="1374480"/>
            </a:xfrm>
            <a:custGeom>
              <a:avLst/>
              <a:gdLst>
                <a:gd name="textAreaLeft" fmla="*/ 0 w 115560"/>
                <a:gd name="textAreaRight" fmla="*/ 115920 w 115560"/>
                <a:gd name="textAreaTop" fmla="*/ 0 h 1374480"/>
                <a:gd name="textAreaBottom" fmla="*/ 1374840 h 1374480"/>
              </a:gdLst>
              <a:ahLst/>
              <a:cxnLst/>
              <a:rect l="textAreaLeft" t="textAreaTop" r="textAreaRight" b="textAreaBottom"/>
              <a:pathLst>
                <a:path w="46354" h="548640">
                  <a:moveTo>
                    <a:pt x="46358" y="0"/>
                  </a:moveTo>
                  <a:lnTo>
                    <a:pt x="0" y="0"/>
                  </a:lnTo>
                  <a:lnTo>
                    <a:pt x="0" y="548229"/>
                  </a:lnTo>
                  <a:lnTo>
                    <a:pt x="46358" y="548229"/>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11663280" y="39524040"/>
              <a:ext cx="115560" cy="758160"/>
            </a:xfrm>
            <a:custGeom>
              <a:avLst/>
              <a:gdLst>
                <a:gd name="textAreaLeft" fmla="*/ 0 w 115560"/>
                <a:gd name="textAreaRight" fmla="*/ 115920 w 115560"/>
                <a:gd name="textAreaTop" fmla="*/ 0 h 758160"/>
                <a:gd name="textAreaBottom" fmla="*/ 758520 h 758160"/>
              </a:gdLst>
              <a:ahLst/>
              <a:cxnLst/>
              <a:rect l="textAreaLeft" t="textAreaTop" r="textAreaRight" b="textAreaBottom"/>
              <a:pathLst>
                <a:path w="46354" h="302894">
                  <a:moveTo>
                    <a:pt x="46358" y="0"/>
                  </a:moveTo>
                  <a:lnTo>
                    <a:pt x="0" y="0"/>
                  </a:lnTo>
                  <a:lnTo>
                    <a:pt x="0" y="302688"/>
                  </a:lnTo>
                  <a:lnTo>
                    <a:pt x="46358" y="302688"/>
                  </a:lnTo>
                  <a:lnTo>
                    <a:pt x="4635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11198520" y="39524040"/>
              <a:ext cx="349200" cy="1721880"/>
            </a:xfrm>
            <a:custGeom>
              <a:avLst/>
              <a:gdLst>
                <a:gd name="textAreaLeft" fmla="*/ 0 w 349200"/>
                <a:gd name="textAreaRight" fmla="*/ 349560 w 349200"/>
                <a:gd name="textAreaTop" fmla="*/ 0 h 1721880"/>
                <a:gd name="textAreaBottom" fmla="*/ 1722240 h 1721880"/>
              </a:gdLst>
              <a:ahLst/>
              <a:cxnLst/>
              <a:rect l="textAreaLeft" t="textAreaTop" r="textAreaRight" b="textAreaBottom"/>
              <a:pathLst>
                <a:path w="139700" h="687069">
                  <a:moveTo>
                    <a:pt x="46367" y="12"/>
                  </a:moveTo>
                  <a:lnTo>
                    <a:pt x="0" y="12"/>
                  </a:lnTo>
                  <a:lnTo>
                    <a:pt x="0" y="396875"/>
                  </a:lnTo>
                  <a:lnTo>
                    <a:pt x="46367" y="396875"/>
                  </a:lnTo>
                  <a:lnTo>
                    <a:pt x="46367" y="12"/>
                  </a:lnTo>
                  <a:close/>
                </a:path>
                <a:path w="139700" h="687069">
                  <a:moveTo>
                    <a:pt x="139077" y="0"/>
                  </a:moveTo>
                  <a:lnTo>
                    <a:pt x="92710" y="0"/>
                  </a:lnTo>
                  <a:lnTo>
                    <a:pt x="92710" y="686676"/>
                  </a:lnTo>
                  <a:lnTo>
                    <a:pt x="139077" y="686676"/>
                  </a:lnTo>
                  <a:lnTo>
                    <a:pt x="1390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10965600" y="39524040"/>
              <a:ext cx="115560" cy="1482840"/>
            </a:xfrm>
            <a:custGeom>
              <a:avLst/>
              <a:gdLst>
                <a:gd name="textAreaLeft" fmla="*/ 0 w 115560"/>
                <a:gd name="textAreaRight" fmla="*/ 115920 w 115560"/>
                <a:gd name="textAreaTop" fmla="*/ 0 h 1482840"/>
                <a:gd name="textAreaBottom" fmla="*/ 1483200 h 1482840"/>
              </a:gdLst>
              <a:ahLst/>
              <a:cxnLst/>
              <a:rect l="textAreaLeft" t="textAreaTop" r="textAreaRight" b="textAreaBottom"/>
              <a:pathLst>
                <a:path w="46354" h="591819">
                  <a:moveTo>
                    <a:pt x="46358" y="0"/>
                  </a:moveTo>
                  <a:lnTo>
                    <a:pt x="0" y="0"/>
                  </a:lnTo>
                  <a:lnTo>
                    <a:pt x="0" y="591655"/>
                  </a:lnTo>
                  <a:lnTo>
                    <a:pt x="46358" y="591655"/>
                  </a:lnTo>
                  <a:lnTo>
                    <a:pt x="4635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10733760" y="39524040"/>
              <a:ext cx="115560" cy="2026800"/>
            </a:xfrm>
            <a:custGeom>
              <a:avLst/>
              <a:gdLst>
                <a:gd name="textAreaLeft" fmla="*/ 0 w 115560"/>
                <a:gd name="textAreaRight" fmla="*/ 115920 w 115560"/>
                <a:gd name="textAreaTop" fmla="*/ 0 h 2026800"/>
                <a:gd name="textAreaBottom" fmla="*/ 2027160 h 2026800"/>
              </a:gdLst>
              <a:ahLst/>
              <a:cxnLst/>
              <a:rect l="textAreaLeft" t="textAreaTop" r="textAreaRight" b="textAreaBottom"/>
              <a:pathLst>
                <a:path w="46354" h="808990">
                  <a:moveTo>
                    <a:pt x="46358" y="0"/>
                  </a:moveTo>
                  <a:lnTo>
                    <a:pt x="0" y="0"/>
                  </a:lnTo>
                  <a:lnTo>
                    <a:pt x="0" y="808398"/>
                  </a:lnTo>
                  <a:lnTo>
                    <a:pt x="46358" y="808398"/>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10269000" y="39524040"/>
              <a:ext cx="349200" cy="1270800"/>
            </a:xfrm>
            <a:custGeom>
              <a:avLst/>
              <a:gdLst>
                <a:gd name="textAreaLeft" fmla="*/ 0 w 349200"/>
                <a:gd name="textAreaRight" fmla="*/ 349560 w 349200"/>
                <a:gd name="textAreaTop" fmla="*/ 0 h 1270800"/>
                <a:gd name="textAreaBottom" fmla="*/ 1271160 h 1270800"/>
              </a:gdLst>
              <a:ahLst/>
              <a:cxnLst/>
              <a:rect l="textAreaLeft" t="textAreaTop" r="textAreaRight" b="textAreaBottom"/>
              <a:pathLst>
                <a:path w="139700" h="507365">
                  <a:moveTo>
                    <a:pt x="46355" y="0"/>
                  </a:moveTo>
                  <a:lnTo>
                    <a:pt x="0" y="0"/>
                  </a:lnTo>
                  <a:lnTo>
                    <a:pt x="0" y="80810"/>
                  </a:lnTo>
                  <a:lnTo>
                    <a:pt x="46355" y="80810"/>
                  </a:lnTo>
                  <a:lnTo>
                    <a:pt x="46355" y="0"/>
                  </a:lnTo>
                  <a:close/>
                </a:path>
                <a:path w="139700" h="507365">
                  <a:moveTo>
                    <a:pt x="139077" y="0"/>
                  </a:moveTo>
                  <a:lnTo>
                    <a:pt x="92710" y="0"/>
                  </a:lnTo>
                  <a:lnTo>
                    <a:pt x="92710" y="507161"/>
                  </a:lnTo>
                  <a:lnTo>
                    <a:pt x="139077" y="507161"/>
                  </a:lnTo>
                  <a:lnTo>
                    <a:pt x="1390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0036440" y="39524040"/>
              <a:ext cx="115200" cy="405000"/>
            </a:xfrm>
            <a:custGeom>
              <a:avLst/>
              <a:gdLst>
                <a:gd name="textAreaLeft" fmla="*/ 0 w 115200"/>
                <a:gd name="textAreaRight" fmla="*/ 115560 w 115200"/>
                <a:gd name="textAreaTop" fmla="*/ 0 h 405000"/>
                <a:gd name="textAreaBottom" fmla="*/ 405360 h 405000"/>
              </a:gdLst>
              <a:ahLst/>
              <a:cxnLst/>
              <a:rect l="textAreaLeft" t="textAreaTop" r="textAreaRight" b="textAreaBottom"/>
              <a:pathLst>
                <a:path w="46354" h="161925">
                  <a:moveTo>
                    <a:pt x="46358" y="0"/>
                  </a:moveTo>
                  <a:lnTo>
                    <a:pt x="0" y="0"/>
                  </a:lnTo>
                  <a:lnTo>
                    <a:pt x="0" y="161597"/>
                  </a:lnTo>
                  <a:lnTo>
                    <a:pt x="46358" y="161597"/>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9804240" y="39524040"/>
              <a:ext cx="115560" cy="945000"/>
            </a:xfrm>
            <a:custGeom>
              <a:avLst/>
              <a:gdLst>
                <a:gd name="textAreaLeft" fmla="*/ 0 w 115560"/>
                <a:gd name="textAreaRight" fmla="*/ 115920 w 115560"/>
                <a:gd name="textAreaTop" fmla="*/ 0 h 945000"/>
                <a:gd name="textAreaBottom" fmla="*/ 945360 h 945000"/>
              </a:gdLst>
              <a:ahLst/>
              <a:cxnLst/>
              <a:rect l="textAreaLeft" t="textAreaTop" r="textAreaRight" b="textAreaBottom"/>
              <a:pathLst>
                <a:path w="46354" h="377190">
                  <a:moveTo>
                    <a:pt x="46358" y="0"/>
                  </a:moveTo>
                  <a:lnTo>
                    <a:pt x="0" y="0"/>
                  </a:lnTo>
                  <a:lnTo>
                    <a:pt x="0" y="376626"/>
                  </a:lnTo>
                  <a:lnTo>
                    <a:pt x="46358" y="376626"/>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object 93"/>
            <p:cNvSpPr/>
            <p:nvPr/>
          </p:nvSpPr>
          <p:spPr>
            <a:xfrm>
              <a:off x="9571680" y="39524040"/>
              <a:ext cx="115200" cy="2092680"/>
            </a:xfrm>
            <a:custGeom>
              <a:avLst/>
              <a:gdLst>
                <a:gd name="textAreaLeft" fmla="*/ 0 w 115200"/>
                <a:gd name="textAreaRight" fmla="*/ 115560 w 115200"/>
                <a:gd name="textAreaTop" fmla="*/ 0 h 2092680"/>
                <a:gd name="textAreaBottom" fmla="*/ 2093040 h 2092680"/>
              </a:gdLst>
              <a:ahLst/>
              <a:cxnLst/>
              <a:rect l="textAreaLeft" t="textAreaTop" r="textAreaRight" b="textAreaBottom"/>
              <a:pathLst>
                <a:path w="46354" h="835025">
                  <a:moveTo>
                    <a:pt x="46353" y="0"/>
                  </a:moveTo>
                  <a:lnTo>
                    <a:pt x="0" y="0"/>
                  </a:lnTo>
                  <a:lnTo>
                    <a:pt x="0" y="834848"/>
                  </a:lnTo>
                  <a:lnTo>
                    <a:pt x="46353" y="834848"/>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9106920" y="39524040"/>
              <a:ext cx="347400" cy="1324080"/>
            </a:xfrm>
            <a:custGeom>
              <a:avLst/>
              <a:gdLst>
                <a:gd name="textAreaLeft" fmla="*/ 0 w 347400"/>
                <a:gd name="textAreaRight" fmla="*/ 347760 w 347400"/>
                <a:gd name="textAreaTop" fmla="*/ 0 h 1324080"/>
                <a:gd name="textAreaBottom" fmla="*/ 1324440 h 1324080"/>
              </a:gdLst>
              <a:ahLst/>
              <a:cxnLst/>
              <a:rect l="textAreaLeft" t="textAreaTop" r="textAreaRight" b="textAreaBottom"/>
              <a:pathLst>
                <a:path w="139064" h="528319">
                  <a:moveTo>
                    <a:pt x="46355" y="0"/>
                  </a:moveTo>
                  <a:lnTo>
                    <a:pt x="0" y="0"/>
                  </a:lnTo>
                  <a:lnTo>
                    <a:pt x="0" y="527697"/>
                  </a:lnTo>
                  <a:lnTo>
                    <a:pt x="46355" y="527697"/>
                  </a:lnTo>
                  <a:lnTo>
                    <a:pt x="46355" y="0"/>
                  </a:lnTo>
                  <a:close/>
                </a:path>
                <a:path w="139064" h="528319">
                  <a:moveTo>
                    <a:pt x="139065" y="12"/>
                  </a:moveTo>
                  <a:lnTo>
                    <a:pt x="92710" y="12"/>
                  </a:lnTo>
                  <a:lnTo>
                    <a:pt x="92710" y="241693"/>
                  </a:lnTo>
                  <a:lnTo>
                    <a:pt x="139065" y="241693"/>
                  </a:lnTo>
                  <a:lnTo>
                    <a:pt x="139065" y="12"/>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8874720" y="39524040"/>
              <a:ext cx="115560" cy="1888920"/>
            </a:xfrm>
            <a:custGeom>
              <a:avLst/>
              <a:gdLst>
                <a:gd name="textAreaLeft" fmla="*/ 0 w 115560"/>
                <a:gd name="textAreaRight" fmla="*/ 115920 w 115560"/>
                <a:gd name="textAreaTop" fmla="*/ 0 h 1888920"/>
                <a:gd name="textAreaBottom" fmla="*/ 1889280 h 1888920"/>
              </a:gdLst>
              <a:ahLst/>
              <a:cxnLst/>
              <a:rect l="textAreaLeft" t="textAreaTop" r="textAreaRight" b="textAreaBottom"/>
              <a:pathLst>
                <a:path w="46354" h="753744">
                  <a:moveTo>
                    <a:pt x="46358" y="0"/>
                  </a:moveTo>
                  <a:lnTo>
                    <a:pt x="0" y="0"/>
                  </a:lnTo>
                  <a:lnTo>
                    <a:pt x="0" y="753272"/>
                  </a:lnTo>
                  <a:lnTo>
                    <a:pt x="46358" y="753272"/>
                  </a:lnTo>
                  <a:lnTo>
                    <a:pt x="4635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8642160" y="39524040"/>
              <a:ext cx="115560" cy="938520"/>
            </a:xfrm>
            <a:custGeom>
              <a:avLst/>
              <a:gdLst>
                <a:gd name="textAreaLeft" fmla="*/ 0 w 115560"/>
                <a:gd name="textAreaRight" fmla="*/ 115920 w 115560"/>
                <a:gd name="textAreaTop" fmla="*/ 0 h 938520"/>
                <a:gd name="textAreaBottom" fmla="*/ 938880 h 938520"/>
              </a:gdLst>
              <a:ahLst/>
              <a:cxnLst/>
              <a:rect l="textAreaLeft" t="textAreaTop" r="textAreaRight" b="textAreaBottom"/>
              <a:pathLst>
                <a:path w="46354" h="374650">
                  <a:moveTo>
                    <a:pt x="46358" y="0"/>
                  </a:moveTo>
                  <a:lnTo>
                    <a:pt x="0" y="0"/>
                  </a:lnTo>
                  <a:lnTo>
                    <a:pt x="0" y="374049"/>
                  </a:lnTo>
                  <a:lnTo>
                    <a:pt x="46358" y="374049"/>
                  </a:lnTo>
                  <a:lnTo>
                    <a:pt x="4635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8409240" y="39318120"/>
              <a:ext cx="115560" cy="1772640"/>
            </a:xfrm>
            <a:custGeom>
              <a:avLst/>
              <a:gdLst>
                <a:gd name="textAreaLeft" fmla="*/ 0 w 115560"/>
                <a:gd name="textAreaRight" fmla="*/ 115920 w 115560"/>
                <a:gd name="textAreaTop" fmla="*/ 0 h 1772640"/>
                <a:gd name="textAreaBottom" fmla="*/ 1773000 h 1772640"/>
              </a:gdLst>
              <a:ahLst/>
              <a:cxnLst/>
              <a:rect l="textAreaLeft" t="textAreaTop" r="textAreaRight" b="textAreaBottom"/>
              <a:pathLst>
                <a:path w="46354" h="707390">
                  <a:moveTo>
                    <a:pt x="46353" y="0"/>
                  </a:moveTo>
                  <a:lnTo>
                    <a:pt x="0" y="0"/>
                  </a:lnTo>
                  <a:lnTo>
                    <a:pt x="0" y="707207"/>
                  </a:lnTo>
                  <a:lnTo>
                    <a:pt x="46353" y="707207"/>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8177400" y="39318120"/>
              <a:ext cx="115560" cy="605520"/>
            </a:xfrm>
            <a:custGeom>
              <a:avLst/>
              <a:gdLst>
                <a:gd name="textAreaLeft" fmla="*/ 0 w 115560"/>
                <a:gd name="textAreaRight" fmla="*/ 115920 w 115560"/>
                <a:gd name="textAreaTop" fmla="*/ 0 h 605520"/>
                <a:gd name="textAreaBottom" fmla="*/ 605880 h 605520"/>
              </a:gdLst>
              <a:ahLst/>
              <a:cxnLst/>
              <a:rect l="textAreaLeft" t="textAreaTop" r="textAreaRight" b="textAreaBottom"/>
              <a:pathLst>
                <a:path w="46354" h="241934">
                  <a:moveTo>
                    <a:pt x="46353" y="0"/>
                  </a:moveTo>
                  <a:lnTo>
                    <a:pt x="0" y="0"/>
                  </a:lnTo>
                  <a:lnTo>
                    <a:pt x="0" y="241688"/>
                  </a:lnTo>
                  <a:lnTo>
                    <a:pt x="46353" y="241688"/>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7944480" y="39318120"/>
              <a:ext cx="115560" cy="1425240"/>
            </a:xfrm>
            <a:custGeom>
              <a:avLst/>
              <a:gdLst>
                <a:gd name="textAreaLeft" fmla="*/ 0 w 115560"/>
                <a:gd name="textAreaRight" fmla="*/ 115920 w 115560"/>
                <a:gd name="textAreaTop" fmla="*/ 0 h 1425240"/>
                <a:gd name="textAreaBottom" fmla="*/ 1425600 h 1425240"/>
              </a:gdLst>
              <a:ahLst/>
              <a:cxnLst/>
              <a:rect l="textAreaLeft" t="textAreaTop" r="textAreaRight" b="textAreaBottom"/>
              <a:pathLst>
                <a:path w="46355" h="568959">
                  <a:moveTo>
                    <a:pt x="46353" y="0"/>
                  </a:moveTo>
                  <a:lnTo>
                    <a:pt x="0" y="0"/>
                  </a:lnTo>
                  <a:lnTo>
                    <a:pt x="0" y="568805"/>
                  </a:lnTo>
                  <a:lnTo>
                    <a:pt x="46353" y="568805"/>
                  </a:lnTo>
                  <a:lnTo>
                    <a:pt x="46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7794720" y="37200960"/>
              <a:ext cx="9150120" cy="4564800"/>
            </a:xfrm>
            <a:custGeom>
              <a:avLst/>
              <a:gdLst>
                <a:gd name="textAreaLeft" fmla="*/ 0 w 9150120"/>
                <a:gd name="textAreaRight" fmla="*/ 9150480 w 9150120"/>
                <a:gd name="textAreaTop" fmla="*/ 0 h 4564800"/>
                <a:gd name="textAreaBottom" fmla="*/ 4565160 h 4564800"/>
              </a:gdLst>
              <a:ahLst/>
              <a:cxnLst/>
              <a:rect l="textAreaLeft" t="textAreaTop" r="textAreaRight" b="textAreaBottom"/>
              <a:pathLst>
                <a:path w="3650615" h="1821180">
                  <a:moveTo>
                    <a:pt x="3650437" y="1793240"/>
                  </a:moveTo>
                  <a:lnTo>
                    <a:pt x="27381" y="1793240"/>
                  </a:lnTo>
                  <a:lnTo>
                    <a:pt x="27381" y="0"/>
                  </a:lnTo>
                  <a:lnTo>
                    <a:pt x="0" y="0"/>
                  </a:lnTo>
                  <a:lnTo>
                    <a:pt x="0" y="1793240"/>
                  </a:lnTo>
                  <a:lnTo>
                    <a:pt x="0" y="1821180"/>
                  </a:lnTo>
                  <a:lnTo>
                    <a:pt x="3650437" y="1821180"/>
                  </a:lnTo>
                  <a:lnTo>
                    <a:pt x="3650437" y="179324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35" name="object 101"/>
          <p:cNvSpPr/>
          <p:nvPr/>
        </p:nvSpPr>
        <p:spPr>
          <a:xfrm>
            <a:off x="2584728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607552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2630484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653308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30" y="0"/>
                </a:moveTo>
                <a:lnTo>
                  <a:pt x="0" y="0"/>
                </a:lnTo>
                <a:lnTo>
                  <a:pt x="0" y="253999"/>
                </a:lnTo>
                <a:lnTo>
                  <a:pt x="4530" y="253999"/>
                </a:lnTo>
                <a:lnTo>
                  <a:pt x="45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676132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30" y="0"/>
                </a:moveTo>
                <a:lnTo>
                  <a:pt x="4" y="0"/>
                </a:lnTo>
                <a:lnTo>
                  <a:pt x="0" y="253999"/>
                </a:lnTo>
                <a:lnTo>
                  <a:pt x="4530" y="253999"/>
                </a:lnTo>
                <a:lnTo>
                  <a:pt x="45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698956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2721888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2744712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2767536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2790360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2813292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2836116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2858940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30" y="0"/>
                </a:moveTo>
                <a:lnTo>
                  <a:pt x="0" y="0"/>
                </a:lnTo>
                <a:lnTo>
                  <a:pt x="0" y="253999"/>
                </a:lnTo>
                <a:lnTo>
                  <a:pt x="4530" y="253999"/>
                </a:lnTo>
                <a:lnTo>
                  <a:pt x="45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881800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2904624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30" y="0"/>
                </a:moveTo>
                <a:lnTo>
                  <a:pt x="0" y="0"/>
                </a:lnTo>
                <a:lnTo>
                  <a:pt x="0" y="253999"/>
                </a:lnTo>
                <a:lnTo>
                  <a:pt x="4530" y="253999"/>
                </a:lnTo>
                <a:lnTo>
                  <a:pt x="45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2927556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950380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2973204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30" y="0"/>
                </a:moveTo>
                <a:lnTo>
                  <a:pt x="0" y="0"/>
                </a:lnTo>
                <a:lnTo>
                  <a:pt x="0" y="253999"/>
                </a:lnTo>
                <a:lnTo>
                  <a:pt x="4530" y="253999"/>
                </a:lnTo>
                <a:lnTo>
                  <a:pt x="45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29960280" y="41477760"/>
            <a:ext cx="11520" cy="636120"/>
          </a:xfrm>
          <a:custGeom>
            <a:avLst/>
            <a:gdLst>
              <a:gd name="textAreaLeft" fmla="*/ 0 w 11520"/>
              <a:gd name="textAreaRight" fmla="*/ 11880 w 11520"/>
              <a:gd name="textAreaTop" fmla="*/ 0 h 636120"/>
              <a:gd name="textAreaBottom" fmla="*/ 636480 h 636120"/>
            </a:gdLst>
            <a:ahLst/>
            <a:cxnLst/>
            <a:rect l="textAreaLeft" t="textAreaTop" r="textAreaRight" b="textAreaBottom"/>
            <a:pathLst>
              <a:path w="5079" h="254000">
                <a:moveTo>
                  <a:pt x="4525" y="0"/>
                </a:moveTo>
                <a:lnTo>
                  <a:pt x="0" y="0"/>
                </a:lnTo>
                <a:lnTo>
                  <a:pt x="0" y="253999"/>
                </a:lnTo>
                <a:lnTo>
                  <a:pt x="4525" y="253999"/>
                </a:lnTo>
                <a:lnTo>
                  <a:pt x="452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54" name="object 120"/>
          <p:cNvGrpSpPr/>
          <p:nvPr/>
        </p:nvGrpSpPr>
        <p:grpSpPr>
          <a:xfrm>
            <a:off x="25644240" y="37370520"/>
            <a:ext cx="4759920" cy="4743360"/>
            <a:chOff x="25644240" y="37370520"/>
            <a:chExt cx="4759920" cy="4743360"/>
          </a:xfrm>
        </p:grpSpPr>
        <p:sp>
          <p:nvSpPr>
            <p:cNvPr id="155" name="object 121"/>
            <p:cNvSpPr/>
            <p:nvPr/>
          </p:nvSpPr>
          <p:spPr>
            <a:xfrm>
              <a:off x="25644240" y="38962440"/>
              <a:ext cx="4759920" cy="3151440"/>
            </a:xfrm>
            <a:custGeom>
              <a:avLst/>
              <a:gdLst>
                <a:gd name="textAreaLeft" fmla="*/ 0 w 4759920"/>
                <a:gd name="textAreaRight" fmla="*/ 4760280 w 4759920"/>
                <a:gd name="textAreaTop" fmla="*/ 0 h 3151440"/>
                <a:gd name="textAreaBottom" fmla="*/ 3151800 h 3151440"/>
              </a:gdLst>
              <a:ahLst/>
              <a:cxnLst/>
              <a:rect l="textAreaLeft" t="textAreaTop" r="textAreaRight" b="textAreaBottom"/>
              <a:pathLst>
                <a:path w="1899284" h="1257300">
                  <a:moveTo>
                    <a:pt x="1898713" y="355600"/>
                  </a:moveTo>
                  <a:lnTo>
                    <a:pt x="1813166" y="355600"/>
                  </a:lnTo>
                  <a:lnTo>
                    <a:pt x="1813166" y="368300"/>
                  </a:lnTo>
                  <a:lnTo>
                    <a:pt x="1813166" y="444500"/>
                  </a:lnTo>
                  <a:lnTo>
                    <a:pt x="1813166" y="457200"/>
                  </a:lnTo>
                  <a:lnTo>
                    <a:pt x="1813166" y="901700"/>
                  </a:lnTo>
                  <a:lnTo>
                    <a:pt x="1813166" y="914400"/>
                  </a:lnTo>
                  <a:lnTo>
                    <a:pt x="1813166" y="990600"/>
                  </a:lnTo>
                  <a:lnTo>
                    <a:pt x="1726526" y="990600"/>
                  </a:lnTo>
                  <a:lnTo>
                    <a:pt x="1726526" y="914400"/>
                  </a:lnTo>
                  <a:lnTo>
                    <a:pt x="1813166" y="914400"/>
                  </a:lnTo>
                  <a:lnTo>
                    <a:pt x="1813166" y="901700"/>
                  </a:lnTo>
                  <a:lnTo>
                    <a:pt x="1726526" y="901700"/>
                  </a:lnTo>
                  <a:lnTo>
                    <a:pt x="1726526" y="457200"/>
                  </a:lnTo>
                  <a:lnTo>
                    <a:pt x="1813166" y="457200"/>
                  </a:lnTo>
                  <a:lnTo>
                    <a:pt x="1813166" y="444500"/>
                  </a:lnTo>
                  <a:lnTo>
                    <a:pt x="1726526" y="444500"/>
                  </a:lnTo>
                  <a:lnTo>
                    <a:pt x="1726526" y="368300"/>
                  </a:lnTo>
                  <a:lnTo>
                    <a:pt x="1813166" y="368300"/>
                  </a:lnTo>
                  <a:lnTo>
                    <a:pt x="1813166" y="355600"/>
                  </a:lnTo>
                  <a:lnTo>
                    <a:pt x="1722005" y="355600"/>
                  </a:lnTo>
                  <a:lnTo>
                    <a:pt x="1722005" y="368300"/>
                  </a:lnTo>
                  <a:lnTo>
                    <a:pt x="1722005" y="444500"/>
                  </a:lnTo>
                  <a:lnTo>
                    <a:pt x="1722005" y="457200"/>
                  </a:lnTo>
                  <a:lnTo>
                    <a:pt x="1722005" y="901700"/>
                  </a:lnTo>
                  <a:lnTo>
                    <a:pt x="1722005" y="914400"/>
                  </a:lnTo>
                  <a:lnTo>
                    <a:pt x="1722005" y="990600"/>
                  </a:lnTo>
                  <a:lnTo>
                    <a:pt x="1635366" y="990600"/>
                  </a:lnTo>
                  <a:lnTo>
                    <a:pt x="1635366" y="914400"/>
                  </a:lnTo>
                  <a:lnTo>
                    <a:pt x="1722005" y="914400"/>
                  </a:lnTo>
                  <a:lnTo>
                    <a:pt x="1722005" y="901700"/>
                  </a:lnTo>
                  <a:lnTo>
                    <a:pt x="1635366" y="901700"/>
                  </a:lnTo>
                  <a:lnTo>
                    <a:pt x="1635366" y="457200"/>
                  </a:lnTo>
                  <a:lnTo>
                    <a:pt x="1722005" y="457200"/>
                  </a:lnTo>
                  <a:lnTo>
                    <a:pt x="1722005" y="444500"/>
                  </a:lnTo>
                  <a:lnTo>
                    <a:pt x="1635366" y="444500"/>
                  </a:lnTo>
                  <a:lnTo>
                    <a:pt x="1635366" y="368300"/>
                  </a:lnTo>
                  <a:lnTo>
                    <a:pt x="1722005" y="368300"/>
                  </a:lnTo>
                  <a:lnTo>
                    <a:pt x="1722005" y="355600"/>
                  </a:lnTo>
                  <a:lnTo>
                    <a:pt x="1630832" y="355600"/>
                  </a:lnTo>
                  <a:lnTo>
                    <a:pt x="1630832" y="368300"/>
                  </a:lnTo>
                  <a:lnTo>
                    <a:pt x="1630832" y="444500"/>
                  </a:lnTo>
                  <a:lnTo>
                    <a:pt x="1630832" y="457200"/>
                  </a:lnTo>
                  <a:lnTo>
                    <a:pt x="1630832" y="901700"/>
                  </a:lnTo>
                  <a:lnTo>
                    <a:pt x="1630832" y="914400"/>
                  </a:lnTo>
                  <a:lnTo>
                    <a:pt x="1630832" y="990600"/>
                  </a:lnTo>
                  <a:lnTo>
                    <a:pt x="1544193" y="990600"/>
                  </a:lnTo>
                  <a:lnTo>
                    <a:pt x="1544193" y="914400"/>
                  </a:lnTo>
                  <a:lnTo>
                    <a:pt x="1630832" y="914400"/>
                  </a:lnTo>
                  <a:lnTo>
                    <a:pt x="1630832" y="901700"/>
                  </a:lnTo>
                  <a:lnTo>
                    <a:pt x="1544193" y="901700"/>
                  </a:lnTo>
                  <a:lnTo>
                    <a:pt x="1544193" y="457200"/>
                  </a:lnTo>
                  <a:lnTo>
                    <a:pt x="1630832" y="457200"/>
                  </a:lnTo>
                  <a:lnTo>
                    <a:pt x="1630832" y="444500"/>
                  </a:lnTo>
                  <a:lnTo>
                    <a:pt x="1544193" y="444500"/>
                  </a:lnTo>
                  <a:lnTo>
                    <a:pt x="1544193" y="368300"/>
                  </a:lnTo>
                  <a:lnTo>
                    <a:pt x="1630832" y="368300"/>
                  </a:lnTo>
                  <a:lnTo>
                    <a:pt x="1630832" y="355600"/>
                  </a:lnTo>
                  <a:lnTo>
                    <a:pt x="1539671" y="355600"/>
                  </a:lnTo>
                  <a:lnTo>
                    <a:pt x="1539671" y="368300"/>
                  </a:lnTo>
                  <a:lnTo>
                    <a:pt x="1539671" y="444500"/>
                  </a:lnTo>
                  <a:lnTo>
                    <a:pt x="1539671" y="457200"/>
                  </a:lnTo>
                  <a:lnTo>
                    <a:pt x="1539671" y="901700"/>
                  </a:lnTo>
                  <a:lnTo>
                    <a:pt x="1539671" y="914400"/>
                  </a:lnTo>
                  <a:lnTo>
                    <a:pt x="1539671" y="990600"/>
                  </a:lnTo>
                  <a:lnTo>
                    <a:pt x="1453032" y="990600"/>
                  </a:lnTo>
                  <a:lnTo>
                    <a:pt x="1453032" y="914400"/>
                  </a:lnTo>
                  <a:lnTo>
                    <a:pt x="1539671" y="914400"/>
                  </a:lnTo>
                  <a:lnTo>
                    <a:pt x="1539671" y="901700"/>
                  </a:lnTo>
                  <a:lnTo>
                    <a:pt x="1453032" y="901700"/>
                  </a:lnTo>
                  <a:lnTo>
                    <a:pt x="1453032" y="457200"/>
                  </a:lnTo>
                  <a:lnTo>
                    <a:pt x="1539671" y="457200"/>
                  </a:lnTo>
                  <a:lnTo>
                    <a:pt x="1539671" y="444500"/>
                  </a:lnTo>
                  <a:lnTo>
                    <a:pt x="1453032" y="444500"/>
                  </a:lnTo>
                  <a:lnTo>
                    <a:pt x="1453032" y="368300"/>
                  </a:lnTo>
                  <a:lnTo>
                    <a:pt x="1539671" y="368300"/>
                  </a:lnTo>
                  <a:lnTo>
                    <a:pt x="1539671" y="355600"/>
                  </a:lnTo>
                  <a:lnTo>
                    <a:pt x="1448498" y="355600"/>
                  </a:lnTo>
                  <a:lnTo>
                    <a:pt x="1448498" y="368300"/>
                  </a:lnTo>
                  <a:lnTo>
                    <a:pt x="1448498" y="444500"/>
                  </a:lnTo>
                  <a:lnTo>
                    <a:pt x="1448498" y="457200"/>
                  </a:lnTo>
                  <a:lnTo>
                    <a:pt x="1448498" y="901700"/>
                  </a:lnTo>
                  <a:lnTo>
                    <a:pt x="1448498" y="914400"/>
                  </a:lnTo>
                  <a:lnTo>
                    <a:pt x="1448498" y="990600"/>
                  </a:lnTo>
                  <a:lnTo>
                    <a:pt x="1361871" y="990600"/>
                  </a:lnTo>
                  <a:lnTo>
                    <a:pt x="1361871" y="914400"/>
                  </a:lnTo>
                  <a:lnTo>
                    <a:pt x="1448498" y="914400"/>
                  </a:lnTo>
                  <a:lnTo>
                    <a:pt x="1448498" y="901700"/>
                  </a:lnTo>
                  <a:lnTo>
                    <a:pt x="1361871" y="901700"/>
                  </a:lnTo>
                  <a:lnTo>
                    <a:pt x="1361871" y="457200"/>
                  </a:lnTo>
                  <a:lnTo>
                    <a:pt x="1448498" y="457200"/>
                  </a:lnTo>
                  <a:lnTo>
                    <a:pt x="1448498" y="444500"/>
                  </a:lnTo>
                  <a:lnTo>
                    <a:pt x="1361871" y="444500"/>
                  </a:lnTo>
                  <a:lnTo>
                    <a:pt x="1361871" y="368300"/>
                  </a:lnTo>
                  <a:lnTo>
                    <a:pt x="1448498" y="368300"/>
                  </a:lnTo>
                  <a:lnTo>
                    <a:pt x="1448498" y="355600"/>
                  </a:lnTo>
                  <a:lnTo>
                    <a:pt x="1357337" y="355600"/>
                  </a:lnTo>
                  <a:lnTo>
                    <a:pt x="1357337" y="368300"/>
                  </a:lnTo>
                  <a:lnTo>
                    <a:pt x="1357337" y="444500"/>
                  </a:lnTo>
                  <a:lnTo>
                    <a:pt x="1357337" y="457200"/>
                  </a:lnTo>
                  <a:lnTo>
                    <a:pt x="1357337" y="901700"/>
                  </a:lnTo>
                  <a:lnTo>
                    <a:pt x="1357337" y="914400"/>
                  </a:lnTo>
                  <a:lnTo>
                    <a:pt x="1357337" y="990600"/>
                  </a:lnTo>
                  <a:lnTo>
                    <a:pt x="1270698" y="990600"/>
                  </a:lnTo>
                  <a:lnTo>
                    <a:pt x="1270698" y="914400"/>
                  </a:lnTo>
                  <a:lnTo>
                    <a:pt x="1357337" y="914400"/>
                  </a:lnTo>
                  <a:lnTo>
                    <a:pt x="1357337" y="901700"/>
                  </a:lnTo>
                  <a:lnTo>
                    <a:pt x="1270698" y="901700"/>
                  </a:lnTo>
                  <a:lnTo>
                    <a:pt x="1270698" y="457200"/>
                  </a:lnTo>
                  <a:lnTo>
                    <a:pt x="1357337" y="457200"/>
                  </a:lnTo>
                  <a:lnTo>
                    <a:pt x="1357337" y="444500"/>
                  </a:lnTo>
                  <a:lnTo>
                    <a:pt x="1270698" y="444500"/>
                  </a:lnTo>
                  <a:lnTo>
                    <a:pt x="1270698" y="368300"/>
                  </a:lnTo>
                  <a:lnTo>
                    <a:pt x="1357337" y="368300"/>
                  </a:lnTo>
                  <a:lnTo>
                    <a:pt x="1357337" y="355600"/>
                  </a:lnTo>
                  <a:lnTo>
                    <a:pt x="1266177" y="355600"/>
                  </a:lnTo>
                  <a:lnTo>
                    <a:pt x="1266177" y="368300"/>
                  </a:lnTo>
                  <a:lnTo>
                    <a:pt x="1266177" y="444500"/>
                  </a:lnTo>
                  <a:lnTo>
                    <a:pt x="1266177" y="457200"/>
                  </a:lnTo>
                  <a:lnTo>
                    <a:pt x="1266177" y="901700"/>
                  </a:lnTo>
                  <a:lnTo>
                    <a:pt x="1266177" y="914400"/>
                  </a:lnTo>
                  <a:lnTo>
                    <a:pt x="1266177" y="990600"/>
                  </a:lnTo>
                  <a:lnTo>
                    <a:pt x="1179537" y="990600"/>
                  </a:lnTo>
                  <a:lnTo>
                    <a:pt x="1179537" y="914400"/>
                  </a:lnTo>
                  <a:lnTo>
                    <a:pt x="1266177" y="914400"/>
                  </a:lnTo>
                  <a:lnTo>
                    <a:pt x="1266177" y="901700"/>
                  </a:lnTo>
                  <a:lnTo>
                    <a:pt x="1179537" y="901700"/>
                  </a:lnTo>
                  <a:lnTo>
                    <a:pt x="1179537" y="457200"/>
                  </a:lnTo>
                  <a:lnTo>
                    <a:pt x="1266177" y="457200"/>
                  </a:lnTo>
                  <a:lnTo>
                    <a:pt x="1266177" y="444500"/>
                  </a:lnTo>
                  <a:lnTo>
                    <a:pt x="1179537" y="444500"/>
                  </a:lnTo>
                  <a:lnTo>
                    <a:pt x="1179537" y="368300"/>
                  </a:lnTo>
                  <a:lnTo>
                    <a:pt x="1266177" y="368300"/>
                  </a:lnTo>
                  <a:lnTo>
                    <a:pt x="1266177" y="355600"/>
                  </a:lnTo>
                  <a:lnTo>
                    <a:pt x="1175004" y="355600"/>
                  </a:lnTo>
                  <a:lnTo>
                    <a:pt x="1175004" y="368300"/>
                  </a:lnTo>
                  <a:lnTo>
                    <a:pt x="1175004" y="444500"/>
                  </a:lnTo>
                  <a:lnTo>
                    <a:pt x="1175004" y="457200"/>
                  </a:lnTo>
                  <a:lnTo>
                    <a:pt x="1175004" y="901700"/>
                  </a:lnTo>
                  <a:lnTo>
                    <a:pt x="1175004" y="914400"/>
                  </a:lnTo>
                  <a:lnTo>
                    <a:pt x="1175004" y="990600"/>
                  </a:lnTo>
                  <a:lnTo>
                    <a:pt x="1088364" y="990600"/>
                  </a:lnTo>
                  <a:lnTo>
                    <a:pt x="1088364" y="914400"/>
                  </a:lnTo>
                  <a:lnTo>
                    <a:pt x="1175004" y="914400"/>
                  </a:lnTo>
                  <a:lnTo>
                    <a:pt x="1175004" y="901700"/>
                  </a:lnTo>
                  <a:lnTo>
                    <a:pt x="1088364" y="901700"/>
                  </a:lnTo>
                  <a:lnTo>
                    <a:pt x="1088364" y="457200"/>
                  </a:lnTo>
                  <a:lnTo>
                    <a:pt x="1175004" y="457200"/>
                  </a:lnTo>
                  <a:lnTo>
                    <a:pt x="1175004" y="444500"/>
                  </a:lnTo>
                  <a:lnTo>
                    <a:pt x="1088364" y="444500"/>
                  </a:lnTo>
                  <a:lnTo>
                    <a:pt x="1088364" y="368300"/>
                  </a:lnTo>
                  <a:lnTo>
                    <a:pt x="1175004" y="368300"/>
                  </a:lnTo>
                  <a:lnTo>
                    <a:pt x="1175004" y="355600"/>
                  </a:lnTo>
                  <a:lnTo>
                    <a:pt x="1083843" y="355600"/>
                  </a:lnTo>
                  <a:lnTo>
                    <a:pt x="1083843" y="368300"/>
                  </a:lnTo>
                  <a:lnTo>
                    <a:pt x="1083843" y="444500"/>
                  </a:lnTo>
                  <a:lnTo>
                    <a:pt x="1083843" y="457200"/>
                  </a:lnTo>
                  <a:lnTo>
                    <a:pt x="1083843" y="901700"/>
                  </a:lnTo>
                  <a:lnTo>
                    <a:pt x="1083843" y="914400"/>
                  </a:lnTo>
                  <a:lnTo>
                    <a:pt x="1083843" y="990600"/>
                  </a:lnTo>
                  <a:lnTo>
                    <a:pt x="997204" y="990600"/>
                  </a:lnTo>
                  <a:lnTo>
                    <a:pt x="997204" y="914400"/>
                  </a:lnTo>
                  <a:lnTo>
                    <a:pt x="1083843" y="914400"/>
                  </a:lnTo>
                  <a:lnTo>
                    <a:pt x="1083843" y="901700"/>
                  </a:lnTo>
                  <a:lnTo>
                    <a:pt x="997204" y="901700"/>
                  </a:lnTo>
                  <a:lnTo>
                    <a:pt x="997204" y="457200"/>
                  </a:lnTo>
                  <a:lnTo>
                    <a:pt x="1083843" y="457200"/>
                  </a:lnTo>
                  <a:lnTo>
                    <a:pt x="1083843" y="444500"/>
                  </a:lnTo>
                  <a:lnTo>
                    <a:pt x="997204" y="444500"/>
                  </a:lnTo>
                  <a:lnTo>
                    <a:pt x="997204" y="368300"/>
                  </a:lnTo>
                  <a:lnTo>
                    <a:pt x="1083843" y="368300"/>
                  </a:lnTo>
                  <a:lnTo>
                    <a:pt x="1083843" y="355600"/>
                  </a:lnTo>
                  <a:lnTo>
                    <a:pt x="992682" y="355600"/>
                  </a:lnTo>
                  <a:lnTo>
                    <a:pt x="992682" y="368300"/>
                  </a:lnTo>
                  <a:lnTo>
                    <a:pt x="992682" y="444500"/>
                  </a:lnTo>
                  <a:lnTo>
                    <a:pt x="992682" y="457200"/>
                  </a:lnTo>
                  <a:lnTo>
                    <a:pt x="992682" y="901700"/>
                  </a:lnTo>
                  <a:lnTo>
                    <a:pt x="992682" y="914400"/>
                  </a:lnTo>
                  <a:lnTo>
                    <a:pt x="992682" y="990600"/>
                  </a:lnTo>
                  <a:lnTo>
                    <a:pt x="906030" y="990600"/>
                  </a:lnTo>
                  <a:lnTo>
                    <a:pt x="906030" y="914400"/>
                  </a:lnTo>
                  <a:lnTo>
                    <a:pt x="992682" y="914400"/>
                  </a:lnTo>
                  <a:lnTo>
                    <a:pt x="992682" y="901700"/>
                  </a:lnTo>
                  <a:lnTo>
                    <a:pt x="906030" y="901700"/>
                  </a:lnTo>
                  <a:lnTo>
                    <a:pt x="906030" y="457200"/>
                  </a:lnTo>
                  <a:lnTo>
                    <a:pt x="992682" y="457200"/>
                  </a:lnTo>
                  <a:lnTo>
                    <a:pt x="992682" y="444500"/>
                  </a:lnTo>
                  <a:lnTo>
                    <a:pt x="906030" y="444500"/>
                  </a:lnTo>
                  <a:lnTo>
                    <a:pt x="906030" y="368300"/>
                  </a:lnTo>
                  <a:lnTo>
                    <a:pt x="992682" y="368300"/>
                  </a:lnTo>
                  <a:lnTo>
                    <a:pt x="992682" y="355600"/>
                  </a:lnTo>
                  <a:lnTo>
                    <a:pt x="901509" y="355600"/>
                  </a:lnTo>
                  <a:lnTo>
                    <a:pt x="901509" y="368300"/>
                  </a:lnTo>
                  <a:lnTo>
                    <a:pt x="901509" y="444500"/>
                  </a:lnTo>
                  <a:lnTo>
                    <a:pt x="901509" y="457200"/>
                  </a:lnTo>
                  <a:lnTo>
                    <a:pt x="901509" y="901700"/>
                  </a:lnTo>
                  <a:lnTo>
                    <a:pt x="901509" y="914400"/>
                  </a:lnTo>
                  <a:lnTo>
                    <a:pt x="901509" y="990600"/>
                  </a:lnTo>
                  <a:lnTo>
                    <a:pt x="814870" y="990600"/>
                  </a:lnTo>
                  <a:lnTo>
                    <a:pt x="814870" y="914400"/>
                  </a:lnTo>
                  <a:lnTo>
                    <a:pt x="901509" y="914400"/>
                  </a:lnTo>
                  <a:lnTo>
                    <a:pt x="901509" y="901700"/>
                  </a:lnTo>
                  <a:lnTo>
                    <a:pt x="814870" y="901700"/>
                  </a:lnTo>
                  <a:lnTo>
                    <a:pt x="814870" y="457200"/>
                  </a:lnTo>
                  <a:lnTo>
                    <a:pt x="901509" y="457200"/>
                  </a:lnTo>
                  <a:lnTo>
                    <a:pt x="901509" y="444500"/>
                  </a:lnTo>
                  <a:lnTo>
                    <a:pt x="814870" y="444500"/>
                  </a:lnTo>
                  <a:lnTo>
                    <a:pt x="814870" y="368300"/>
                  </a:lnTo>
                  <a:lnTo>
                    <a:pt x="901509" y="368300"/>
                  </a:lnTo>
                  <a:lnTo>
                    <a:pt x="901509" y="355600"/>
                  </a:lnTo>
                  <a:lnTo>
                    <a:pt x="810348" y="355600"/>
                  </a:lnTo>
                  <a:lnTo>
                    <a:pt x="810348" y="368300"/>
                  </a:lnTo>
                  <a:lnTo>
                    <a:pt x="810348" y="444500"/>
                  </a:lnTo>
                  <a:lnTo>
                    <a:pt x="810348" y="457200"/>
                  </a:lnTo>
                  <a:lnTo>
                    <a:pt x="810348" y="901700"/>
                  </a:lnTo>
                  <a:lnTo>
                    <a:pt x="810348" y="914400"/>
                  </a:lnTo>
                  <a:lnTo>
                    <a:pt x="810348" y="990600"/>
                  </a:lnTo>
                  <a:lnTo>
                    <a:pt x="723709" y="990600"/>
                  </a:lnTo>
                  <a:lnTo>
                    <a:pt x="723709" y="914400"/>
                  </a:lnTo>
                  <a:lnTo>
                    <a:pt x="810348" y="914400"/>
                  </a:lnTo>
                  <a:lnTo>
                    <a:pt x="810348" y="901700"/>
                  </a:lnTo>
                  <a:lnTo>
                    <a:pt x="723709" y="901700"/>
                  </a:lnTo>
                  <a:lnTo>
                    <a:pt x="723709" y="457200"/>
                  </a:lnTo>
                  <a:lnTo>
                    <a:pt x="810348" y="457200"/>
                  </a:lnTo>
                  <a:lnTo>
                    <a:pt x="810348" y="444500"/>
                  </a:lnTo>
                  <a:lnTo>
                    <a:pt x="723709" y="444500"/>
                  </a:lnTo>
                  <a:lnTo>
                    <a:pt x="723709" y="368300"/>
                  </a:lnTo>
                  <a:lnTo>
                    <a:pt x="810348" y="368300"/>
                  </a:lnTo>
                  <a:lnTo>
                    <a:pt x="810348" y="355600"/>
                  </a:lnTo>
                  <a:lnTo>
                    <a:pt x="719188" y="355600"/>
                  </a:lnTo>
                  <a:lnTo>
                    <a:pt x="719188" y="368300"/>
                  </a:lnTo>
                  <a:lnTo>
                    <a:pt x="719188" y="444500"/>
                  </a:lnTo>
                  <a:lnTo>
                    <a:pt x="719188" y="457200"/>
                  </a:lnTo>
                  <a:lnTo>
                    <a:pt x="719188" y="901700"/>
                  </a:lnTo>
                  <a:lnTo>
                    <a:pt x="719188" y="914400"/>
                  </a:lnTo>
                  <a:lnTo>
                    <a:pt x="719188" y="990600"/>
                  </a:lnTo>
                  <a:lnTo>
                    <a:pt x="632548" y="990600"/>
                  </a:lnTo>
                  <a:lnTo>
                    <a:pt x="632548" y="914400"/>
                  </a:lnTo>
                  <a:lnTo>
                    <a:pt x="719188" y="914400"/>
                  </a:lnTo>
                  <a:lnTo>
                    <a:pt x="719188" y="901700"/>
                  </a:lnTo>
                  <a:lnTo>
                    <a:pt x="632548" y="901700"/>
                  </a:lnTo>
                  <a:lnTo>
                    <a:pt x="632548" y="457200"/>
                  </a:lnTo>
                  <a:lnTo>
                    <a:pt x="719188" y="457200"/>
                  </a:lnTo>
                  <a:lnTo>
                    <a:pt x="719188" y="444500"/>
                  </a:lnTo>
                  <a:lnTo>
                    <a:pt x="632548" y="444500"/>
                  </a:lnTo>
                  <a:lnTo>
                    <a:pt x="632548" y="368300"/>
                  </a:lnTo>
                  <a:lnTo>
                    <a:pt x="719188" y="368300"/>
                  </a:lnTo>
                  <a:lnTo>
                    <a:pt x="719188" y="355600"/>
                  </a:lnTo>
                  <a:lnTo>
                    <a:pt x="628015" y="355600"/>
                  </a:lnTo>
                  <a:lnTo>
                    <a:pt x="628015" y="368300"/>
                  </a:lnTo>
                  <a:lnTo>
                    <a:pt x="628015" y="444500"/>
                  </a:lnTo>
                  <a:lnTo>
                    <a:pt x="628015" y="457200"/>
                  </a:lnTo>
                  <a:lnTo>
                    <a:pt x="628015" y="901700"/>
                  </a:lnTo>
                  <a:lnTo>
                    <a:pt x="628015" y="914400"/>
                  </a:lnTo>
                  <a:lnTo>
                    <a:pt x="628015" y="990600"/>
                  </a:lnTo>
                  <a:lnTo>
                    <a:pt x="541375" y="990600"/>
                  </a:lnTo>
                  <a:lnTo>
                    <a:pt x="541375" y="914400"/>
                  </a:lnTo>
                  <a:lnTo>
                    <a:pt x="628015" y="914400"/>
                  </a:lnTo>
                  <a:lnTo>
                    <a:pt x="628015" y="901700"/>
                  </a:lnTo>
                  <a:lnTo>
                    <a:pt x="541375" y="901700"/>
                  </a:lnTo>
                  <a:lnTo>
                    <a:pt x="541375" y="457200"/>
                  </a:lnTo>
                  <a:lnTo>
                    <a:pt x="628015" y="457200"/>
                  </a:lnTo>
                  <a:lnTo>
                    <a:pt x="628015" y="444500"/>
                  </a:lnTo>
                  <a:lnTo>
                    <a:pt x="541375" y="444500"/>
                  </a:lnTo>
                  <a:lnTo>
                    <a:pt x="541375" y="368300"/>
                  </a:lnTo>
                  <a:lnTo>
                    <a:pt x="628015" y="368300"/>
                  </a:lnTo>
                  <a:lnTo>
                    <a:pt x="628015" y="355600"/>
                  </a:lnTo>
                  <a:lnTo>
                    <a:pt x="541375" y="355600"/>
                  </a:lnTo>
                  <a:lnTo>
                    <a:pt x="541375" y="0"/>
                  </a:lnTo>
                  <a:lnTo>
                    <a:pt x="536854" y="0"/>
                  </a:lnTo>
                  <a:lnTo>
                    <a:pt x="536854" y="990600"/>
                  </a:lnTo>
                  <a:lnTo>
                    <a:pt x="450215" y="990600"/>
                  </a:lnTo>
                  <a:lnTo>
                    <a:pt x="450215" y="914400"/>
                  </a:lnTo>
                  <a:lnTo>
                    <a:pt x="536854" y="914400"/>
                  </a:lnTo>
                  <a:lnTo>
                    <a:pt x="536854" y="901700"/>
                  </a:lnTo>
                  <a:lnTo>
                    <a:pt x="450215" y="901700"/>
                  </a:lnTo>
                  <a:lnTo>
                    <a:pt x="450215" y="457200"/>
                  </a:lnTo>
                  <a:lnTo>
                    <a:pt x="536854" y="457200"/>
                  </a:lnTo>
                  <a:lnTo>
                    <a:pt x="536854" y="444500"/>
                  </a:lnTo>
                  <a:lnTo>
                    <a:pt x="450215" y="444500"/>
                  </a:lnTo>
                  <a:lnTo>
                    <a:pt x="450215" y="368300"/>
                  </a:lnTo>
                  <a:lnTo>
                    <a:pt x="536854" y="368300"/>
                  </a:lnTo>
                  <a:lnTo>
                    <a:pt x="536854" y="355600"/>
                  </a:lnTo>
                  <a:lnTo>
                    <a:pt x="450215" y="355600"/>
                  </a:lnTo>
                  <a:lnTo>
                    <a:pt x="450215" y="0"/>
                  </a:lnTo>
                  <a:lnTo>
                    <a:pt x="445681" y="0"/>
                  </a:lnTo>
                  <a:lnTo>
                    <a:pt x="445681" y="990600"/>
                  </a:lnTo>
                  <a:lnTo>
                    <a:pt x="359054" y="990600"/>
                  </a:lnTo>
                  <a:lnTo>
                    <a:pt x="359054" y="914400"/>
                  </a:lnTo>
                  <a:lnTo>
                    <a:pt x="445681" y="914400"/>
                  </a:lnTo>
                  <a:lnTo>
                    <a:pt x="445681" y="901700"/>
                  </a:lnTo>
                  <a:lnTo>
                    <a:pt x="359041" y="901700"/>
                  </a:lnTo>
                  <a:lnTo>
                    <a:pt x="359041" y="457200"/>
                  </a:lnTo>
                  <a:lnTo>
                    <a:pt x="445681" y="457200"/>
                  </a:lnTo>
                  <a:lnTo>
                    <a:pt x="445681" y="444500"/>
                  </a:lnTo>
                  <a:lnTo>
                    <a:pt x="359041" y="444500"/>
                  </a:lnTo>
                  <a:lnTo>
                    <a:pt x="359041" y="368300"/>
                  </a:lnTo>
                  <a:lnTo>
                    <a:pt x="445681" y="368300"/>
                  </a:lnTo>
                  <a:lnTo>
                    <a:pt x="445681" y="355600"/>
                  </a:lnTo>
                  <a:lnTo>
                    <a:pt x="359041" y="355600"/>
                  </a:lnTo>
                  <a:lnTo>
                    <a:pt x="359041" y="0"/>
                  </a:lnTo>
                  <a:lnTo>
                    <a:pt x="354520" y="0"/>
                  </a:lnTo>
                  <a:lnTo>
                    <a:pt x="354520" y="990600"/>
                  </a:lnTo>
                  <a:lnTo>
                    <a:pt x="267881" y="990600"/>
                  </a:lnTo>
                  <a:lnTo>
                    <a:pt x="267881" y="914400"/>
                  </a:lnTo>
                  <a:lnTo>
                    <a:pt x="354520" y="914400"/>
                  </a:lnTo>
                  <a:lnTo>
                    <a:pt x="354520" y="901700"/>
                  </a:lnTo>
                  <a:lnTo>
                    <a:pt x="267881" y="901700"/>
                  </a:lnTo>
                  <a:lnTo>
                    <a:pt x="267881" y="457200"/>
                  </a:lnTo>
                  <a:lnTo>
                    <a:pt x="354520" y="457200"/>
                  </a:lnTo>
                  <a:lnTo>
                    <a:pt x="354520" y="444500"/>
                  </a:lnTo>
                  <a:lnTo>
                    <a:pt x="267881" y="444500"/>
                  </a:lnTo>
                  <a:lnTo>
                    <a:pt x="267881" y="368300"/>
                  </a:lnTo>
                  <a:lnTo>
                    <a:pt x="354520" y="368300"/>
                  </a:lnTo>
                  <a:lnTo>
                    <a:pt x="354520" y="355600"/>
                  </a:lnTo>
                  <a:lnTo>
                    <a:pt x="267881" y="355600"/>
                  </a:lnTo>
                  <a:lnTo>
                    <a:pt x="267881" y="0"/>
                  </a:lnTo>
                  <a:lnTo>
                    <a:pt x="263359" y="0"/>
                  </a:lnTo>
                  <a:lnTo>
                    <a:pt x="263359" y="990600"/>
                  </a:lnTo>
                  <a:lnTo>
                    <a:pt x="176707" y="990600"/>
                  </a:lnTo>
                  <a:lnTo>
                    <a:pt x="176707" y="914400"/>
                  </a:lnTo>
                  <a:lnTo>
                    <a:pt x="263359" y="914400"/>
                  </a:lnTo>
                  <a:lnTo>
                    <a:pt x="263359" y="901700"/>
                  </a:lnTo>
                  <a:lnTo>
                    <a:pt x="176707" y="901700"/>
                  </a:lnTo>
                  <a:lnTo>
                    <a:pt x="176707" y="457200"/>
                  </a:lnTo>
                  <a:lnTo>
                    <a:pt x="263359" y="457200"/>
                  </a:lnTo>
                  <a:lnTo>
                    <a:pt x="263359" y="444500"/>
                  </a:lnTo>
                  <a:lnTo>
                    <a:pt x="176707" y="444500"/>
                  </a:lnTo>
                  <a:lnTo>
                    <a:pt x="176707" y="368300"/>
                  </a:lnTo>
                  <a:lnTo>
                    <a:pt x="263359" y="368300"/>
                  </a:lnTo>
                  <a:lnTo>
                    <a:pt x="263359" y="355600"/>
                  </a:lnTo>
                  <a:lnTo>
                    <a:pt x="176707" y="355600"/>
                  </a:lnTo>
                  <a:lnTo>
                    <a:pt x="176707" y="0"/>
                  </a:lnTo>
                  <a:lnTo>
                    <a:pt x="172186" y="0"/>
                  </a:lnTo>
                  <a:lnTo>
                    <a:pt x="172186" y="990600"/>
                  </a:lnTo>
                  <a:lnTo>
                    <a:pt x="85547" y="990600"/>
                  </a:lnTo>
                  <a:lnTo>
                    <a:pt x="85547" y="914400"/>
                  </a:lnTo>
                  <a:lnTo>
                    <a:pt x="172186" y="914400"/>
                  </a:lnTo>
                  <a:lnTo>
                    <a:pt x="172186" y="901700"/>
                  </a:lnTo>
                  <a:lnTo>
                    <a:pt x="85547" y="901700"/>
                  </a:lnTo>
                  <a:lnTo>
                    <a:pt x="85547" y="457200"/>
                  </a:lnTo>
                  <a:lnTo>
                    <a:pt x="172186" y="457200"/>
                  </a:lnTo>
                  <a:lnTo>
                    <a:pt x="172186" y="444500"/>
                  </a:lnTo>
                  <a:lnTo>
                    <a:pt x="85547" y="444500"/>
                  </a:lnTo>
                  <a:lnTo>
                    <a:pt x="85547" y="368300"/>
                  </a:lnTo>
                  <a:lnTo>
                    <a:pt x="172186" y="368300"/>
                  </a:lnTo>
                  <a:lnTo>
                    <a:pt x="172186" y="355600"/>
                  </a:lnTo>
                  <a:lnTo>
                    <a:pt x="85547" y="355600"/>
                  </a:lnTo>
                  <a:lnTo>
                    <a:pt x="85547" y="0"/>
                  </a:lnTo>
                  <a:lnTo>
                    <a:pt x="81026" y="0"/>
                  </a:lnTo>
                  <a:lnTo>
                    <a:pt x="81026" y="355600"/>
                  </a:lnTo>
                  <a:lnTo>
                    <a:pt x="0" y="355600"/>
                  </a:lnTo>
                  <a:lnTo>
                    <a:pt x="1016" y="368300"/>
                  </a:lnTo>
                  <a:lnTo>
                    <a:pt x="81026" y="368300"/>
                  </a:lnTo>
                  <a:lnTo>
                    <a:pt x="81026" y="444500"/>
                  </a:lnTo>
                  <a:lnTo>
                    <a:pt x="0" y="444500"/>
                  </a:lnTo>
                  <a:lnTo>
                    <a:pt x="0" y="457200"/>
                  </a:lnTo>
                  <a:lnTo>
                    <a:pt x="81026" y="457200"/>
                  </a:lnTo>
                  <a:lnTo>
                    <a:pt x="81026" y="901700"/>
                  </a:lnTo>
                  <a:lnTo>
                    <a:pt x="0" y="901700"/>
                  </a:lnTo>
                  <a:lnTo>
                    <a:pt x="0" y="914400"/>
                  </a:lnTo>
                  <a:lnTo>
                    <a:pt x="81026" y="914400"/>
                  </a:lnTo>
                  <a:lnTo>
                    <a:pt x="81026" y="990600"/>
                  </a:lnTo>
                  <a:lnTo>
                    <a:pt x="0" y="990600"/>
                  </a:lnTo>
                  <a:lnTo>
                    <a:pt x="0" y="1003300"/>
                  </a:lnTo>
                  <a:lnTo>
                    <a:pt x="1813166" y="1003300"/>
                  </a:lnTo>
                  <a:lnTo>
                    <a:pt x="1813166" y="1257300"/>
                  </a:lnTo>
                  <a:lnTo>
                    <a:pt x="1817687" y="1257300"/>
                  </a:lnTo>
                  <a:lnTo>
                    <a:pt x="1817687" y="1003300"/>
                  </a:lnTo>
                  <a:lnTo>
                    <a:pt x="1898713" y="1003300"/>
                  </a:lnTo>
                  <a:lnTo>
                    <a:pt x="1898713" y="990600"/>
                  </a:lnTo>
                  <a:lnTo>
                    <a:pt x="1817687" y="990600"/>
                  </a:lnTo>
                  <a:lnTo>
                    <a:pt x="1817687" y="914400"/>
                  </a:lnTo>
                  <a:lnTo>
                    <a:pt x="1898713" y="914400"/>
                  </a:lnTo>
                  <a:lnTo>
                    <a:pt x="1898713" y="901700"/>
                  </a:lnTo>
                  <a:lnTo>
                    <a:pt x="1817687" y="901700"/>
                  </a:lnTo>
                  <a:lnTo>
                    <a:pt x="1817687" y="457200"/>
                  </a:lnTo>
                  <a:lnTo>
                    <a:pt x="1898713" y="457200"/>
                  </a:lnTo>
                  <a:lnTo>
                    <a:pt x="1898713" y="444500"/>
                  </a:lnTo>
                  <a:lnTo>
                    <a:pt x="1817687" y="444500"/>
                  </a:lnTo>
                  <a:lnTo>
                    <a:pt x="1817687" y="368300"/>
                  </a:lnTo>
                  <a:lnTo>
                    <a:pt x="1897697" y="368300"/>
                  </a:lnTo>
                  <a:lnTo>
                    <a:pt x="1898713" y="3556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25644240" y="37370520"/>
              <a:ext cx="4759920" cy="2482560"/>
            </a:xfrm>
            <a:custGeom>
              <a:avLst/>
              <a:gdLst>
                <a:gd name="textAreaLeft" fmla="*/ 0 w 4759920"/>
                <a:gd name="textAreaRight" fmla="*/ 4760280 w 4759920"/>
                <a:gd name="textAreaTop" fmla="*/ 0 h 2482560"/>
                <a:gd name="textAreaBottom" fmla="*/ 2482920 h 2482560"/>
              </a:gdLst>
              <a:ahLst/>
              <a:cxnLst/>
              <a:rect l="textAreaLeft" t="textAreaTop" r="textAreaRight" b="textAreaBottom"/>
              <a:pathLst>
                <a:path w="1899284" h="990600">
                  <a:moveTo>
                    <a:pt x="1898713" y="76200"/>
                  </a:moveTo>
                  <a:lnTo>
                    <a:pt x="1813166" y="76200"/>
                  </a:lnTo>
                  <a:lnTo>
                    <a:pt x="1813166" y="88900"/>
                  </a:lnTo>
                  <a:lnTo>
                    <a:pt x="1813166" y="533400"/>
                  </a:lnTo>
                  <a:lnTo>
                    <a:pt x="1813166" y="546100"/>
                  </a:lnTo>
                  <a:lnTo>
                    <a:pt x="1813166" y="622300"/>
                  </a:lnTo>
                  <a:lnTo>
                    <a:pt x="1726526" y="622300"/>
                  </a:lnTo>
                  <a:lnTo>
                    <a:pt x="1726526" y="546100"/>
                  </a:lnTo>
                  <a:lnTo>
                    <a:pt x="1813166" y="546100"/>
                  </a:lnTo>
                  <a:lnTo>
                    <a:pt x="1813166" y="533400"/>
                  </a:lnTo>
                  <a:lnTo>
                    <a:pt x="1726526" y="533400"/>
                  </a:lnTo>
                  <a:lnTo>
                    <a:pt x="1726526" y="88900"/>
                  </a:lnTo>
                  <a:lnTo>
                    <a:pt x="1813166" y="88900"/>
                  </a:lnTo>
                  <a:lnTo>
                    <a:pt x="1813166" y="76200"/>
                  </a:lnTo>
                  <a:lnTo>
                    <a:pt x="1722005" y="76200"/>
                  </a:lnTo>
                  <a:lnTo>
                    <a:pt x="1722005" y="88900"/>
                  </a:lnTo>
                  <a:lnTo>
                    <a:pt x="1722005" y="533400"/>
                  </a:lnTo>
                  <a:lnTo>
                    <a:pt x="1722005" y="546100"/>
                  </a:lnTo>
                  <a:lnTo>
                    <a:pt x="1722005" y="622300"/>
                  </a:lnTo>
                  <a:lnTo>
                    <a:pt x="1635366" y="622300"/>
                  </a:lnTo>
                  <a:lnTo>
                    <a:pt x="1635366" y="546100"/>
                  </a:lnTo>
                  <a:lnTo>
                    <a:pt x="1722005" y="546100"/>
                  </a:lnTo>
                  <a:lnTo>
                    <a:pt x="1722005" y="533400"/>
                  </a:lnTo>
                  <a:lnTo>
                    <a:pt x="1635366" y="533400"/>
                  </a:lnTo>
                  <a:lnTo>
                    <a:pt x="1635366" y="88900"/>
                  </a:lnTo>
                  <a:lnTo>
                    <a:pt x="1722005" y="88900"/>
                  </a:lnTo>
                  <a:lnTo>
                    <a:pt x="1722005" y="76200"/>
                  </a:lnTo>
                  <a:lnTo>
                    <a:pt x="1630832" y="76200"/>
                  </a:lnTo>
                  <a:lnTo>
                    <a:pt x="1630832" y="88900"/>
                  </a:lnTo>
                  <a:lnTo>
                    <a:pt x="1630832" y="533400"/>
                  </a:lnTo>
                  <a:lnTo>
                    <a:pt x="1630832" y="546100"/>
                  </a:lnTo>
                  <a:lnTo>
                    <a:pt x="1630832" y="622300"/>
                  </a:lnTo>
                  <a:lnTo>
                    <a:pt x="1544193" y="622300"/>
                  </a:lnTo>
                  <a:lnTo>
                    <a:pt x="1544193" y="546100"/>
                  </a:lnTo>
                  <a:lnTo>
                    <a:pt x="1630832" y="546100"/>
                  </a:lnTo>
                  <a:lnTo>
                    <a:pt x="1630832" y="533400"/>
                  </a:lnTo>
                  <a:lnTo>
                    <a:pt x="1544193" y="533400"/>
                  </a:lnTo>
                  <a:lnTo>
                    <a:pt x="1544193" y="88900"/>
                  </a:lnTo>
                  <a:lnTo>
                    <a:pt x="1630832" y="88900"/>
                  </a:lnTo>
                  <a:lnTo>
                    <a:pt x="1630832" y="76200"/>
                  </a:lnTo>
                  <a:lnTo>
                    <a:pt x="1539671" y="76200"/>
                  </a:lnTo>
                  <a:lnTo>
                    <a:pt x="1539671" y="88900"/>
                  </a:lnTo>
                  <a:lnTo>
                    <a:pt x="1539671" y="533400"/>
                  </a:lnTo>
                  <a:lnTo>
                    <a:pt x="1539671" y="546100"/>
                  </a:lnTo>
                  <a:lnTo>
                    <a:pt x="1539671" y="622300"/>
                  </a:lnTo>
                  <a:lnTo>
                    <a:pt x="1453032" y="622300"/>
                  </a:lnTo>
                  <a:lnTo>
                    <a:pt x="1453032" y="546100"/>
                  </a:lnTo>
                  <a:lnTo>
                    <a:pt x="1539671" y="546100"/>
                  </a:lnTo>
                  <a:lnTo>
                    <a:pt x="1539671" y="533400"/>
                  </a:lnTo>
                  <a:lnTo>
                    <a:pt x="1453032" y="533400"/>
                  </a:lnTo>
                  <a:lnTo>
                    <a:pt x="1453032" y="88900"/>
                  </a:lnTo>
                  <a:lnTo>
                    <a:pt x="1539671" y="88900"/>
                  </a:lnTo>
                  <a:lnTo>
                    <a:pt x="1539671" y="76200"/>
                  </a:lnTo>
                  <a:lnTo>
                    <a:pt x="1448498" y="76200"/>
                  </a:lnTo>
                  <a:lnTo>
                    <a:pt x="1448498" y="88900"/>
                  </a:lnTo>
                  <a:lnTo>
                    <a:pt x="1448498" y="533400"/>
                  </a:lnTo>
                  <a:lnTo>
                    <a:pt x="1448498" y="546100"/>
                  </a:lnTo>
                  <a:lnTo>
                    <a:pt x="1448498" y="622300"/>
                  </a:lnTo>
                  <a:lnTo>
                    <a:pt x="1361871" y="622300"/>
                  </a:lnTo>
                  <a:lnTo>
                    <a:pt x="1361871" y="546100"/>
                  </a:lnTo>
                  <a:lnTo>
                    <a:pt x="1448498" y="546100"/>
                  </a:lnTo>
                  <a:lnTo>
                    <a:pt x="1448498" y="533400"/>
                  </a:lnTo>
                  <a:lnTo>
                    <a:pt x="1361871" y="533400"/>
                  </a:lnTo>
                  <a:lnTo>
                    <a:pt x="1361871" y="88900"/>
                  </a:lnTo>
                  <a:lnTo>
                    <a:pt x="1448498" y="88900"/>
                  </a:lnTo>
                  <a:lnTo>
                    <a:pt x="1448498" y="76200"/>
                  </a:lnTo>
                  <a:lnTo>
                    <a:pt x="1357337" y="76200"/>
                  </a:lnTo>
                  <a:lnTo>
                    <a:pt x="1357337" y="88900"/>
                  </a:lnTo>
                  <a:lnTo>
                    <a:pt x="1357337" y="533400"/>
                  </a:lnTo>
                  <a:lnTo>
                    <a:pt x="1357337" y="546100"/>
                  </a:lnTo>
                  <a:lnTo>
                    <a:pt x="1357337" y="622300"/>
                  </a:lnTo>
                  <a:lnTo>
                    <a:pt x="1270698" y="622300"/>
                  </a:lnTo>
                  <a:lnTo>
                    <a:pt x="1270698" y="546100"/>
                  </a:lnTo>
                  <a:lnTo>
                    <a:pt x="1357337" y="546100"/>
                  </a:lnTo>
                  <a:lnTo>
                    <a:pt x="1357337" y="533400"/>
                  </a:lnTo>
                  <a:lnTo>
                    <a:pt x="1270698" y="533400"/>
                  </a:lnTo>
                  <a:lnTo>
                    <a:pt x="1270698" y="88900"/>
                  </a:lnTo>
                  <a:lnTo>
                    <a:pt x="1357337" y="88900"/>
                  </a:lnTo>
                  <a:lnTo>
                    <a:pt x="1357337" y="76200"/>
                  </a:lnTo>
                  <a:lnTo>
                    <a:pt x="1266177" y="76200"/>
                  </a:lnTo>
                  <a:lnTo>
                    <a:pt x="1266177" y="88900"/>
                  </a:lnTo>
                  <a:lnTo>
                    <a:pt x="1266177" y="533400"/>
                  </a:lnTo>
                  <a:lnTo>
                    <a:pt x="1266177" y="546100"/>
                  </a:lnTo>
                  <a:lnTo>
                    <a:pt x="1266177" y="622300"/>
                  </a:lnTo>
                  <a:lnTo>
                    <a:pt x="1179537" y="622300"/>
                  </a:lnTo>
                  <a:lnTo>
                    <a:pt x="1179537" y="546100"/>
                  </a:lnTo>
                  <a:lnTo>
                    <a:pt x="1266177" y="546100"/>
                  </a:lnTo>
                  <a:lnTo>
                    <a:pt x="1266177" y="533400"/>
                  </a:lnTo>
                  <a:lnTo>
                    <a:pt x="1179537" y="533400"/>
                  </a:lnTo>
                  <a:lnTo>
                    <a:pt x="1179537" y="88900"/>
                  </a:lnTo>
                  <a:lnTo>
                    <a:pt x="1266177" y="88900"/>
                  </a:lnTo>
                  <a:lnTo>
                    <a:pt x="1266177" y="76200"/>
                  </a:lnTo>
                  <a:lnTo>
                    <a:pt x="1179537" y="76200"/>
                  </a:lnTo>
                  <a:lnTo>
                    <a:pt x="1179537" y="0"/>
                  </a:lnTo>
                  <a:lnTo>
                    <a:pt x="1175004" y="0"/>
                  </a:lnTo>
                  <a:lnTo>
                    <a:pt x="1175004" y="622300"/>
                  </a:lnTo>
                  <a:lnTo>
                    <a:pt x="1088364" y="622300"/>
                  </a:lnTo>
                  <a:lnTo>
                    <a:pt x="1088364" y="546100"/>
                  </a:lnTo>
                  <a:lnTo>
                    <a:pt x="1175004" y="546100"/>
                  </a:lnTo>
                  <a:lnTo>
                    <a:pt x="1175004" y="533400"/>
                  </a:lnTo>
                  <a:lnTo>
                    <a:pt x="1088364" y="533400"/>
                  </a:lnTo>
                  <a:lnTo>
                    <a:pt x="1088364" y="88900"/>
                  </a:lnTo>
                  <a:lnTo>
                    <a:pt x="1175004" y="88900"/>
                  </a:lnTo>
                  <a:lnTo>
                    <a:pt x="1175004" y="76200"/>
                  </a:lnTo>
                  <a:lnTo>
                    <a:pt x="1088364" y="76200"/>
                  </a:lnTo>
                  <a:lnTo>
                    <a:pt x="1088364" y="0"/>
                  </a:lnTo>
                  <a:lnTo>
                    <a:pt x="1083843" y="0"/>
                  </a:lnTo>
                  <a:lnTo>
                    <a:pt x="1083843" y="622300"/>
                  </a:lnTo>
                  <a:lnTo>
                    <a:pt x="997204" y="622300"/>
                  </a:lnTo>
                  <a:lnTo>
                    <a:pt x="997204" y="546100"/>
                  </a:lnTo>
                  <a:lnTo>
                    <a:pt x="1083843" y="546100"/>
                  </a:lnTo>
                  <a:lnTo>
                    <a:pt x="1083843" y="533400"/>
                  </a:lnTo>
                  <a:lnTo>
                    <a:pt x="997204" y="533400"/>
                  </a:lnTo>
                  <a:lnTo>
                    <a:pt x="997204" y="88900"/>
                  </a:lnTo>
                  <a:lnTo>
                    <a:pt x="1083843" y="88900"/>
                  </a:lnTo>
                  <a:lnTo>
                    <a:pt x="1083843" y="76200"/>
                  </a:lnTo>
                  <a:lnTo>
                    <a:pt x="997204" y="76200"/>
                  </a:lnTo>
                  <a:lnTo>
                    <a:pt x="997204" y="0"/>
                  </a:lnTo>
                  <a:lnTo>
                    <a:pt x="992682" y="0"/>
                  </a:lnTo>
                  <a:lnTo>
                    <a:pt x="992682" y="622300"/>
                  </a:lnTo>
                  <a:lnTo>
                    <a:pt x="906030" y="622300"/>
                  </a:lnTo>
                  <a:lnTo>
                    <a:pt x="906030" y="546100"/>
                  </a:lnTo>
                  <a:lnTo>
                    <a:pt x="992682" y="546100"/>
                  </a:lnTo>
                  <a:lnTo>
                    <a:pt x="992682" y="533400"/>
                  </a:lnTo>
                  <a:lnTo>
                    <a:pt x="906030" y="533400"/>
                  </a:lnTo>
                  <a:lnTo>
                    <a:pt x="906030" y="88900"/>
                  </a:lnTo>
                  <a:lnTo>
                    <a:pt x="992682" y="88900"/>
                  </a:lnTo>
                  <a:lnTo>
                    <a:pt x="992682" y="76200"/>
                  </a:lnTo>
                  <a:lnTo>
                    <a:pt x="906030" y="76200"/>
                  </a:lnTo>
                  <a:lnTo>
                    <a:pt x="906030" y="0"/>
                  </a:lnTo>
                  <a:lnTo>
                    <a:pt x="901509" y="0"/>
                  </a:lnTo>
                  <a:lnTo>
                    <a:pt x="901509" y="622300"/>
                  </a:lnTo>
                  <a:lnTo>
                    <a:pt x="814870" y="622300"/>
                  </a:lnTo>
                  <a:lnTo>
                    <a:pt x="814870" y="546100"/>
                  </a:lnTo>
                  <a:lnTo>
                    <a:pt x="901509" y="546100"/>
                  </a:lnTo>
                  <a:lnTo>
                    <a:pt x="901509" y="533400"/>
                  </a:lnTo>
                  <a:lnTo>
                    <a:pt x="814870" y="533400"/>
                  </a:lnTo>
                  <a:lnTo>
                    <a:pt x="814870" y="88900"/>
                  </a:lnTo>
                  <a:lnTo>
                    <a:pt x="901509" y="88900"/>
                  </a:lnTo>
                  <a:lnTo>
                    <a:pt x="901509" y="76200"/>
                  </a:lnTo>
                  <a:lnTo>
                    <a:pt x="814870" y="76200"/>
                  </a:lnTo>
                  <a:lnTo>
                    <a:pt x="814870" y="0"/>
                  </a:lnTo>
                  <a:lnTo>
                    <a:pt x="810348" y="0"/>
                  </a:lnTo>
                  <a:lnTo>
                    <a:pt x="810348" y="622300"/>
                  </a:lnTo>
                  <a:lnTo>
                    <a:pt x="723709" y="622300"/>
                  </a:lnTo>
                  <a:lnTo>
                    <a:pt x="723709" y="546100"/>
                  </a:lnTo>
                  <a:lnTo>
                    <a:pt x="810348" y="546100"/>
                  </a:lnTo>
                  <a:lnTo>
                    <a:pt x="810348" y="533400"/>
                  </a:lnTo>
                  <a:lnTo>
                    <a:pt x="723709" y="533400"/>
                  </a:lnTo>
                  <a:lnTo>
                    <a:pt x="723709" y="88900"/>
                  </a:lnTo>
                  <a:lnTo>
                    <a:pt x="810348" y="88900"/>
                  </a:lnTo>
                  <a:lnTo>
                    <a:pt x="810348" y="76200"/>
                  </a:lnTo>
                  <a:lnTo>
                    <a:pt x="723709" y="76200"/>
                  </a:lnTo>
                  <a:lnTo>
                    <a:pt x="723709" y="0"/>
                  </a:lnTo>
                  <a:lnTo>
                    <a:pt x="719188" y="0"/>
                  </a:lnTo>
                  <a:lnTo>
                    <a:pt x="719188" y="622300"/>
                  </a:lnTo>
                  <a:lnTo>
                    <a:pt x="632548" y="622300"/>
                  </a:lnTo>
                  <a:lnTo>
                    <a:pt x="632548" y="546100"/>
                  </a:lnTo>
                  <a:lnTo>
                    <a:pt x="719188" y="546100"/>
                  </a:lnTo>
                  <a:lnTo>
                    <a:pt x="719188" y="533400"/>
                  </a:lnTo>
                  <a:lnTo>
                    <a:pt x="632548" y="533400"/>
                  </a:lnTo>
                  <a:lnTo>
                    <a:pt x="632548" y="88900"/>
                  </a:lnTo>
                  <a:lnTo>
                    <a:pt x="719188" y="88900"/>
                  </a:lnTo>
                  <a:lnTo>
                    <a:pt x="719188" y="76200"/>
                  </a:lnTo>
                  <a:lnTo>
                    <a:pt x="632548" y="76200"/>
                  </a:lnTo>
                  <a:lnTo>
                    <a:pt x="632548" y="0"/>
                  </a:lnTo>
                  <a:lnTo>
                    <a:pt x="628015" y="0"/>
                  </a:lnTo>
                  <a:lnTo>
                    <a:pt x="628015" y="622300"/>
                  </a:lnTo>
                  <a:lnTo>
                    <a:pt x="541375" y="622300"/>
                  </a:lnTo>
                  <a:lnTo>
                    <a:pt x="541375" y="546100"/>
                  </a:lnTo>
                  <a:lnTo>
                    <a:pt x="628015" y="546100"/>
                  </a:lnTo>
                  <a:lnTo>
                    <a:pt x="628015" y="533400"/>
                  </a:lnTo>
                  <a:lnTo>
                    <a:pt x="541375" y="533400"/>
                  </a:lnTo>
                  <a:lnTo>
                    <a:pt x="541375" y="88900"/>
                  </a:lnTo>
                  <a:lnTo>
                    <a:pt x="628015" y="88900"/>
                  </a:lnTo>
                  <a:lnTo>
                    <a:pt x="628015" y="76200"/>
                  </a:lnTo>
                  <a:lnTo>
                    <a:pt x="541375" y="76200"/>
                  </a:lnTo>
                  <a:lnTo>
                    <a:pt x="541375" y="0"/>
                  </a:lnTo>
                  <a:lnTo>
                    <a:pt x="536854" y="0"/>
                  </a:lnTo>
                  <a:lnTo>
                    <a:pt x="536854" y="622300"/>
                  </a:lnTo>
                  <a:lnTo>
                    <a:pt x="450215" y="622300"/>
                  </a:lnTo>
                  <a:lnTo>
                    <a:pt x="450215" y="546100"/>
                  </a:lnTo>
                  <a:lnTo>
                    <a:pt x="536854" y="546100"/>
                  </a:lnTo>
                  <a:lnTo>
                    <a:pt x="536854" y="533400"/>
                  </a:lnTo>
                  <a:lnTo>
                    <a:pt x="450215" y="533400"/>
                  </a:lnTo>
                  <a:lnTo>
                    <a:pt x="450215" y="88900"/>
                  </a:lnTo>
                  <a:lnTo>
                    <a:pt x="536854" y="88900"/>
                  </a:lnTo>
                  <a:lnTo>
                    <a:pt x="536854" y="76200"/>
                  </a:lnTo>
                  <a:lnTo>
                    <a:pt x="450215" y="76200"/>
                  </a:lnTo>
                  <a:lnTo>
                    <a:pt x="450215" y="0"/>
                  </a:lnTo>
                  <a:lnTo>
                    <a:pt x="445681" y="0"/>
                  </a:lnTo>
                  <a:lnTo>
                    <a:pt x="445681" y="622300"/>
                  </a:lnTo>
                  <a:lnTo>
                    <a:pt x="359041" y="622300"/>
                  </a:lnTo>
                  <a:lnTo>
                    <a:pt x="359041" y="546100"/>
                  </a:lnTo>
                  <a:lnTo>
                    <a:pt x="445681" y="546100"/>
                  </a:lnTo>
                  <a:lnTo>
                    <a:pt x="445681" y="533400"/>
                  </a:lnTo>
                  <a:lnTo>
                    <a:pt x="359041" y="533400"/>
                  </a:lnTo>
                  <a:lnTo>
                    <a:pt x="359041" y="88900"/>
                  </a:lnTo>
                  <a:lnTo>
                    <a:pt x="445681" y="88900"/>
                  </a:lnTo>
                  <a:lnTo>
                    <a:pt x="445681" y="76200"/>
                  </a:lnTo>
                  <a:lnTo>
                    <a:pt x="359054" y="76200"/>
                  </a:lnTo>
                  <a:lnTo>
                    <a:pt x="359054" y="0"/>
                  </a:lnTo>
                  <a:lnTo>
                    <a:pt x="354520" y="0"/>
                  </a:lnTo>
                  <a:lnTo>
                    <a:pt x="354520" y="622300"/>
                  </a:lnTo>
                  <a:lnTo>
                    <a:pt x="267881" y="622300"/>
                  </a:lnTo>
                  <a:lnTo>
                    <a:pt x="267881" y="546100"/>
                  </a:lnTo>
                  <a:lnTo>
                    <a:pt x="354520" y="546100"/>
                  </a:lnTo>
                  <a:lnTo>
                    <a:pt x="354520" y="533400"/>
                  </a:lnTo>
                  <a:lnTo>
                    <a:pt x="267881" y="533400"/>
                  </a:lnTo>
                  <a:lnTo>
                    <a:pt x="267881" y="88900"/>
                  </a:lnTo>
                  <a:lnTo>
                    <a:pt x="354520" y="88900"/>
                  </a:lnTo>
                  <a:lnTo>
                    <a:pt x="354520" y="76200"/>
                  </a:lnTo>
                  <a:lnTo>
                    <a:pt x="267881" y="76200"/>
                  </a:lnTo>
                  <a:lnTo>
                    <a:pt x="267881" y="0"/>
                  </a:lnTo>
                  <a:lnTo>
                    <a:pt x="263359" y="0"/>
                  </a:lnTo>
                  <a:lnTo>
                    <a:pt x="263359" y="622300"/>
                  </a:lnTo>
                  <a:lnTo>
                    <a:pt x="176707" y="622300"/>
                  </a:lnTo>
                  <a:lnTo>
                    <a:pt x="176707" y="546100"/>
                  </a:lnTo>
                  <a:lnTo>
                    <a:pt x="263359" y="546100"/>
                  </a:lnTo>
                  <a:lnTo>
                    <a:pt x="263359" y="533400"/>
                  </a:lnTo>
                  <a:lnTo>
                    <a:pt x="176707" y="533400"/>
                  </a:lnTo>
                  <a:lnTo>
                    <a:pt x="176707" y="88900"/>
                  </a:lnTo>
                  <a:lnTo>
                    <a:pt x="263359" y="88900"/>
                  </a:lnTo>
                  <a:lnTo>
                    <a:pt x="263359" y="76200"/>
                  </a:lnTo>
                  <a:lnTo>
                    <a:pt x="176707" y="76200"/>
                  </a:lnTo>
                  <a:lnTo>
                    <a:pt x="176707" y="0"/>
                  </a:lnTo>
                  <a:lnTo>
                    <a:pt x="172186" y="0"/>
                  </a:lnTo>
                  <a:lnTo>
                    <a:pt x="172186" y="622300"/>
                  </a:lnTo>
                  <a:lnTo>
                    <a:pt x="85547" y="622300"/>
                  </a:lnTo>
                  <a:lnTo>
                    <a:pt x="85547" y="546100"/>
                  </a:lnTo>
                  <a:lnTo>
                    <a:pt x="172186" y="546100"/>
                  </a:lnTo>
                  <a:lnTo>
                    <a:pt x="172186" y="533400"/>
                  </a:lnTo>
                  <a:lnTo>
                    <a:pt x="85547" y="533400"/>
                  </a:lnTo>
                  <a:lnTo>
                    <a:pt x="85547" y="88900"/>
                  </a:lnTo>
                  <a:lnTo>
                    <a:pt x="172186" y="88900"/>
                  </a:lnTo>
                  <a:lnTo>
                    <a:pt x="172186" y="76200"/>
                  </a:lnTo>
                  <a:lnTo>
                    <a:pt x="85547" y="76200"/>
                  </a:lnTo>
                  <a:lnTo>
                    <a:pt x="85547" y="0"/>
                  </a:lnTo>
                  <a:lnTo>
                    <a:pt x="81026" y="0"/>
                  </a:lnTo>
                  <a:lnTo>
                    <a:pt x="81026" y="76200"/>
                  </a:lnTo>
                  <a:lnTo>
                    <a:pt x="0" y="76200"/>
                  </a:lnTo>
                  <a:lnTo>
                    <a:pt x="0" y="88900"/>
                  </a:lnTo>
                  <a:lnTo>
                    <a:pt x="81026" y="88900"/>
                  </a:lnTo>
                  <a:lnTo>
                    <a:pt x="81026" y="533400"/>
                  </a:lnTo>
                  <a:lnTo>
                    <a:pt x="0" y="533400"/>
                  </a:lnTo>
                  <a:lnTo>
                    <a:pt x="0" y="546100"/>
                  </a:lnTo>
                  <a:lnTo>
                    <a:pt x="81026" y="546100"/>
                  </a:lnTo>
                  <a:lnTo>
                    <a:pt x="81026" y="622300"/>
                  </a:lnTo>
                  <a:lnTo>
                    <a:pt x="1016" y="622300"/>
                  </a:lnTo>
                  <a:lnTo>
                    <a:pt x="0" y="635000"/>
                  </a:lnTo>
                  <a:lnTo>
                    <a:pt x="536854" y="635000"/>
                  </a:lnTo>
                  <a:lnTo>
                    <a:pt x="536854" y="990600"/>
                  </a:lnTo>
                  <a:lnTo>
                    <a:pt x="541375" y="990600"/>
                  </a:lnTo>
                  <a:lnTo>
                    <a:pt x="541375" y="635000"/>
                  </a:lnTo>
                  <a:lnTo>
                    <a:pt x="628015" y="635000"/>
                  </a:lnTo>
                  <a:lnTo>
                    <a:pt x="628015" y="990600"/>
                  </a:lnTo>
                  <a:lnTo>
                    <a:pt x="632548" y="990600"/>
                  </a:lnTo>
                  <a:lnTo>
                    <a:pt x="632548" y="635000"/>
                  </a:lnTo>
                  <a:lnTo>
                    <a:pt x="719188" y="635000"/>
                  </a:lnTo>
                  <a:lnTo>
                    <a:pt x="719188" y="990600"/>
                  </a:lnTo>
                  <a:lnTo>
                    <a:pt x="723709" y="990600"/>
                  </a:lnTo>
                  <a:lnTo>
                    <a:pt x="723709" y="635000"/>
                  </a:lnTo>
                  <a:lnTo>
                    <a:pt x="810348" y="635000"/>
                  </a:lnTo>
                  <a:lnTo>
                    <a:pt x="810348" y="990600"/>
                  </a:lnTo>
                  <a:lnTo>
                    <a:pt x="814870" y="990600"/>
                  </a:lnTo>
                  <a:lnTo>
                    <a:pt x="814870" y="635000"/>
                  </a:lnTo>
                  <a:lnTo>
                    <a:pt x="901509" y="635000"/>
                  </a:lnTo>
                  <a:lnTo>
                    <a:pt x="901509" y="990600"/>
                  </a:lnTo>
                  <a:lnTo>
                    <a:pt x="906030" y="990600"/>
                  </a:lnTo>
                  <a:lnTo>
                    <a:pt x="906030" y="635000"/>
                  </a:lnTo>
                  <a:lnTo>
                    <a:pt x="992682" y="635000"/>
                  </a:lnTo>
                  <a:lnTo>
                    <a:pt x="992682" y="990600"/>
                  </a:lnTo>
                  <a:lnTo>
                    <a:pt x="997204" y="990600"/>
                  </a:lnTo>
                  <a:lnTo>
                    <a:pt x="997204" y="635000"/>
                  </a:lnTo>
                  <a:lnTo>
                    <a:pt x="1083843" y="635000"/>
                  </a:lnTo>
                  <a:lnTo>
                    <a:pt x="1083843" y="990600"/>
                  </a:lnTo>
                  <a:lnTo>
                    <a:pt x="1088364" y="990600"/>
                  </a:lnTo>
                  <a:lnTo>
                    <a:pt x="1088364" y="635000"/>
                  </a:lnTo>
                  <a:lnTo>
                    <a:pt x="1175004" y="635000"/>
                  </a:lnTo>
                  <a:lnTo>
                    <a:pt x="1175004" y="990600"/>
                  </a:lnTo>
                  <a:lnTo>
                    <a:pt x="1179537" y="990600"/>
                  </a:lnTo>
                  <a:lnTo>
                    <a:pt x="1179537" y="635000"/>
                  </a:lnTo>
                  <a:lnTo>
                    <a:pt x="1266177" y="635000"/>
                  </a:lnTo>
                  <a:lnTo>
                    <a:pt x="1266177" y="990600"/>
                  </a:lnTo>
                  <a:lnTo>
                    <a:pt x="1270698" y="990600"/>
                  </a:lnTo>
                  <a:lnTo>
                    <a:pt x="1270698" y="635000"/>
                  </a:lnTo>
                  <a:lnTo>
                    <a:pt x="1357337" y="635000"/>
                  </a:lnTo>
                  <a:lnTo>
                    <a:pt x="1357337" y="990600"/>
                  </a:lnTo>
                  <a:lnTo>
                    <a:pt x="1361871" y="990600"/>
                  </a:lnTo>
                  <a:lnTo>
                    <a:pt x="1361871" y="635000"/>
                  </a:lnTo>
                  <a:lnTo>
                    <a:pt x="1448498" y="635000"/>
                  </a:lnTo>
                  <a:lnTo>
                    <a:pt x="1448498" y="990600"/>
                  </a:lnTo>
                  <a:lnTo>
                    <a:pt x="1453032" y="990600"/>
                  </a:lnTo>
                  <a:lnTo>
                    <a:pt x="1453032" y="635000"/>
                  </a:lnTo>
                  <a:lnTo>
                    <a:pt x="1539671" y="635000"/>
                  </a:lnTo>
                  <a:lnTo>
                    <a:pt x="1539671" y="990600"/>
                  </a:lnTo>
                  <a:lnTo>
                    <a:pt x="1544193" y="990600"/>
                  </a:lnTo>
                  <a:lnTo>
                    <a:pt x="1544193" y="635000"/>
                  </a:lnTo>
                  <a:lnTo>
                    <a:pt x="1630832" y="635000"/>
                  </a:lnTo>
                  <a:lnTo>
                    <a:pt x="1630832" y="990600"/>
                  </a:lnTo>
                  <a:lnTo>
                    <a:pt x="1635366" y="990600"/>
                  </a:lnTo>
                  <a:lnTo>
                    <a:pt x="1635366" y="635000"/>
                  </a:lnTo>
                  <a:lnTo>
                    <a:pt x="1722005" y="635000"/>
                  </a:lnTo>
                  <a:lnTo>
                    <a:pt x="1722005" y="990600"/>
                  </a:lnTo>
                  <a:lnTo>
                    <a:pt x="1726526" y="990600"/>
                  </a:lnTo>
                  <a:lnTo>
                    <a:pt x="1726526" y="635000"/>
                  </a:lnTo>
                  <a:lnTo>
                    <a:pt x="1813166" y="635000"/>
                  </a:lnTo>
                  <a:lnTo>
                    <a:pt x="1813166" y="990600"/>
                  </a:lnTo>
                  <a:lnTo>
                    <a:pt x="1817687" y="990600"/>
                  </a:lnTo>
                  <a:lnTo>
                    <a:pt x="1817687" y="635000"/>
                  </a:lnTo>
                  <a:lnTo>
                    <a:pt x="1898713" y="635000"/>
                  </a:lnTo>
                  <a:lnTo>
                    <a:pt x="1897697" y="622300"/>
                  </a:lnTo>
                  <a:lnTo>
                    <a:pt x="1817687" y="622300"/>
                  </a:lnTo>
                  <a:lnTo>
                    <a:pt x="1817687" y="546100"/>
                  </a:lnTo>
                  <a:lnTo>
                    <a:pt x="1898713" y="546100"/>
                  </a:lnTo>
                  <a:lnTo>
                    <a:pt x="1898713" y="533400"/>
                  </a:lnTo>
                  <a:lnTo>
                    <a:pt x="1817687" y="533400"/>
                  </a:lnTo>
                  <a:lnTo>
                    <a:pt x="1817687" y="88900"/>
                  </a:lnTo>
                  <a:lnTo>
                    <a:pt x="1898713" y="88900"/>
                  </a:lnTo>
                  <a:lnTo>
                    <a:pt x="1898713" y="76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28589400" y="37370520"/>
              <a:ext cx="1611720" cy="190080"/>
            </a:xfrm>
            <a:custGeom>
              <a:avLst/>
              <a:gdLst>
                <a:gd name="textAreaLeft" fmla="*/ 0 w 1611720"/>
                <a:gd name="textAreaRight" fmla="*/ 1612080 w 1611720"/>
                <a:gd name="textAreaTop" fmla="*/ 0 h 190080"/>
                <a:gd name="textAreaBottom" fmla="*/ 190440 h 190080"/>
              </a:gdLst>
              <a:ahLst/>
              <a:cxnLst/>
              <a:rect l="textAreaLeft" t="textAreaTop" r="textAreaRight" b="textAreaBottom"/>
              <a:pathLst>
                <a:path w="643254" h="76200">
                  <a:moveTo>
                    <a:pt x="4533" y="0"/>
                  </a:moveTo>
                  <a:lnTo>
                    <a:pt x="0" y="0"/>
                  </a:lnTo>
                  <a:lnTo>
                    <a:pt x="0" y="76200"/>
                  </a:lnTo>
                  <a:lnTo>
                    <a:pt x="4533" y="76200"/>
                  </a:lnTo>
                  <a:lnTo>
                    <a:pt x="4533" y="0"/>
                  </a:lnTo>
                  <a:close/>
                </a:path>
                <a:path w="643254" h="76200">
                  <a:moveTo>
                    <a:pt x="95694" y="0"/>
                  </a:moveTo>
                  <a:lnTo>
                    <a:pt x="91173" y="0"/>
                  </a:lnTo>
                  <a:lnTo>
                    <a:pt x="91173" y="76200"/>
                  </a:lnTo>
                  <a:lnTo>
                    <a:pt x="95694" y="76200"/>
                  </a:lnTo>
                  <a:lnTo>
                    <a:pt x="95694" y="0"/>
                  </a:lnTo>
                  <a:close/>
                </a:path>
                <a:path w="643254" h="76200">
                  <a:moveTo>
                    <a:pt x="186867" y="0"/>
                  </a:moveTo>
                  <a:lnTo>
                    <a:pt x="182333" y="0"/>
                  </a:lnTo>
                  <a:lnTo>
                    <a:pt x="182333" y="76200"/>
                  </a:lnTo>
                  <a:lnTo>
                    <a:pt x="186867" y="76200"/>
                  </a:lnTo>
                  <a:lnTo>
                    <a:pt x="186867" y="0"/>
                  </a:lnTo>
                  <a:close/>
                </a:path>
                <a:path w="643254" h="76200">
                  <a:moveTo>
                    <a:pt x="278028" y="0"/>
                  </a:moveTo>
                  <a:lnTo>
                    <a:pt x="273494" y="0"/>
                  </a:lnTo>
                  <a:lnTo>
                    <a:pt x="273494" y="76200"/>
                  </a:lnTo>
                  <a:lnTo>
                    <a:pt x="278028" y="76200"/>
                  </a:lnTo>
                  <a:lnTo>
                    <a:pt x="278028" y="0"/>
                  </a:lnTo>
                  <a:close/>
                </a:path>
                <a:path w="643254" h="76200">
                  <a:moveTo>
                    <a:pt x="369189" y="0"/>
                  </a:moveTo>
                  <a:lnTo>
                    <a:pt x="364667" y="0"/>
                  </a:lnTo>
                  <a:lnTo>
                    <a:pt x="364667" y="76200"/>
                  </a:lnTo>
                  <a:lnTo>
                    <a:pt x="369189" y="76200"/>
                  </a:lnTo>
                  <a:lnTo>
                    <a:pt x="369189" y="0"/>
                  </a:lnTo>
                  <a:close/>
                </a:path>
                <a:path w="643254" h="76200">
                  <a:moveTo>
                    <a:pt x="460362" y="0"/>
                  </a:moveTo>
                  <a:lnTo>
                    <a:pt x="455828" y="0"/>
                  </a:lnTo>
                  <a:lnTo>
                    <a:pt x="455828" y="76200"/>
                  </a:lnTo>
                  <a:lnTo>
                    <a:pt x="460362" y="76200"/>
                  </a:lnTo>
                  <a:lnTo>
                    <a:pt x="460362" y="0"/>
                  </a:lnTo>
                  <a:close/>
                </a:path>
                <a:path w="643254" h="76200">
                  <a:moveTo>
                    <a:pt x="551522" y="0"/>
                  </a:moveTo>
                  <a:lnTo>
                    <a:pt x="547001" y="0"/>
                  </a:lnTo>
                  <a:lnTo>
                    <a:pt x="547001" y="76200"/>
                  </a:lnTo>
                  <a:lnTo>
                    <a:pt x="551522" y="76200"/>
                  </a:lnTo>
                  <a:lnTo>
                    <a:pt x="551522" y="0"/>
                  </a:lnTo>
                  <a:close/>
                </a:path>
                <a:path w="643254" h="76200">
                  <a:moveTo>
                    <a:pt x="642683" y="0"/>
                  </a:moveTo>
                  <a:lnTo>
                    <a:pt x="638162" y="0"/>
                  </a:lnTo>
                  <a:lnTo>
                    <a:pt x="638162" y="76200"/>
                  </a:lnTo>
                  <a:lnTo>
                    <a:pt x="642683" y="76200"/>
                  </a:lnTo>
                  <a:lnTo>
                    <a:pt x="64268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158" name="object 124"/>
          <p:cNvSpPr/>
          <p:nvPr/>
        </p:nvSpPr>
        <p:spPr>
          <a:xfrm>
            <a:off x="25925400" y="42444360"/>
            <a:ext cx="772560" cy="96480"/>
          </a:xfrm>
          <a:custGeom>
            <a:avLst/>
            <a:gdLst>
              <a:gd name="textAreaLeft" fmla="*/ 0 w 772560"/>
              <a:gd name="textAreaRight" fmla="*/ 772920 w 772560"/>
              <a:gd name="textAreaTop" fmla="*/ 0 h 96480"/>
              <a:gd name="textAreaBottom" fmla="*/ 96840 h 96480"/>
            </a:gdLst>
            <a:ahLst/>
            <a:cxnLst/>
            <a:rect l="textAreaLeft" t="textAreaTop" r="textAreaRight" b="textAreaBottom"/>
            <a:pathLst>
              <a:path w="308609" h="38734">
                <a:moveTo>
                  <a:pt x="24231" y="21094"/>
                </a:moveTo>
                <a:lnTo>
                  <a:pt x="20154" y="18694"/>
                </a:lnTo>
                <a:lnTo>
                  <a:pt x="6794" y="14630"/>
                </a:lnTo>
                <a:lnTo>
                  <a:pt x="4775" y="12890"/>
                </a:lnTo>
                <a:lnTo>
                  <a:pt x="4775" y="5168"/>
                </a:lnTo>
                <a:lnTo>
                  <a:pt x="7924" y="2781"/>
                </a:lnTo>
                <a:lnTo>
                  <a:pt x="15925" y="2781"/>
                </a:lnTo>
                <a:lnTo>
                  <a:pt x="18415" y="3810"/>
                </a:lnTo>
                <a:lnTo>
                  <a:pt x="21196" y="6197"/>
                </a:lnTo>
                <a:lnTo>
                  <a:pt x="23088" y="4140"/>
                </a:lnTo>
                <a:lnTo>
                  <a:pt x="20154" y="1524"/>
                </a:lnTo>
                <a:lnTo>
                  <a:pt x="17221" y="0"/>
                </a:lnTo>
                <a:lnTo>
                  <a:pt x="5867" y="0"/>
                </a:lnTo>
                <a:lnTo>
                  <a:pt x="1473" y="3873"/>
                </a:lnTo>
                <a:lnTo>
                  <a:pt x="1473" y="14516"/>
                </a:lnTo>
                <a:lnTo>
                  <a:pt x="4660" y="17068"/>
                </a:lnTo>
                <a:lnTo>
                  <a:pt x="18694" y="21412"/>
                </a:lnTo>
                <a:lnTo>
                  <a:pt x="20929" y="23266"/>
                </a:lnTo>
                <a:lnTo>
                  <a:pt x="20929" y="32778"/>
                </a:lnTo>
                <a:lnTo>
                  <a:pt x="17068" y="35661"/>
                </a:lnTo>
                <a:lnTo>
                  <a:pt x="7493" y="35661"/>
                </a:lnTo>
                <a:lnTo>
                  <a:pt x="4622" y="34086"/>
                </a:lnTo>
                <a:lnTo>
                  <a:pt x="1892" y="31686"/>
                </a:lnTo>
                <a:lnTo>
                  <a:pt x="0" y="33756"/>
                </a:lnTo>
                <a:lnTo>
                  <a:pt x="3035" y="36626"/>
                </a:lnTo>
                <a:lnTo>
                  <a:pt x="6794" y="38430"/>
                </a:lnTo>
                <a:lnTo>
                  <a:pt x="19405" y="38430"/>
                </a:lnTo>
                <a:lnTo>
                  <a:pt x="24231" y="34023"/>
                </a:lnTo>
                <a:lnTo>
                  <a:pt x="24231" y="21094"/>
                </a:lnTo>
                <a:close/>
              </a:path>
              <a:path w="308609" h="38734">
                <a:moveTo>
                  <a:pt x="55880" y="37833"/>
                </a:moveTo>
                <a:lnTo>
                  <a:pt x="52501" y="27660"/>
                </a:lnTo>
                <a:lnTo>
                  <a:pt x="51574" y="24892"/>
                </a:lnTo>
                <a:lnTo>
                  <a:pt x="48336" y="15176"/>
                </a:lnTo>
                <a:lnTo>
                  <a:pt x="48336" y="24892"/>
                </a:lnTo>
                <a:lnTo>
                  <a:pt x="34417" y="24892"/>
                </a:lnTo>
                <a:lnTo>
                  <a:pt x="41427" y="3263"/>
                </a:lnTo>
                <a:lnTo>
                  <a:pt x="48336" y="24892"/>
                </a:lnTo>
                <a:lnTo>
                  <a:pt x="48336" y="15176"/>
                </a:lnTo>
                <a:lnTo>
                  <a:pt x="44373" y="3263"/>
                </a:lnTo>
                <a:lnTo>
                  <a:pt x="43497" y="596"/>
                </a:lnTo>
                <a:lnTo>
                  <a:pt x="39420" y="596"/>
                </a:lnTo>
                <a:lnTo>
                  <a:pt x="26962" y="37833"/>
                </a:lnTo>
                <a:lnTo>
                  <a:pt x="30289" y="37833"/>
                </a:lnTo>
                <a:lnTo>
                  <a:pt x="33553" y="27660"/>
                </a:lnTo>
                <a:lnTo>
                  <a:pt x="49199" y="27660"/>
                </a:lnTo>
                <a:lnTo>
                  <a:pt x="52463" y="37833"/>
                </a:lnTo>
                <a:lnTo>
                  <a:pt x="55880" y="37833"/>
                </a:lnTo>
                <a:close/>
              </a:path>
              <a:path w="308609" h="38734">
                <a:moveTo>
                  <a:pt x="94919" y="37833"/>
                </a:moveTo>
                <a:lnTo>
                  <a:pt x="91338" y="596"/>
                </a:lnTo>
                <a:lnTo>
                  <a:pt x="86766" y="596"/>
                </a:lnTo>
                <a:lnTo>
                  <a:pt x="77863" y="29629"/>
                </a:lnTo>
                <a:lnTo>
                  <a:pt x="68618" y="596"/>
                </a:lnTo>
                <a:lnTo>
                  <a:pt x="64096" y="596"/>
                </a:lnTo>
                <a:lnTo>
                  <a:pt x="60566" y="37833"/>
                </a:lnTo>
                <a:lnTo>
                  <a:pt x="63665" y="37833"/>
                </a:lnTo>
                <a:lnTo>
                  <a:pt x="66395" y="7442"/>
                </a:lnTo>
                <a:lnTo>
                  <a:pt x="66548" y="3759"/>
                </a:lnTo>
                <a:lnTo>
                  <a:pt x="76225" y="33439"/>
                </a:lnTo>
                <a:lnTo>
                  <a:pt x="79324" y="33439"/>
                </a:lnTo>
                <a:lnTo>
                  <a:pt x="88671" y="3759"/>
                </a:lnTo>
                <a:lnTo>
                  <a:pt x="88887" y="7175"/>
                </a:lnTo>
                <a:lnTo>
                  <a:pt x="89484" y="14020"/>
                </a:lnTo>
                <a:lnTo>
                  <a:pt x="91770" y="37833"/>
                </a:lnTo>
                <a:lnTo>
                  <a:pt x="94919" y="37833"/>
                </a:lnTo>
                <a:close/>
              </a:path>
              <a:path w="308609" h="38734">
                <a:moveTo>
                  <a:pt x="127660" y="4025"/>
                </a:moveTo>
                <a:lnTo>
                  <a:pt x="126517" y="3263"/>
                </a:lnTo>
                <a:lnTo>
                  <a:pt x="124231" y="1727"/>
                </a:lnTo>
                <a:lnTo>
                  <a:pt x="124231" y="5486"/>
                </a:lnTo>
                <a:lnTo>
                  <a:pt x="124231" y="18643"/>
                </a:lnTo>
                <a:lnTo>
                  <a:pt x="119938" y="20650"/>
                </a:lnTo>
                <a:lnTo>
                  <a:pt x="108419" y="20650"/>
                </a:lnTo>
                <a:lnTo>
                  <a:pt x="108419" y="3263"/>
                </a:lnTo>
                <a:lnTo>
                  <a:pt x="120383" y="3263"/>
                </a:lnTo>
                <a:lnTo>
                  <a:pt x="124231" y="5486"/>
                </a:lnTo>
                <a:lnTo>
                  <a:pt x="124231" y="1727"/>
                </a:lnTo>
                <a:lnTo>
                  <a:pt x="122555" y="596"/>
                </a:lnTo>
                <a:lnTo>
                  <a:pt x="105168" y="596"/>
                </a:lnTo>
                <a:lnTo>
                  <a:pt x="105168" y="37833"/>
                </a:lnTo>
                <a:lnTo>
                  <a:pt x="108419" y="37833"/>
                </a:lnTo>
                <a:lnTo>
                  <a:pt x="108419" y="23317"/>
                </a:lnTo>
                <a:lnTo>
                  <a:pt x="121843" y="23317"/>
                </a:lnTo>
                <a:lnTo>
                  <a:pt x="126682" y="20650"/>
                </a:lnTo>
                <a:lnTo>
                  <a:pt x="127660" y="20116"/>
                </a:lnTo>
                <a:lnTo>
                  <a:pt x="127660" y="4025"/>
                </a:lnTo>
                <a:close/>
              </a:path>
              <a:path w="308609" h="38734">
                <a:moveTo>
                  <a:pt x="154965" y="34899"/>
                </a:moveTo>
                <a:lnTo>
                  <a:pt x="139420" y="34899"/>
                </a:lnTo>
                <a:lnTo>
                  <a:pt x="139420" y="596"/>
                </a:lnTo>
                <a:lnTo>
                  <a:pt x="136156" y="596"/>
                </a:lnTo>
                <a:lnTo>
                  <a:pt x="136156" y="37833"/>
                </a:lnTo>
                <a:lnTo>
                  <a:pt x="154533" y="37833"/>
                </a:lnTo>
                <a:lnTo>
                  <a:pt x="154965" y="34899"/>
                </a:lnTo>
                <a:close/>
              </a:path>
              <a:path w="308609" h="38734">
                <a:moveTo>
                  <a:pt x="181381" y="35115"/>
                </a:moveTo>
                <a:lnTo>
                  <a:pt x="165354" y="35115"/>
                </a:lnTo>
                <a:lnTo>
                  <a:pt x="165354" y="19900"/>
                </a:lnTo>
                <a:lnTo>
                  <a:pt x="178562" y="19900"/>
                </a:lnTo>
                <a:lnTo>
                  <a:pt x="178562" y="17170"/>
                </a:lnTo>
                <a:lnTo>
                  <a:pt x="165354" y="17170"/>
                </a:lnTo>
                <a:lnTo>
                  <a:pt x="165354" y="3314"/>
                </a:lnTo>
                <a:lnTo>
                  <a:pt x="180619" y="3314"/>
                </a:lnTo>
                <a:lnTo>
                  <a:pt x="181000" y="596"/>
                </a:lnTo>
                <a:lnTo>
                  <a:pt x="162090" y="596"/>
                </a:lnTo>
                <a:lnTo>
                  <a:pt x="162090" y="37833"/>
                </a:lnTo>
                <a:lnTo>
                  <a:pt x="181381" y="37833"/>
                </a:lnTo>
                <a:lnTo>
                  <a:pt x="181381" y="35115"/>
                </a:lnTo>
                <a:close/>
              </a:path>
              <a:path w="308609" h="38734">
                <a:moveTo>
                  <a:pt x="225425" y="596"/>
                </a:moveTo>
                <a:lnTo>
                  <a:pt x="199885" y="596"/>
                </a:lnTo>
                <a:lnTo>
                  <a:pt x="199885" y="3479"/>
                </a:lnTo>
                <a:lnTo>
                  <a:pt x="210908" y="3479"/>
                </a:lnTo>
                <a:lnTo>
                  <a:pt x="210908" y="37833"/>
                </a:lnTo>
                <a:lnTo>
                  <a:pt x="214122" y="37833"/>
                </a:lnTo>
                <a:lnTo>
                  <a:pt x="214122" y="3479"/>
                </a:lnTo>
                <a:lnTo>
                  <a:pt x="225044" y="3479"/>
                </a:lnTo>
                <a:lnTo>
                  <a:pt x="225425" y="596"/>
                </a:lnTo>
                <a:close/>
              </a:path>
              <a:path w="308609" h="38734">
                <a:moveTo>
                  <a:pt x="251307" y="35115"/>
                </a:moveTo>
                <a:lnTo>
                  <a:pt x="235280" y="35115"/>
                </a:lnTo>
                <a:lnTo>
                  <a:pt x="235280" y="19900"/>
                </a:lnTo>
                <a:lnTo>
                  <a:pt x="248488" y="19900"/>
                </a:lnTo>
                <a:lnTo>
                  <a:pt x="248488" y="17170"/>
                </a:lnTo>
                <a:lnTo>
                  <a:pt x="235280" y="17170"/>
                </a:lnTo>
                <a:lnTo>
                  <a:pt x="235280" y="3314"/>
                </a:lnTo>
                <a:lnTo>
                  <a:pt x="250545" y="3314"/>
                </a:lnTo>
                <a:lnTo>
                  <a:pt x="250926" y="596"/>
                </a:lnTo>
                <a:lnTo>
                  <a:pt x="232029" y="596"/>
                </a:lnTo>
                <a:lnTo>
                  <a:pt x="232029" y="37833"/>
                </a:lnTo>
                <a:lnTo>
                  <a:pt x="251307" y="37833"/>
                </a:lnTo>
                <a:lnTo>
                  <a:pt x="251307" y="35115"/>
                </a:lnTo>
                <a:close/>
              </a:path>
              <a:path w="308609" h="38734">
                <a:moveTo>
                  <a:pt x="281216" y="37833"/>
                </a:moveTo>
                <a:lnTo>
                  <a:pt x="269582" y="17665"/>
                </a:lnTo>
                <a:lnTo>
                  <a:pt x="279692" y="596"/>
                </a:lnTo>
                <a:lnTo>
                  <a:pt x="276161" y="596"/>
                </a:lnTo>
                <a:lnTo>
                  <a:pt x="267677" y="15722"/>
                </a:lnTo>
                <a:lnTo>
                  <a:pt x="259207" y="596"/>
                </a:lnTo>
                <a:lnTo>
                  <a:pt x="255498" y="596"/>
                </a:lnTo>
                <a:lnTo>
                  <a:pt x="265734" y="17830"/>
                </a:lnTo>
                <a:lnTo>
                  <a:pt x="254368" y="37833"/>
                </a:lnTo>
                <a:lnTo>
                  <a:pt x="257898" y="37833"/>
                </a:lnTo>
                <a:lnTo>
                  <a:pt x="267627" y="19900"/>
                </a:lnTo>
                <a:lnTo>
                  <a:pt x="277520" y="37833"/>
                </a:lnTo>
                <a:lnTo>
                  <a:pt x="281216" y="37833"/>
                </a:lnTo>
                <a:close/>
              </a:path>
              <a:path w="308609" h="38734">
                <a:moveTo>
                  <a:pt x="308025" y="596"/>
                </a:moveTo>
                <a:lnTo>
                  <a:pt x="282486" y="596"/>
                </a:lnTo>
                <a:lnTo>
                  <a:pt x="282486" y="3479"/>
                </a:lnTo>
                <a:lnTo>
                  <a:pt x="293509" y="3479"/>
                </a:lnTo>
                <a:lnTo>
                  <a:pt x="293509" y="37833"/>
                </a:lnTo>
                <a:lnTo>
                  <a:pt x="296722" y="37833"/>
                </a:lnTo>
                <a:lnTo>
                  <a:pt x="296722" y="3479"/>
                </a:lnTo>
                <a:lnTo>
                  <a:pt x="307644" y="3479"/>
                </a:lnTo>
                <a:lnTo>
                  <a:pt x="308025" y="596"/>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159" name="object 125"/>
          <p:cNvGrpSpPr/>
          <p:nvPr/>
        </p:nvGrpSpPr>
        <p:grpSpPr>
          <a:xfrm>
            <a:off x="25426800" y="37287720"/>
            <a:ext cx="9909000" cy="5252400"/>
            <a:chOff x="25426800" y="37287720"/>
            <a:chExt cx="9909000" cy="5252400"/>
          </a:xfrm>
        </p:grpSpPr>
        <p:sp>
          <p:nvSpPr>
            <p:cNvPr id="160" name="object 126"/>
            <p:cNvSpPr/>
            <p:nvPr/>
          </p:nvSpPr>
          <p:spPr>
            <a:xfrm>
              <a:off x="25426800" y="37287720"/>
              <a:ext cx="5057640" cy="5058360"/>
            </a:xfrm>
            <a:custGeom>
              <a:avLst/>
              <a:gdLst>
                <a:gd name="textAreaLeft" fmla="*/ 0 w 5057640"/>
                <a:gd name="textAreaRight" fmla="*/ 5058000 w 5057640"/>
                <a:gd name="textAreaTop" fmla="*/ 0 h 5058360"/>
                <a:gd name="textAreaBottom" fmla="*/ 5058720 h 5058360"/>
              </a:gdLst>
              <a:ahLst/>
              <a:cxnLst/>
              <a:rect l="textAreaLeft" t="textAreaTop" r="textAreaRight" b="textAreaBottom"/>
              <a:pathLst>
                <a:path w="2018029" h="2018030">
                  <a:moveTo>
                    <a:pt x="2017661" y="1921738"/>
                  </a:moveTo>
                  <a:lnTo>
                    <a:pt x="2015883" y="1919973"/>
                  </a:lnTo>
                  <a:lnTo>
                    <a:pt x="1984806" y="1888883"/>
                  </a:lnTo>
                  <a:lnTo>
                    <a:pt x="1981936" y="1888883"/>
                  </a:lnTo>
                  <a:lnTo>
                    <a:pt x="1978406" y="1892427"/>
                  </a:lnTo>
                  <a:lnTo>
                    <a:pt x="1978406" y="1895297"/>
                  </a:lnTo>
                  <a:lnTo>
                    <a:pt x="2001748" y="1918639"/>
                  </a:lnTo>
                  <a:lnTo>
                    <a:pt x="97155" y="1918639"/>
                  </a:lnTo>
                  <a:lnTo>
                    <a:pt x="97155" y="15913"/>
                  </a:lnTo>
                  <a:lnTo>
                    <a:pt x="119621" y="38392"/>
                  </a:lnTo>
                  <a:lnTo>
                    <a:pt x="120789" y="38836"/>
                  </a:lnTo>
                  <a:lnTo>
                    <a:pt x="123101" y="38836"/>
                  </a:lnTo>
                  <a:lnTo>
                    <a:pt x="124256" y="38392"/>
                  </a:lnTo>
                  <a:lnTo>
                    <a:pt x="126911" y="35737"/>
                  </a:lnTo>
                  <a:lnTo>
                    <a:pt x="126911" y="32867"/>
                  </a:lnTo>
                  <a:lnTo>
                    <a:pt x="125145" y="31102"/>
                  </a:lnTo>
                  <a:lnTo>
                    <a:pt x="94056" y="0"/>
                  </a:lnTo>
                  <a:lnTo>
                    <a:pt x="91186" y="0"/>
                  </a:lnTo>
                  <a:lnTo>
                    <a:pt x="58331" y="32867"/>
                  </a:lnTo>
                  <a:lnTo>
                    <a:pt x="58331" y="35737"/>
                  </a:lnTo>
                  <a:lnTo>
                    <a:pt x="60985" y="38392"/>
                  </a:lnTo>
                  <a:lnTo>
                    <a:pt x="62141" y="38836"/>
                  </a:lnTo>
                  <a:lnTo>
                    <a:pt x="64465" y="38836"/>
                  </a:lnTo>
                  <a:lnTo>
                    <a:pt x="65620" y="38392"/>
                  </a:lnTo>
                  <a:lnTo>
                    <a:pt x="88087" y="15913"/>
                  </a:lnTo>
                  <a:lnTo>
                    <a:pt x="88087" y="1918639"/>
                  </a:lnTo>
                  <a:lnTo>
                    <a:pt x="2032" y="1918639"/>
                  </a:lnTo>
                  <a:lnTo>
                    <a:pt x="0" y="1920671"/>
                  </a:lnTo>
                  <a:lnTo>
                    <a:pt x="0" y="1925675"/>
                  </a:lnTo>
                  <a:lnTo>
                    <a:pt x="2032" y="1927707"/>
                  </a:lnTo>
                  <a:lnTo>
                    <a:pt x="88087" y="1927707"/>
                  </a:lnTo>
                  <a:lnTo>
                    <a:pt x="88087" y="2015629"/>
                  </a:lnTo>
                  <a:lnTo>
                    <a:pt x="90119" y="2017661"/>
                  </a:lnTo>
                  <a:lnTo>
                    <a:pt x="95123" y="2017661"/>
                  </a:lnTo>
                  <a:lnTo>
                    <a:pt x="97155" y="2015629"/>
                  </a:lnTo>
                  <a:lnTo>
                    <a:pt x="97155" y="1927707"/>
                  </a:lnTo>
                  <a:lnTo>
                    <a:pt x="2001748" y="1927707"/>
                  </a:lnTo>
                  <a:lnTo>
                    <a:pt x="1978406" y="1951062"/>
                  </a:lnTo>
                  <a:lnTo>
                    <a:pt x="1978406" y="1953933"/>
                  </a:lnTo>
                  <a:lnTo>
                    <a:pt x="1981060" y="1956587"/>
                  </a:lnTo>
                  <a:lnTo>
                    <a:pt x="1982216" y="1957031"/>
                  </a:lnTo>
                  <a:lnTo>
                    <a:pt x="1984527" y="1957031"/>
                  </a:lnTo>
                  <a:lnTo>
                    <a:pt x="1985695" y="1956587"/>
                  </a:lnTo>
                  <a:lnTo>
                    <a:pt x="2017661" y="1924621"/>
                  </a:lnTo>
                  <a:lnTo>
                    <a:pt x="2017661" y="1921738"/>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61" name="object 127"/>
            <p:cNvPicPr/>
            <p:nvPr/>
          </p:nvPicPr>
          <p:blipFill>
            <a:blip r:embed="rId5"/>
            <a:stretch/>
          </p:blipFill>
          <p:spPr>
            <a:xfrm>
              <a:off x="26227800" y="42228720"/>
              <a:ext cx="163440" cy="163440"/>
            </a:xfrm>
            <a:prstGeom prst="rect">
              <a:avLst/>
            </a:prstGeom>
            <a:ln w="0">
              <a:noFill/>
            </a:ln>
          </p:spPr>
        </p:pic>
        <p:pic>
          <p:nvPicPr>
            <p:cNvPr id="162" name="object 128"/>
            <p:cNvPicPr/>
            <p:nvPr/>
          </p:nvPicPr>
          <p:blipFill>
            <a:blip r:embed="rId6"/>
            <a:stretch/>
          </p:blipFill>
          <p:spPr>
            <a:xfrm>
              <a:off x="25437600" y="37701000"/>
              <a:ext cx="4527000" cy="4294080"/>
            </a:xfrm>
            <a:prstGeom prst="rect">
              <a:avLst/>
            </a:prstGeom>
            <a:ln w="0">
              <a:noFill/>
            </a:ln>
          </p:spPr>
        </p:pic>
        <p:pic>
          <p:nvPicPr>
            <p:cNvPr id="163" name="object 129"/>
            <p:cNvPicPr/>
            <p:nvPr/>
          </p:nvPicPr>
          <p:blipFill>
            <a:blip r:embed="rId7"/>
            <a:stretch/>
          </p:blipFill>
          <p:spPr>
            <a:xfrm>
              <a:off x="26839800" y="37287720"/>
              <a:ext cx="8496000" cy="5252400"/>
            </a:xfrm>
            <a:prstGeom prst="rect">
              <a:avLst/>
            </a:prstGeom>
            <a:ln w="0">
              <a:noFill/>
            </a:ln>
          </p:spPr>
        </p:pic>
      </p:grpSp>
      <p:pic>
        <p:nvPicPr>
          <p:cNvPr id="164" name="object 130"/>
          <p:cNvPicPr/>
          <p:nvPr/>
        </p:nvPicPr>
        <p:blipFill>
          <a:blip r:embed="rId8"/>
          <a:stretch/>
        </p:blipFill>
        <p:spPr>
          <a:xfrm>
            <a:off x="928440" y="34789320"/>
            <a:ext cx="6764400" cy="605520"/>
          </a:xfrm>
          <a:prstGeom prst="rect">
            <a:avLst/>
          </a:prstGeom>
          <a:ln w="0">
            <a:noFill/>
          </a:ln>
        </p:spPr>
      </p:pic>
      <p:sp>
        <p:nvSpPr>
          <p:cNvPr id="165" name="object 131"/>
          <p:cNvSpPr/>
          <p:nvPr/>
        </p:nvSpPr>
        <p:spPr>
          <a:xfrm>
            <a:off x="888120" y="3363696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888120" y="3302784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888120" y="3241872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888120" y="3180960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888120" y="3120012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888120" y="3059208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888120" y="2998296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888120" y="2937348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888120" y="2876436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888120" y="2815596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888120" y="2754684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888120" y="26937720"/>
            <a:ext cx="6985080" cy="56520"/>
          </a:xfrm>
          <a:custGeom>
            <a:avLst/>
            <a:gdLst>
              <a:gd name="textAreaLeft" fmla="*/ 0 w 6985080"/>
              <a:gd name="textAreaRight" fmla="*/ 6985440 w 6985080"/>
              <a:gd name="textAreaTop" fmla="*/ 0 h 56520"/>
              <a:gd name="textAreaBottom" fmla="*/ 56880 h 56520"/>
            </a:gdLst>
            <a:ahLst/>
            <a:cxnLst/>
            <a:rect l="textAreaLeft" t="textAreaTop" r="textAreaRight" b="textAreaBottom"/>
            <a:pathLst>
              <a:path w="2787015" h="22859">
                <a:moveTo>
                  <a:pt x="2786645" y="0"/>
                </a:moveTo>
                <a:lnTo>
                  <a:pt x="0" y="0"/>
                </a:lnTo>
                <a:lnTo>
                  <a:pt x="0" y="22484"/>
                </a:lnTo>
                <a:lnTo>
                  <a:pt x="2786645" y="22484"/>
                </a:lnTo>
                <a:lnTo>
                  <a:pt x="278664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7" name="object 143"/>
          <p:cNvGrpSpPr/>
          <p:nvPr/>
        </p:nvGrpSpPr>
        <p:grpSpPr>
          <a:xfrm>
            <a:off x="831960" y="26832240"/>
            <a:ext cx="7042320" cy="7497000"/>
            <a:chOff x="831960" y="26832240"/>
            <a:chExt cx="7042320" cy="7497000"/>
          </a:xfrm>
        </p:grpSpPr>
        <p:sp>
          <p:nvSpPr>
            <p:cNvPr id="178" name="object 144"/>
            <p:cNvSpPr/>
            <p:nvPr/>
          </p:nvSpPr>
          <p:spPr>
            <a:xfrm>
              <a:off x="831960" y="26832240"/>
              <a:ext cx="7040520" cy="7497000"/>
            </a:xfrm>
            <a:custGeom>
              <a:avLst/>
              <a:gdLst>
                <a:gd name="textAreaLeft" fmla="*/ 0 w 7040520"/>
                <a:gd name="textAreaRight" fmla="*/ 7040880 w 7040520"/>
                <a:gd name="textAreaTop" fmla="*/ 0 h 7497000"/>
                <a:gd name="textAreaBottom" fmla="*/ 7497360 h 7497000"/>
              </a:gdLst>
              <a:ahLst/>
              <a:cxnLst/>
              <a:rect l="textAreaLeft" t="textAreaTop" r="textAreaRight" b="textAreaBottom"/>
              <a:pathLst>
                <a:path w="2809240" h="2990850">
                  <a:moveTo>
                    <a:pt x="2809138" y="2946400"/>
                  </a:moveTo>
                  <a:lnTo>
                    <a:pt x="44970" y="2946400"/>
                  </a:lnTo>
                  <a:lnTo>
                    <a:pt x="44970" y="0"/>
                  </a:lnTo>
                  <a:lnTo>
                    <a:pt x="0" y="0"/>
                  </a:lnTo>
                  <a:lnTo>
                    <a:pt x="0" y="2946400"/>
                  </a:lnTo>
                  <a:lnTo>
                    <a:pt x="0" y="2990850"/>
                  </a:lnTo>
                  <a:lnTo>
                    <a:pt x="2809138" y="2990850"/>
                  </a:lnTo>
                  <a:lnTo>
                    <a:pt x="2809138" y="29464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9" name="object 145"/>
            <p:cNvSpPr/>
            <p:nvPr/>
          </p:nvSpPr>
          <p:spPr>
            <a:xfrm>
              <a:off x="944640" y="27434880"/>
              <a:ext cx="6929640" cy="6782400"/>
            </a:xfrm>
            <a:custGeom>
              <a:avLst/>
              <a:gdLst>
                <a:gd name="textAreaLeft" fmla="*/ 0 w 6929640"/>
                <a:gd name="textAreaRight" fmla="*/ 6930000 w 6929640"/>
                <a:gd name="textAreaTop" fmla="*/ 0 h 6782400"/>
                <a:gd name="textAreaBottom" fmla="*/ 6782760 h 6782400"/>
              </a:gdLst>
              <a:ahLst/>
              <a:cxnLst/>
              <a:rect l="textAreaLeft" t="textAreaTop" r="textAreaRight" b="textAreaBottom"/>
              <a:pathLst>
                <a:path w="2764790" h="2705734">
                  <a:moveTo>
                    <a:pt x="2764165" y="0"/>
                  </a:moveTo>
                  <a:lnTo>
                    <a:pt x="2365072" y="517332"/>
                  </a:lnTo>
                  <a:lnTo>
                    <a:pt x="1685752" y="564216"/>
                  </a:lnTo>
                  <a:lnTo>
                    <a:pt x="1203272" y="1191864"/>
                  </a:lnTo>
                  <a:lnTo>
                    <a:pt x="744909" y="1023300"/>
                  </a:lnTo>
                  <a:lnTo>
                    <a:pt x="0" y="1350807"/>
                  </a:lnTo>
                  <a:lnTo>
                    <a:pt x="0" y="2705604"/>
                  </a:lnTo>
                  <a:lnTo>
                    <a:pt x="2764165" y="2705604"/>
                  </a:lnTo>
                  <a:lnTo>
                    <a:pt x="276416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0" name="object 146"/>
            <p:cNvSpPr/>
            <p:nvPr/>
          </p:nvSpPr>
          <p:spPr>
            <a:xfrm>
              <a:off x="887760" y="29305800"/>
              <a:ext cx="6985440" cy="4911480"/>
            </a:xfrm>
            <a:custGeom>
              <a:avLst/>
              <a:gdLst>
                <a:gd name="textAreaLeft" fmla="*/ 0 w 6985440"/>
                <a:gd name="textAreaRight" fmla="*/ 6985800 w 6985440"/>
                <a:gd name="textAreaTop" fmla="*/ 0 h 4911480"/>
                <a:gd name="textAreaBottom" fmla="*/ 4911840 h 4911480"/>
              </a:gdLst>
              <a:ahLst/>
              <a:cxnLst/>
              <a:rect l="textAreaLeft" t="textAreaTop" r="textAreaRight" b="textAreaBottom"/>
              <a:pathLst>
                <a:path w="2787015" h="1959609">
                  <a:moveTo>
                    <a:pt x="2786645" y="0"/>
                  </a:moveTo>
                  <a:lnTo>
                    <a:pt x="2625047" y="401366"/>
                  </a:lnTo>
                  <a:lnTo>
                    <a:pt x="2195296" y="351433"/>
                  </a:lnTo>
                  <a:lnTo>
                    <a:pt x="1548125" y="1021308"/>
                  </a:lnTo>
                  <a:lnTo>
                    <a:pt x="1148419" y="749799"/>
                  </a:lnTo>
                  <a:lnTo>
                    <a:pt x="671433" y="1162993"/>
                  </a:lnTo>
                  <a:lnTo>
                    <a:pt x="342655" y="757949"/>
                  </a:lnTo>
                  <a:lnTo>
                    <a:pt x="196513" y="929956"/>
                  </a:lnTo>
                  <a:lnTo>
                    <a:pt x="0" y="535453"/>
                  </a:lnTo>
                  <a:lnTo>
                    <a:pt x="22484" y="1959287"/>
                  </a:lnTo>
                  <a:lnTo>
                    <a:pt x="2786645" y="1959287"/>
                  </a:lnTo>
                  <a:lnTo>
                    <a:pt x="2786645"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1" name="object 147"/>
            <p:cNvSpPr/>
            <p:nvPr/>
          </p:nvSpPr>
          <p:spPr>
            <a:xfrm>
              <a:off x="933840" y="31397760"/>
              <a:ext cx="6939360" cy="2820240"/>
            </a:xfrm>
            <a:custGeom>
              <a:avLst/>
              <a:gdLst>
                <a:gd name="textAreaLeft" fmla="*/ 0 w 6939360"/>
                <a:gd name="textAreaRight" fmla="*/ 6939720 w 6939360"/>
                <a:gd name="textAreaTop" fmla="*/ 0 h 2820240"/>
                <a:gd name="textAreaBottom" fmla="*/ 2820600 h 2820240"/>
              </a:gdLst>
              <a:ahLst/>
              <a:cxnLst/>
              <a:rect l="textAreaLeft" t="textAreaTop" r="textAreaRight" b="textAreaBottom"/>
              <a:pathLst>
                <a:path w="2768600" h="1125219">
                  <a:moveTo>
                    <a:pt x="2768246" y="0"/>
                  </a:moveTo>
                  <a:lnTo>
                    <a:pt x="2176893" y="352607"/>
                  </a:lnTo>
                  <a:lnTo>
                    <a:pt x="1489828" y="48004"/>
                  </a:lnTo>
                  <a:lnTo>
                    <a:pt x="717772" y="683845"/>
                  </a:lnTo>
                  <a:lnTo>
                    <a:pt x="325836" y="363674"/>
                  </a:lnTo>
                  <a:lnTo>
                    <a:pt x="0" y="641199"/>
                  </a:lnTo>
                  <a:lnTo>
                    <a:pt x="4081" y="1124726"/>
                  </a:lnTo>
                  <a:lnTo>
                    <a:pt x="2768246" y="1124726"/>
                  </a:lnTo>
                  <a:lnTo>
                    <a:pt x="2768246"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944640" y="32420160"/>
              <a:ext cx="6929640" cy="1796040"/>
            </a:xfrm>
            <a:custGeom>
              <a:avLst/>
              <a:gdLst>
                <a:gd name="textAreaLeft" fmla="*/ 0 w 6929640"/>
                <a:gd name="textAreaRight" fmla="*/ 6930000 w 6929640"/>
                <a:gd name="textAreaTop" fmla="*/ 0 h 1796040"/>
                <a:gd name="textAreaBottom" fmla="*/ 1796400 h 1796040"/>
              </a:gdLst>
              <a:ahLst/>
              <a:cxnLst/>
              <a:rect l="textAreaLeft" t="textAreaTop" r="textAreaRight" b="textAreaBottom"/>
              <a:pathLst>
                <a:path w="2764790" h="716915">
                  <a:moveTo>
                    <a:pt x="2126609" y="0"/>
                  </a:moveTo>
                  <a:lnTo>
                    <a:pt x="1635658" y="318763"/>
                  </a:lnTo>
                  <a:lnTo>
                    <a:pt x="1203272" y="110763"/>
                  </a:lnTo>
                  <a:lnTo>
                    <a:pt x="661423" y="507726"/>
                  </a:lnTo>
                  <a:lnTo>
                    <a:pt x="0" y="369402"/>
                  </a:lnTo>
                  <a:lnTo>
                    <a:pt x="0" y="716910"/>
                  </a:lnTo>
                  <a:lnTo>
                    <a:pt x="2764165" y="716910"/>
                  </a:lnTo>
                  <a:lnTo>
                    <a:pt x="2764165" y="376889"/>
                  </a:lnTo>
                  <a:lnTo>
                    <a:pt x="212660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933840" y="32575680"/>
              <a:ext cx="6939360" cy="1641600"/>
            </a:xfrm>
            <a:custGeom>
              <a:avLst/>
              <a:gdLst>
                <a:gd name="textAreaLeft" fmla="*/ 0 w 6939360"/>
                <a:gd name="textAreaRight" fmla="*/ 6939720 w 6939360"/>
                <a:gd name="textAreaTop" fmla="*/ 0 h 1641600"/>
                <a:gd name="textAreaBottom" fmla="*/ 1641960 h 1641600"/>
              </a:gdLst>
              <a:ahLst/>
              <a:cxnLst/>
              <a:rect l="textAreaLeft" t="textAreaTop" r="textAreaRight" b="textAreaBottom"/>
              <a:pathLst>
                <a:path w="2768600" h="655319">
                  <a:moveTo>
                    <a:pt x="2768246" y="0"/>
                  </a:moveTo>
                  <a:lnTo>
                    <a:pt x="2138183" y="449756"/>
                  </a:lnTo>
                  <a:lnTo>
                    <a:pt x="1730654" y="332821"/>
                  </a:lnTo>
                  <a:lnTo>
                    <a:pt x="1167523" y="513460"/>
                  </a:lnTo>
                  <a:lnTo>
                    <a:pt x="504170" y="322323"/>
                  </a:lnTo>
                  <a:lnTo>
                    <a:pt x="0" y="513460"/>
                  </a:lnTo>
                  <a:lnTo>
                    <a:pt x="4081" y="654833"/>
                  </a:lnTo>
                  <a:lnTo>
                    <a:pt x="2768246" y="654833"/>
                  </a:lnTo>
                  <a:lnTo>
                    <a:pt x="2768246"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84" name="object 150"/>
            <p:cNvPicPr/>
            <p:nvPr/>
          </p:nvPicPr>
          <p:blipFill>
            <a:blip r:embed="rId9"/>
            <a:stretch/>
          </p:blipFill>
          <p:spPr>
            <a:xfrm>
              <a:off x="1763280" y="27138960"/>
              <a:ext cx="614520" cy="319320"/>
            </a:xfrm>
            <a:prstGeom prst="rect">
              <a:avLst/>
            </a:prstGeom>
            <a:ln w="0">
              <a:noFill/>
            </a:ln>
          </p:spPr>
        </p:pic>
        <p:pic>
          <p:nvPicPr>
            <p:cNvPr id="185" name="object 151"/>
            <p:cNvPicPr/>
            <p:nvPr/>
          </p:nvPicPr>
          <p:blipFill>
            <a:blip r:embed="rId10"/>
            <a:stretch/>
          </p:blipFill>
          <p:spPr>
            <a:xfrm>
              <a:off x="2437200" y="27138960"/>
              <a:ext cx="168120" cy="324000"/>
            </a:xfrm>
            <a:prstGeom prst="rect">
              <a:avLst/>
            </a:prstGeom>
            <a:ln w="0">
              <a:noFill/>
            </a:ln>
          </p:spPr>
        </p:pic>
        <p:pic>
          <p:nvPicPr>
            <p:cNvPr id="186" name="object 152"/>
            <p:cNvPicPr/>
            <p:nvPr/>
          </p:nvPicPr>
          <p:blipFill>
            <a:blip r:embed="rId11"/>
            <a:stretch/>
          </p:blipFill>
          <p:spPr>
            <a:xfrm>
              <a:off x="3911040" y="27104760"/>
              <a:ext cx="176760" cy="319320"/>
            </a:xfrm>
            <a:prstGeom prst="rect">
              <a:avLst/>
            </a:prstGeom>
            <a:ln w="0">
              <a:noFill/>
            </a:ln>
          </p:spPr>
        </p:pic>
        <p:pic>
          <p:nvPicPr>
            <p:cNvPr id="187" name="object 153"/>
            <p:cNvPicPr/>
            <p:nvPr/>
          </p:nvPicPr>
          <p:blipFill>
            <a:blip r:embed="rId12"/>
            <a:stretch/>
          </p:blipFill>
          <p:spPr>
            <a:xfrm>
              <a:off x="4147200" y="27104760"/>
              <a:ext cx="168120" cy="324000"/>
            </a:xfrm>
            <a:prstGeom prst="rect">
              <a:avLst/>
            </a:prstGeom>
            <a:ln w="0">
              <a:noFill/>
            </a:ln>
          </p:spPr>
        </p:pic>
        <p:pic>
          <p:nvPicPr>
            <p:cNvPr id="188" name="object 154"/>
            <p:cNvPicPr/>
            <p:nvPr/>
          </p:nvPicPr>
          <p:blipFill>
            <a:blip r:embed="rId13"/>
            <a:stretch/>
          </p:blipFill>
          <p:spPr>
            <a:xfrm>
              <a:off x="4374720" y="27109080"/>
              <a:ext cx="172440" cy="315000"/>
            </a:xfrm>
            <a:prstGeom prst="rect">
              <a:avLst/>
            </a:prstGeom>
            <a:ln w="0">
              <a:noFill/>
            </a:ln>
          </p:spPr>
        </p:pic>
        <p:pic>
          <p:nvPicPr>
            <p:cNvPr id="189" name="object 155"/>
            <p:cNvPicPr/>
            <p:nvPr/>
          </p:nvPicPr>
          <p:blipFill>
            <a:blip r:embed="rId14"/>
            <a:stretch/>
          </p:blipFill>
          <p:spPr>
            <a:xfrm>
              <a:off x="4606560" y="27104760"/>
              <a:ext cx="168120" cy="324000"/>
            </a:xfrm>
            <a:prstGeom prst="rect">
              <a:avLst/>
            </a:prstGeom>
            <a:ln w="0">
              <a:noFill/>
            </a:ln>
          </p:spPr>
        </p:pic>
        <p:pic>
          <p:nvPicPr>
            <p:cNvPr id="190" name="object 156"/>
            <p:cNvPicPr/>
            <p:nvPr/>
          </p:nvPicPr>
          <p:blipFill>
            <a:blip r:embed="rId15"/>
            <a:stretch/>
          </p:blipFill>
          <p:spPr>
            <a:xfrm>
              <a:off x="5994720" y="27117360"/>
              <a:ext cx="176760" cy="319320"/>
            </a:xfrm>
            <a:prstGeom prst="rect">
              <a:avLst/>
            </a:prstGeom>
            <a:ln w="0">
              <a:noFill/>
            </a:ln>
          </p:spPr>
        </p:pic>
        <p:pic>
          <p:nvPicPr>
            <p:cNvPr id="191" name="object 157"/>
            <p:cNvPicPr/>
            <p:nvPr/>
          </p:nvPicPr>
          <p:blipFill>
            <a:blip r:embed="rId16"/>
            <a:stretch/>
          </p:blipFill>
          <p:spPr>
            <a:xfrm>
              <a:off x="6222960" y="27121680"/>
              <a:ext cx="167760" cy="319680"/>
            </a:xfrm>
            <a:prstGeom prst="rect">
              <a:avLst/>
            </a:prstGeom>
            <a:ln w="0">
              <a:noFill/>
            </a:ln>
          </p:spPr>
        </p:pic>
        <p:pic>
          <p:nvPicPr>
            <p:cNvPr id="192" name="object 158"/>
            <p:cNvPicPr/>
            <p:nvPr/>
          </p:nvPicPr>
          <p:blipFill>
            <a:blip r:embed="rId17"/>
            <a:stretch/>
          </p:blipFill>
          <p:spPr>
            <a:xfrm>
              <a:off x="6450120" y="27117360"/>
              <a:ext cx="168120" cy="324000"/>
            </a:xfrm>
            <a:prstGeom prst="rect">
              <a:avLst/>
            </a:prstGeom>
            <a:ln w="0">
              <a:noFill/>
            </a:ln>
          </p:spPr>
        </p:pic>
        <p:pic>
          <p:nvPicPr>
            <p:cNvPr id="193" name="object 159"/>
            <p:cNvPicPr/>
            <p:nvPr/>
          </p:nvPicPr>
          <p:blipFill>
            <a:blip r:embed="rId18"/>
            <a:stretch/>
          </p:blipFill>
          <p:spPr>
            <a:xfrm>
              <a:off x="6677640" y="27121680"/>
              <a:ext cx="172440" cy="315000"/>
            </a:xfrm>
            <a:prstGeom prst="rect">
              <a:avLst/>
            </a:prstGeom>
            <a:ln w="0">
              <a:noFill/>
            </a:ln>
          </p:spPr>
        </p:pic>
        <p:pic>
          <p:nvPicPr>
            <p:cNvPr id="194" name="object 160"/>
            <p:cNvPicPr/>
            <p:nvPr/>
          </p:nvPicPr>
          <p:blipFill>
            <a:blip r:embed="rId19"/>
            <a:stretch/>
          </p:blipFill>
          <p:spPr>
            <a:xfrm>
              <a:off x="1752480" y="27792360"/>
              <a:ext cx="172440" cy="315000"/>
            </a:xfrm>
            <a:prstGeom prst="rect">
              <a:avLst/>
            </a:prstGeom>
            <a:ln w="0">
              <a:noFill/>
            </a:ln>
          </p:spPr>
        </p:pic>
        <p:pic>
          <p:nvPicPr>
            <p:cNvPr id="195" name="object 161"/>
            <p:cNvPicPr/>
            <p:nvPr/>
          </p:nvPicPr>
          <p:blipFill>
            <a:blip r:embed="rId20"/>
            <a:stretch/>
          </p:blipFill>
          <p:spPr>
            <a:xfrm>
              <a:off x="1979640" y="27792360"/>
              <a:ext cx="168120" cy="319320"/>
            </a:xfrm>
            <a:prstGeom prst="rect">
              <a:avLst/>
            </a:prstGeom>
            <a:ln w="0">
              <a:noFill/>
            </a:ln>
          </p:spPr>
        </p:pic>
        <p:pic>
          <p:nvPicPr>
            <p:cNvPr id="196" name="object 162"/>
            <p:cNvPicPr/>
            <p:nvPr/>
          </p:nvPicPr>
          <p:blipFill>
            <a:blip r:embed="rId21"/>
            <a:stretch/>
          </p:blipFill>
          <p:spPr>
            <a:xfrm>
              <a:off x="2198160" y="27787680"/>
              <a:ext cx="176760" cy="319680"/>
            </a:xfrm>
            <a:prstGeom prst="rect">
              <a:avLst/>
            </a:prstGeom>
            <a:ln w="0">
              <a:noFill/>
            </a:ln>
          </p:spPr>
        </p:pic>
        <p:pic>
          <p:nvPicPr>
            <p:cNvPr id="197" name="object 163"/>
            <p:cNvPicPr/>
            <p:nvPr/>
          </p:nvPicPr>
          <p:blipFill>
            <a:blip r:embed="rId22"/>
            <a:stretch/>
          </p:blipFill>
          <p:spPr>
            <a:xfrm>
              <a:off x="2434680" y="27787680"/>
              <a:ext cx="167760" cy="324000"/>
            </a:xfrm>
            <a:prstGeom prst="rect">
              <a:avLst/>
            </a:prstGeom>
            <a:ln w="0">
              <a:noFill/>
            </a:ln>
          </p:spPr>
        </p:pic>
        <p:pic>
          <p:nvPicPr>
            <p:cNvPr id="198" name="object 164"/>
            <p:cNvPicPr/>
            <p:nvPr/>
          </p:nvPicPr>
          <p:blipFill>
            <a:blip r:embed="rId23"/>
            <a:stretch/>
          </p:blipFill>
          <p:spPr>
            <a:xfrm>
              <a:off x="3929040" y="27758160"/>
              <a:ext cx="172440" cy="315000"/>
            </a:xfrm>
            <a:prstGeom prst="rect">
              <a:avLst/>
            </a:prstGeom>
            <a:ln w="0">
              <a:noFill/>
            </a:ln>
          </p:spPr>
        </p:pic>
        <p:pic>
          <p:nvPicPr>
            <p:cNvPr id="199" name="object 165"/>
            <p:cNvPicPr/>
            <p:nvPr/>
          </p:nvPicPr>
          <p:blipFill>
            <a:blip r:embed="rId24"/>
            <a:stretch/>
          </p:blipFill>
          <p:spPr>
            <a:xfrm>
              <a:off x="4156200" y="27753480"/>
              <a:ext cx="168120" cy="324000"/>
            </a:xfrm>
            <a:prstGeom prst="rect">
              <a:avLst/>
            </a:prstGeom>
            <a:ln w="0">
              <a:noFill/>
            </a:ln>
          </p:spPr>
        </p:pic>
        <p:pic>
          <p:nvPicPr>
            <p:cNvPr id="200" name="object 166"/>
            <p:cNvPicPr/>
            <p:nvPr/>
          </p:nvPicPr>
          <p:blipFill>
            <a:blip r:embed="rId25"/>
            <a:stretch/>
          </p:blipFill>
          <p:spPr>
            <a:xfrm>
              <a:off x="4392720" y="27753480"/>
              <a:ext cx="391680" cy="319680"/>
            </a:xfrm>
            <a:prstGeom prst="rect">
              <a:avLst/>
            </a:prstGeom>
            <a:ln w="0">
              <a:noFill/>
            </a:ln>
          </p:spPr>
        </p:pic>
        <p:pic>
          <p:nvPicPr>
            <p:cNvPr id="201" name="object 167"/>
            <p:cNvPicPr/>
            <p:nvPr/>
          </p:nvPicPr>
          <p:blipFill>
            <a:blip r:embed="rId26"/>
            <a:stretch/>
          </p:blipFill>
          <p:spPr>
            <a:xfrm>
              <a:off x="1191240" y="27064080"/>
              <a:ext cx="477360" cy="477360"/>
            </a:xfrm>
            <a:prstGeom prst="rect">
              <a:avLst/>
            </a:prstGeom>
            <a:ln w="0">
              <a:noFill/>
            </a:ln>
          </p:spPr>
        </p:pic>
        <p:pic>
          <p:nvPicPr>
            <p:cNvPr id="202" name="object 168"/>
            <p:cNvPicPr/>
            <p:nvPr/>
          </p:nvPicPr>
          <p:blipFill>
            <a:blip r:embed="rId27"/>
            <a:stretch/>
          </p:blipFill>
          <p:spPr>
            <a:xfrm>
              <a:off x="3357000" y="27064080"/>
              <a:ext cx="477360" cy="477360"/>
            </a:xfrm>
            <a:prstGeom prst="rect">
              <a:avLst/>
            </a:prstGeom>
            <a:ln w="0">
              <a:noFill/>
            </a:ln>
          </p:spPr>
        </p:pic>
        <p:pic>
          <p:nvPicPr>
            <p:cNvPr id="203" name="object 169"/>
            <p:cNvPicPr/>
            <p:nvPr/>
          </p:nvPicPr>
          <p:blipFill>
            <a:blip r:embed="rId28"/>
            <a:stretch/>
          </p:blipFill>
          <p:spPr>
            <a:xfrm>
              <a:off x="5440320" y="27054000"/>
              <a:ext cx="477360" cy="477360"/>
            </a:xfrm>
            <a:prstGeom prst="rect">
              <a:avLst/>
            </a:prstGeom>
            <a:ln w="0">
              <a:noFill/>
            </a:ln>
          </p:spPr>
        </p:pic>
        <p:pic>
          <p:nvPicPr>
            <p:cNvPr id="204" name="object 170"/>
            <p:cNvPicPr/>
            <p:nvPr/>
          </p:nvPicPr>
          <p:blipFill>
            <a:blip r:embed="rId29"/>
            <a:stretch/>
          </p:blipFill>
          <p:spPr>
            <a:xfrm>
              <a:off x="1180440" y="27702000"/>
              <a:ext cx="477360" cy="477360"/>
            </a:xfrm>
            <a:prstGeom prst="rect">
              <a:avLst/>
            </a:prstGeom>
            <a:ln w="0">
              <a:noFill/>
            </a:ln>
          </p:spPr>
        </p:pic>
        <p:pic>
          <p:nvPicPr>
            <p:cNvPr id="205" name="object 171"/>
            <p:cNvPicPr/>
            <p:nvPr/>
          </p:nvPicPr>
          <p:blipFill>
            <a:blip r:embed="rId30"/>
            <a:stretch/>
          </p:blipFill>
          <p:spPr>
            <a:xfrm>
              <a:off x="3357000" y="27702000"/>
              <a:ext cx="477360" cy="477360"/>
            </a:xfrm>
            <a:prstGeom prst="rect">
              <a:avLst/>
            </a:prstGeom>
            <a:ln w="0">
              <a:noFill/>
            </a:ln>
          </p:spPr>
        </p:pic>
        <p:pic>
          <p:nvPicPr>
            <p:cNvPr id="206" name="object 172"/>
            <p:cNvPicPr/>
            <p:nvPr/>
          </p:nvPicPr>
          <p:blipFill>
            <a:blip r:embed="rId31"/>
            <a:stretch/>
          </p:blipFill>
          <p:spPr>
            <a:xfrm>
              <a:off x="4462200" y="31312080"/>
              <a:ext cx="412560" cy="412560"/>
            </a:xfrm>
            <a:prstGeom prst="rect">
              <a:avLst/>
            </a:prstGeom>
            <a:ln w="0">
              <a:noFill/>
            </a:ln>
          </p:spPr>
        </p:pic>
        <p:pic>
          <p:nvPicPr>
            <p:cNvPr id="207" name="object 173"/>
            <p:cNvPicPr/>
            <p:nvPr/>
          </p:nvPicPr>
          <p:blipFill>
            <a:blip r:embed="rId32"/>
            <a:stretch/>
          </p:blipFill>
          <p:spPr>
            <a:xfrm>
              <a:off x="6068520" y="32213520"/>
              <a:ext cx="412560" cy="412560"/>
            </a:xfrm>
            <a:prstGeom prst="rect">
              <a:avLst/>
            </a:prstGeom>
            <a:ln w="0">
              <a:noFill/>
            </a:ln>
          </p:spPr>
        </p:pic>
        <p:pic>
          <p:nvPicPr>
            <p:cNvPr id="208" name="object 174"/>
            <p:cNvPicPr/>
            <p:nvPr/>
          </p:nvPicPr>
          <p:blipFill>
            <a:blip r:embed="rId33"/>
            <a:stretch/>
          </p:blipFill>
          <p:spPr>
            <a:xfrm>
              <a:off x="6196680" y="29968200"/>
              <a:ext cx="412560" cy="412560"/>
            </a:xfrm>
            <a:prstGeom prst="rect">
              <a:avLst/>
            </a:prstGeom>
            <a:ln w="0">
              <a:noFill/>
            </a:ln>
          </p:spPr>
        </p:pic>
        <p:pic>
          <p:nvPicPr>
            <p:cNvPr id="209" name="object 175"/>
            <p:cNvPicPr/>
            <p:nvPr/>
          </p:nvPicPr>
          <p:blipFill>
            <a:blip r:embed="rId34"/>
            <a:stretch/>
          </p:blipFill>
          <p:spPr>
            <a:xfrm>
              <a:off x="5000040" y="28614600"/>
              <a:ext cx="412560" cy="412200"/>
            </a:xfrm>
            <a:prstGeom prst="rect">
              <a:avLst/>
            </a:prstGeom>
            <a:ln w="0">
              <a:noFill/>
            </a:ln>
          </p:spPr>
        </p:pic>
        <p:pic>
          <p:nvPicPr>
            <p:cNvPr id="210" name="object 176"/>
            <p:cNvPicPr/>
            <p:nvPr/>
          </p:nvPicPr>
          <p:blipFill>
            <a:blip r:embed="rId35"/>
            <a:stretch/>
          </p:blipFill>
          <p:spPr>
            <a:xfrm>
              <a:off x="2635920" y="29804040"/>
              <a:ext cx="412200" cy="412560"/>
            </a:xfrm>
            <a:prstGeom prst="rect">
              <a:avLst/>
            </a:prstGeom>
            <a:ln w="0">
              <a:noFill/>
            </a:ln>
          </p:spPr>
        </p:pic>
        <p:pic>
          <p:nvPicPr>
            <p:cNvPr id="211" name="object 177"/>
            <p:cNvPicPr/>
            <p:nvPr/>
          </p:nvPicPr>
          <p:blipFill>
            <a:blip r:embed="rId36"/>
            <a:stretch/>
          </p:blipFill>
          <p:spPr>
            <a:xfrm>
              <a:off x="3599640" y="30967200"/>
              <a:ext cx="412200" cy="412560"/>
            </a:xfrm>
            <a:prstGeom prst="rect">
              <a:avLst/>
            </a:prstGeom>
            <a:ln w="0">
              <a:noFill/>
            </a:ln>
          </p:spPr>
        </p:pic>
        <p:pic>
          <p:nvPicPr>
            <p:cNvPr id="212" name="object 178"/>
            <p:cNvPicPr/>
            <p:nvPr/>
          </p:nvPicPr>
          <p:blipFill>
            <a:blip r:embed="rId37"/>
            <a:stretch/>
          </p:blipFill>
          <p:spPr>
            <a:xfrm>
              <a:off x="1540440" y="30998880"/>
              <a:ext cx="412200" cy="412560"/>
            </a:xfrm>
            <a:prstGeom prst="rect">
              <a:avLst/>
            </a:prstGeom>
            <a:ln w="0">
              <a:noFill/>
            </a:ln>
          </p:spPr>
        </p:pic>
        <p:pic>
          <p:nvPicPr>
            <p:cNvPr id="213" name="object 179"/>
            <p:cNvPicPr/>
            <p:nvPr/>
          </p:nvPicPr>
          <p:blipFill>
            <a:blip r:embed="rId38"/>
            <a:stretch/>
          </p:blipFill>
          <p:spPr>
            <a:xfrm>
              <a:off x="3754080" y="32491800"/>
              <a:ext cx="412200" cy="412200"/>
            </a:xfrm>
            <a:prstGeom prst="rect">
              <a:avLst/>
            </a:prstGeom>
            <a:ln w="0">
              <a:noFill/>
            </a:ln>
          </p:spPr>
        </p:pic>
        <p:pic>
          <p:nvPicPr>
            <p:cNvPr id="214" name="object 180"/>
            <p:cNvPicPr/>
            <p:nvPr/>
          </p:nvPicPr>
          <p:blipFill>
            <a:blip r:embed="rId39"/>
            <a:stretch/>
          </p:blipFill>
          <p:spPr>
            <a:xfrm>
              <a:off x="5065920" y="33203520"/>
              <a:ext cx="412560" cy="412560"/>
            </a:xfrm>
            <a:prstGeom prst="rect">
              <a:avLst/>
            </a:prstGeom>
            <a:ln w="0">
              <a:noFill/>
            </a:ln>
          </p:spPr>
        </p:pic>
        <p:pic>
          <p:nvPicPr>
            <p:cNvPr id="215" name="object 181"/>
            <p:cNvPicPr/>
            <p:nvPr/>
          </p:nvPicPr>
          <p:blipFill>
            <a:blip r:embed="rId40"/>
            <a:stretch/>
          </p:blipFill>
          <p:spPr>
            <a:xfrm>
              <a:off x="1991520" y="33177600"/>
              <a:ext cx="412560" cy="412200"/>
            </a:xfrm>
            <a:prstGeom prst="rect">
              <a:avLst/>
            </a:prstGeom>
            <a:ln w="0">
              <a:noFill/>
            </a:ln>
          </p:spPr>
        </p:pic>
        <p:pic>
          <p:nvPicPr>
            <p:cNvPr id="216" name="object 182"/>
            <p:cNvPicPr/>
            <p:nvPr/>
          </p:nvPicPr>
          <p:blipFill>
            <a:blip r:embed="rId41"/>
            <a:stretch/>
          </p:blipFill>
          <p:spPr>
            <a:xfrm>
              <a:off x="1550160" y="32139720"/>
              <a:ext cx="412560" cy="412200"/>
            </a:xfrm>
            <a:prstGeom prst="rect">
              <a:avLst/>
            </a:prstGeom>
            <a:ln w="0">
              <a:noFill/>
            </a:ln>
          </p:spPr>
        </p:pic>
      </p:grpSp>
      <p:sp>
        <p:nvSpPr>
          <p:cNvPr id="2" name="正方形/長方形 1">
            <a:extLst>
              <a:ext uri="{FF2B5EF4-FFF2-40B4-BE49-F238E27FC236}">
                <a16:creationId xmlns:a16="http://schemas.microsoft.com/office/drawing/2014/main" id="{F310CEA7-7578-982E-A6FC-338FBC283773}"/>
              </a:ext>
            </a:extLst>
          </p:cNvPr>
          <p:cNvSpPr/>
          <p:nvPr/>
        </p:nvSpPr>
        <p:spPr>
          <a:xfrm>
            <a:off x="6385311" y="381696"/>
            <a:ext cx="22883040" cy="240677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8000" b="0" strike="noStrike" spc="-1">
                <a:solidFill>
                  <a:schemeClr val="bg1"/>
                </a:solidFill>
                <a:latin typeface="Arial"/>
              </a:rPr>
              <a:t>〇〇〇〇〇〇〇〇〇〇〇〇〇〇〇〇症例について</a:t>
            </a:r>
            <a:endParaRPr lang="en-US" sz="8000" b="0" strike="noStrike" spc="-1" dirty="0">
              <a:solidFill>
                <a:schemeClr val="bg1"/>
              </a:solidFill>
              <a:latin typeface="Arial"/>
            </a:endParaRPr>
          </a:p>
          <a:p>
            <a:pPr algn="ctr">
              <a:lnSpc>
                <a:spcPct val="100000"/>
              </a:lnSpc>
            </a:pPr>
            <a:r>
              <a:rPr lang="ja-JP" sz="6600" b="0" strike="noStrike" spc="-1">
                <a:solidFill>
                  <a:schemeClr val="bg1"/>
                </a:solidFill>
                <a:latin typeface="Arial"/>
              </a:rPr>
              <a:t>（〇〇身体所見等から考える〇〇〇〇の診断に向けて）</a:t>
            </a:r>
            <a:endParaRPr lang="en-US" sz="66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32937E89-265F-DE1D-C9BB-DB032317BE7E}"/>
              </a:ext>
            </a:extLst>
          </p:cNvPr>
          <p:cNvSpPr/>
          <p:nvPr/>
        </p:nvSpPr>
        <p:spPr>
          <a:xfrm>
            <a:off x="6156199" y="2943716"/>
            <a:ext cx="23341264" cy="104747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5400" b="0" strike="noStrike" spc="-1">
                <a:solidFill>
                  <a:schemeClr val="bg1"/>
                </a:solidFill>
                <a:latin typeface="Arial"/>
              </a:rPr>
              <a:t>〇〇〇〇〇〇〇〇病院〇〇〇内科・〇〇〇〇〇センター</a:t>
            </a:r>
            <a:r>
              <a:rPr lang="ja-JP" altLang="en-US" sz="5400" b="0" strike="noStrike" spc="-1">
                <a:solidFill>
                  <a:schemeClr val="bg1"/>
                </a:solidFill>
                <a:latin typeface="Arial"/>
              </a:rPr>
              <a:t>　</a:t>
            </a:r>
            <a:r>
              <a:rPr lang="ja-JP" altLang="ja-JP" sz="5400" b="0" strike="noStrike" spc="-1">
                <a:solidFill>
                  <a:schemeClr val="bg1"/>
                </a:solidFill>
                <a:latin typeface="Arial"/>
              </a:rPr>
              <a:t>名前　太郎</a:t>
            </a:r>
            <a:endParaRPr lang="en-US" altLang="ja-JP" sz="5400" b="0" strike="noStrike" spc="-1" dirty="0">
              <a:solidFill>
                <a:schemeClr val="bg1"/>
              </a:solidFill>
              <a:latin typeface="Arial"/>
            </a:endParaRPr>
          </a:p>
          <a:p>
            <a:pPr algn="ctr">
              <a:lnSpc>
                <a:spcPct val="100000"/>
              </a:lnSpc>
            </a:pPr>
            <a:endParaRPr lang="en-US" sz="54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5480C27D-2291-A3A5-BA94-C9261056E119}"/>
              </a:ext>
            </a:extLst>
          </p:cNvPr>
          <p:cNvSpPr/>
          <p:nvPr/>
        </p:nvSpPr>
        <p:spPr>
          <a:xfrm>
            <a:off x="548442" y="452605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はじめに</a:t>
            </a:r>
            <a:endParaRPr lang="en-US" sz="5400" b="0" strike="noStrike" spc="-1" dirty="0">
              <a:solidFill>
                <a:schemeClr val="bg1"/>
              </a:solidFill>
              <a:latin typeface="Arial"/>
            </a:endParaRPr>
          </a:p>
        </p:txBody>
      </p:sp>
      <p:sp>
        <p:nvSpPr>
          <p:cNvPr id="5" name="テキスト ボックス 4">
            <a:extLst>
              <a:ext uri="{FF2B5EF4-FFF2-40B4-BE49-F238E27FC236}">
                <a16:creationId xmlns:a16="http://schemas.microsoft.com/office/drawing/2014/main" id="{3AC0CC66-9E57-90A5-DC2A-3792330A62C2}"/>
              </a:ext>
            </a:extLst>
          </p:cNvPr>
          <p:cNvSpPr txBox="1"/>
          <p:nvPr/>
        </p:nvSpPr>
        <p:spPr>
          <a:xfrm>
            <a:off x="333513" y="5716144"/>
            <a:ext cx="17346429" cy="361957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36156F2B-5C09-6345-B2E6-142FA5E2D79F}"/>
              </a:ext>
            </a:extLst>
          </p:cNvPr>
          <p:cNvSpPr/>
          <p:nvPr/>
        </p:nvSpPr>
        <p:spPr>
          <a:xfrm>
            <a:off x="18403303" y="452605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背景</a:t>
            </a:r>
            <a:endParaRPr lang="en-US" sz="5400" b="0" strike="noStrike" spc="-1" dirty="0">
              <a:solidFill>
                <a:schemeClr val="bg1"/>
              </a:solidFill>
              <a:latin typeface="Arial"/>
            </a:endParaRPr>
          </a:p>
        </p:txBody>
      </p:sp>
      <p:sp>
        <p:nvSpPr>
          <p:cNvPr id="8" name="テキスト ボックス 7">
            <a:extLst>
              <a:ext uri="{FF2B5EF4-FFF2-40B4-BE49-F238E27FC236}">
                <a16:creationId xmlns:a16="http://schemas.microsoft.com/office/drawing/2014/main" id="{D9721F10-9D90-AE10-4E1F-EB08E560ED51}"/>
              </a:ext>
            </a:extLst>
          </p:cNvPr>
          <p:cNvSpPr txBox="1"/>
          <p:nvPr/>
        </p:nvSpPr>
        <p:spPr>
          <a:xfrm>
            <a:off x="18140250" y="5716144"/>
            <a:ext cx="17346429" cy="361957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p:txBody>
      </p:sp>
      <p:sp>
        <p:nvSpPr>
          <p:cNvPr id="9" name="正方形/長方形 8">
            <a:extLst>
              <a:ext uri="{FF2B5EF4-FFF2-40B4-BE49-F238E27FC236}">
                <a16:creationId xmlns:a16="http://schemas.microsoft.com/office/drawing/2014/main" id="{7C01E320-3827-0424-0F6C-4D344D12BF71}"/>
              </a:ext>
            </a:extLst>
          </p:cNvPr>
          <p:cNvSpPr/>
          <p:nvPr/>
        </p:nvSpPr>
        <p:spPr>
          <a:xfrm>
            <a:off x="548442" y="948306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症例1</a:t>
            </a:r>
            <a:endParaRPr lang="en-US" sz="5400" b="0" strike="noStrike" spc="-1" dirty="0">
              <a:solidFill>
                <a:schemeClr val="bg1"/>
              </a:solidFill>
              <a:latin typeface="Arial"/>
            </a:endParaRPr>
          </a:p>
        </p:txBody>
      </p:sp>
      <p:sp>
        <p:nvSpPr>
          <p:cNvPr id="10" name="テキスト ボックス 9">
            <a:extLst>
              <a:ext uri="{FF2B5EF4-FFF2-40B4-BE49-F238E27FC236}">
                <a16:creationId xmlns:a16="http://schemas.microsoft.com/office/drawing/2014/main" id="{24CF9D13-6023-23B4-AFB7-25AE50335F66}"/>
              </a:ext>
            </a:extLst>
          </p:cNvPr>
          <p:cNvSpPr txBox="1"/>
          <p:nvPr/>
        </p:nvSpPr>
        <p:spPr>
          <a:xfrm>
            <a:off x="333513" y="10673154"/>
            <a:ext cx="17346429" cy="361957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p:txBody>
      </p:sp>
      <p:sp>
        <p:nvSpPr>
          <p:cNvPr id="11" name="正方形/長方形 10">
            <a:extLst>
              <a:ext uri="{FF2B5EF4-FFF2-40B4-BE49-F238E27FC236}">
                <a16:creationId xmlns:a16="http://schemas.microsoft.com/office/drawing/2014/main" id="{6E944624-B1AD-ABDD-D188-68D52CB3818A}"/>
              </a:ext>
            </a:extLst>
          </p:cNvPr>
          <p:cNvSpPr/>
          <p:nvPr/>
        </p:nvSpPr>
        <p:spPr>
          <a:xfrm>
            <a:off x="18403303" y="9483065"/>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症例2</a:t>
            </a:r>
            <a:endParaRPr lang="en-US" sz="5400" b="0" strike="noStrike" spc="-1" dirty="0">
              <a:solidFill>
                <a:schemeClr val="bg1"/>
              </a:solidFill>
              <a:latin typeface="Arial"/>
            </a:endParaRPr>
          </a:p>
        </p:txBody>
      </p:sp>
      <p:sp>
        <p:nvSpPr>
          <p:cNvPr id="12" name="テキスト ボックス 11">
            <a:extLst>
              <a:ext uri="{FF2B5EF4-FFF2-40B4-BE49-F238E27FC236}">
                <a16:creationId xmlns:a16="http://schemas.microsoft.com/office/drawing/2014/main" id="{49CB894E-708F-244F-47E3-0F74BED5035F}"/>
              </a:ext>
            </a:extLst>
          </p:cNvPr>
          <p:cNvSpPr txBox="1"/>
          <p:nvPr/>
        </p:nvSpPr>
        <p:spPr>
          <a:xfrm>
            <a:off x="18140250" y="10673154"/>
            <a:ext cx="17346429" cy="361957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p:txBody>
      </p:sp>
      <p:sp>
        <p:nvSpPr>
          <p:cNvPr id="13" name="正方形/長方形 12">
            <a:extLst>
              <a:ext uri="{FF2B5EF4-FFF2-40B4-BE49-F238E27FC236}">
                <a16:creationId xmlns:a16="http://schemas.microsoft.com/office/drawing/2014/main" id="{1F025F1B-8099-DE3C-0352-65E708379878}"/>
              </a:ext>
            </a:extLst>
          </p:cNvPr>
          <p:cNvSpPr/>
          <p:nvPr/>
        </p:nvSpPr>
        <p:spPr>
          <a:xfrm>
            <a:off x="548442" y="14343823"/>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症例1画像</a:t>
            </a:r>
            <a:endParaRPr lang="en-US" sz="5400" b="0" strike="noStrike" spc="-1" dirty="0">
              <a:solidFill>
                <a:schemeClr val="bg1"/>
              </a:solidFill>
              <a:latin typeface="Arial"/>
            </a:endParaRPr>
          </a:p>
        </p:txBody>
      </p:sp>
      <p:sp>
        <p:nvSpPr>
          <p:cNvPr id="14" name="正方形/長方形 13">
            <a:extLst>
              <a:ext uri="{FF2B5EF4-FFF2-40B4-BE49-F238E27FC236}">
                <a16:creationId xmlns:a16="http://schemas.microsoft.com/office/drawing/2014/main" id="{776A0CDD-80B4-2AB7-B7A1-5763679A73D7}"/>
              </a:ext>
            </a:extLst>
          </p:cNvPr>
          <p:cNvSpPr/>
          <p:nvPr/>
        </p:nvSpPr>
        <p:spPr>
          <a:xfrm>
            <a:off x="18403303" y="14343823"/>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症例2画像</a:t>
            </a:r>
            <a:endParaRPr lang="en-US" sz="54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E6CCFFEC-AEE6-D401-CDE5-5A444CA220FA}"/>
              </a:ext>
            </a:extLst>
          </p:cNvPr>
          <p:cNvSpPr/>
          <p:nvPr/>
        </p:nvSpPr>
        <p:spPr>
          <a:xfrm>
            <a:off x="548442" y="25316622"/>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経過</a:t>
            </a:r>
            <a:endParaRPr lang="en-US" sz="54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F80F194D-A48F-DBD1-DB25-FCBD86C3F4BC}"/>
              </a:ext>
            </a:extLst>
          </p:cNvPr>
          <p:cNvSpPr/>
          <p:nvPr/>
        </p:nvSpPr>
        <p:spPr>
          <a:xfrm>
            <a:off x="548442" y="35808160"/>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結果1</a:t>
            </a:r>
            <a:endParaRPr lang="en-US" sz="54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95CFFA0F-22CF-A4FA-151D-72B2B5C1CEA5}"/>
              </a:ext>
            </a:extLst>
          </p:cNvPr>
          <p:cNvSpPr/>
          <p:nvPr/>
        </p:nvSpPr>
        <p:spPr>
          <a:xfrm>
            <a:off x="18403303" y="35808160"/>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a:solidFill>
                  <a:schemeClr val="bg1"/>
                </a:solidFill>
                <a:latin typeface="Arial"/>
              </a:rPr>
              <a:t>結果2</a:t>
            </a:r>
            <a:endParaRPr lang="en-US" sz="54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F9A8D970-DA95-9CB8-CDA1-1CD6C4A24AE6}"/>
              </a:ext>
            </a:extLst>
          </p:cNvPr>
          <p:cNvSpPr/>
          <p:nvPr/>
        </p:nvSpPr>
        <p:spPr>
          <a:xfrm>
            <a:off x="548442" y="44422771"/>
            <a:ext cx="2752955" cy="108762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400" spc="-1" dirty="0" err="1">
                <a:solidFill>
                  <a:schemeClr val="bg1"/>
                </a:solidFill>
                <a:latin typeface="Arial"/>
              </a:rPr>
              <a:t>考察</a:t>
            </a:r>
            <a:endParaRPr lang="en-US" sz="5400" b="0" strike="noStrike" spc="-1" dirty="0">
              <a:solidFill>
                <a:schemeClr val="bg1"/>
              </a:solidFill>
              <a:latin typeface="Arial"/>
            </a:endParaRPr>
          </a:p>
        </p:txBody>
      </p:sp>
      <p:sp>
        <p:nvSpPr>
          <p:cNvPr id="20" name="テキスト ボックス 19">
            <a:extLst>
              <a:ext uri="{FF2B5EF4-FFF2-40B4-BE49-F238E27FC236}">
                <a16:creationId xmlns:a16="http://schemas.microsoft.com/office/drawing/2014/main" id="{0DA722CB-49B8-3667-1243-EC4A7B098B12}"/>
              </a:ext>
            </a:extLst>
          </p:cNvPr>
          <p:cNvSpPr txBox="1"/>
          <p:nvPr/>
        </p:nvSpPr>
        <p:spPr>
          <a:xfrm>
            <a:off x="333513" y="23811638"/>
            <a:ext cx="17346429" cy="126380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1" name="テキスト ボックス 20">
            <a:extLst>
              <a:ext uri="{FF2B5EF4-FFF2-40B4-BE49-F238E27FC236}">
                <a16:creationId xmlns:a16="http://schemas.microsoft.com/office/drawing/2014/main" id="{35B1578D-978A-1B60-681F-F430D62239C8}"/>
              </a:ext>
            </a:extLst>
          </p:cNvPr>
          <p:cNvSpPr txBox="1"/>
          <p:nvPr/>
        </p:nvSpPr>
        <p:spPr>
          <a:xfrm>
            <a:off x="18140250" y="23811638"/>
            <a:ext cx="17346429" cy="126380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2" name="テキスト ボックス 21">
            <a:extLst>
              <a:ext uri="{FF2B5EF4-FFF2-40B4-BE49-F238E27FC236}">
                <a16:creationId xmlns:a16="http://schemas.microsoft.com/office/drawing/2014/main" id="{85A69F46-A060-8976-55AA-72F1D6189CA2}"/>
              </a:ext>
            </a:extLst>
          </p:cNvPr>
          <p:cNvSpPr txBox="1"/>
          <p:nvPr/>
        </p:nvSpPr>
        <p:spPr>
          <a:xfrm>
            <a:off x="8318880" y="26651090"/>
            <a:ext cx="27016920" cy="9010509"/>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4" name="テキスト ボックス 23">
            <a:extLst>
              <a:ext uri="{FF2B5EF4-FFF2-40B4-BE49-F238E27FC236}">
                <a16:creationId xmlns:a16="http://schemas.microsoft.com/office/drawing/2014/main" id="{CE58FCDB-E727-B138-DF38-86C1D7A6B416}"/>
              </a:ext>
            </a:extLst>
          </p:cNvPr>
          <p:cNvSpPr txBox="1"/>
          <p:nvPr/>
        </p:nvSpPr>
        <p:spPr>
          <a:xfrm>
            <a:off x="333513" y="37190753"/>
            <a:ext cx="7226847" cy="5497289"/>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p:txBody>
      </p:sp>
      <p:sp>
        <p:nvSpPr>
          <p:cNvPr id="25" name="テキスト ボックス 24">
            <a:extLst>
              <a:ext uri="{FF2B5EF4-FFF2-40B4-BE49-F238E27FC236}">
                <a16:creationId xmlns:a16="http://schemas.microsoft.com/office/drawing/2014/main" id="{C6E925E2-2928-EEC5-2736-CD644B732092}"/>
              </a:ext>
            </a:extLst>
          </p:cNvPr>
          <p:cNvSpPr txBox="1"/>
          <p:nvPr/>
        </p:nvSpPr>
        <p:spPr>
          <a:xfrm>
            <a:off x="333513" y="42773407"/>
            <a:ext cx="17345709" cy="1310034"/>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6" name="テキスト ボックス 25">
            <a:extLst>
              <a:ext uri="{FF2B5EF4-FFF2-40B4-BE49-F238E27FC236}">
                <a16:creationId xmlns:a16="http://schemas.microsoft.com/office/drawing/2014/main" id="{0961009A-D543-28B4-44FD-056C211413DC}"/>
              </a:ext>
            </a:extLst>
          </p:cNvPr>
          <p:cNvSpPr txBox="1"/>
          <p:nvPr/>
        </p:nvSpPr>
        <p:spPr>
          <a:xfrm>
            <a:off x="18043997" y="37190753"/>
            <a:ext cx="7226847" cy="5497289"/>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a:t>
            </a:r>
            <a:r>
              <a:rPr lang="ja-JP" altLang="en-US" sz="3600" strike="noStrike" spc="-1">
                <a:solidFill>
                  <a:srgbClr val="000000"/>
                </a:solidFill>
                <a:latin typeface="Arial"/>
              </a:rPr>
              <a:t>　</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p:txBody>
      </p:sp>
      <p:sp>
        <p:nvSpPr>
          <p:cNvPr id="27" name="テキスト ボックス 26">
            <a:extLst>
              <a:ext uri="{FF2B5EF4-FFF2-40B4-BE49-F238E27FC236}">
                <a16:creationId xmlns:a16="http://schemas.microsoft.com/office/drawing/2014/main" id="{D5C5CBC7-2FAA-F18D-AD82-627AC743F82C}"/>
              </a:ext>
            </a:extLst>
          </p:cNvPr>
          <p:cNvSpPr txBox="1"/>
          <p:nvPr/>
        </p:nvSpPr>
        <p:spPr>
          <a:xfrm>
            <a:off x="18043997" y="42773407"/>
            <a:ext cx="17345709" cy="1310034"/>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p:txBody>
      </p:sp>
      <p:sp>
        <p:nvSpPr>
          <p:cNvPr id="29" name="テキスト ボックス 28">
            <a:extLst>
              <a:ext uri="{FF2B5EF4-FFF2-40B4-BE49-F238E27FC236}">
                <a16:creationId xmlns:a16="http://schemas.microsoft.com/office/drawing/2014/main" id="{A735952C-C8C8-6883-7CC4-686A998FF10A}"/>
              </a:ext>
            </a:extLst>
          </p:cNvPr>
          <p:cNvSpPr txBox="1"/>
          <p:nvPr/>
        </p:nvSpPr>
        <p:spPr>
          <a:xfrm>
            <a:off x="477891" y="45484739"/>
            <a:ext cx="34697880" cy="469818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B2D02F89-DB88-3378-8C6F-77D99C10246D}"/>
              </a:ext>
            </a:extLst>
          </p:cNvPr>
          <p:cNvSpPr txBox="1"/>
          <p:nvPr/>
        </p:nvSpPr>
        <p:spPr>
          <a:xfrm>
            <a:off x="-5871411" y="17614232"/>
            <a:ext cx="184731" cy="369332"/>
          </a:xfrm>
          <a:prstGeom prst="rect">
            <a:avLst/>
          </a:prstGeom>
          <a:noFill/>
        </p:spPr>
        <p:txBody>
          <a:bodyPr wrap="none" rtlCol="0">
            <a:spAutoFit/>
          </a:bodyPr>
          <a:lstStyle/>
          <a:p>
            <a:endParaRPr kumimoji="1" lang="ja-JP" altLang="en-US"/>
          </a:p>
        </p:txBody>
      </p:sp>
      <p:sp>
        <p:nvSpPr>
          <p:cNvPr id="16" name="テキスト ボックス 15">
            <a:extLst>
              <a:ext uri="{FF2B5EF4-FFF2-40B4-BE49-F238E27FC236}">
                <a16:creationId xmlns:a16="http://schemas.microsoft.com/office/drawing/2014/main" id="{2EE490B2-A389-5697-0E94-2F8C50D7088D}"/>
              </a:ext>
            </a:extLst>
          </p:cNvPr>
          <p:cNvSpPr txBox="1"/>
          <p:nvPr/>
        </p:nvSpPr>
        <p:spPr>
          <a:xfrm>
            <a:off x="37095895" y="16977395"/>
            <a:ext cx="18252000" cy="1384995"/>
          </a:xfrm>
          <a:prstGeom prst="rect">
            <a:avLst/>
          </a:prstGeom>
          <a:noFill/>
        </p:spPr>
        <p:txBody>
          <a:bodyPr wrap="square" lIns="0" tIns="0" rIns="0" bIns="0" rtlCol="0">
            <a:spAutoFit/>
          </a:bodyPr>
          <a:lstStyle/>
          <a:p>
            <a:pPr algn="ctr"/>
            <a:r>
              <a:rPr lang="en-US" altLang="ja-JP" sz="9000" b="1" dirty="0">
                <a:latin typeface="ＭＳ ゴシック" pitchFamily="49" charset="-128"/>
                <a:ea typeface="ＭＳ ゴシック" pitchFamily="49" charset="-128"/>
              </a:rPr>
              <a:t>BO</a:t>
            </a:r>
            <a:r>
              <a:rPr lang="ja-JP" altLang="en-US" sz="9000" b="1" dirty="0">
                <a:latin typeface="ＭＳ ゴシック" pitchFamily="49" charset="-128"/>
                <a:ea typeface="ＭＳ ゴシック" pitchFamily="49" charset="-128"/>
              </a:rPr>
              <a:t>（</a:t>
            </a:r>
            <a:r>
              <a:rPr lang="en-US" altLang="ja-JP" sz="9000" b="1" dirty="0">
                <a:latin typeface="ＭＳ ゴシック" pitchFamily="49" charset="-128"/>
                <a:ea typeface="ＭＳ ゴシック" pitchFamily="49" charset="-128"/>
              </a:rPr>
              <a:t>103×145.6cm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3" name="テキスト ボックス 22">
            <a:extLst>
              <a:ext uri="{FF2B5EF4-FFF2-40B4-BE49-F238E27FC236}">
                <a16:creationId xmlns:a16="http://schemas.microsoft.com/office/drawing/2014/main" id="{82002ABF-3CCA-E2BA-FABA-81EE303E1AC8}"/>
              </a:ext>
            </a:extLst>
          </p:cNvPr>
          <p:cNvSpPr txBox="1"/>
          <p:nvPr/>
        </p:nvSpPr>
        <p:spPr>
          <a:xfrm>
            <a:off x="37095895" y="19259174"/>
            <a:ext cx="18252000" cy="5609046"/>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99.04cm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8" name="テキスト ボックス 27">
            <a:extLst>
              <a:ext uri="{FF2B5EF4-FFF2-40B4-BE49-F238E27FC236}">
                <a16:creationId xmlns:a16="http://schemas.microsoft.com/office/drawing/2014/main" id="{1D7E9E3C-E0EF-E202-A432-AB5E00EA7BC8}"/>
              </a:ext>
            </a:extLst>
          </p:cNvPr>
          <p:cNvSpPr txBox="1"/>
          <p:nvPr/>
        </p:nvSpPr>
        <p:spPr>
          <a:xfrm>
            <a:off x="36983340" y="25804324"/>
            <a:ext cx="21818424" cy="1109534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en-US" altLang="ja-JP" sz="6500" dirty="0">
                <a:latin typeface="ＭＳ ゴシック" pitchFamily="49" charset="-128"/>
                <a:ea typeface="ＭＳ ゴシック" pitchFamily="49" charset="-128"/>
              </a:rPr>
              <a:t>B0</a:t>
            </a:r>
            <a:r>
              <a:rPr lang="ja-JP" altLang="en-US" sz="6500" dirty="0">
                <a:latin typeface="ＭＳ ゴシック" pitchFamily="49" charset="-128"/>
                <a:ea typeface="ＭＳ ゴシック" pitchFamily="49" charset="-128"/>
              </a:rPr>
              <a:t>原寸には設定できないため、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p:txBody>
      </p:sp>
      <p:sp>
        <p:nvSpPr>
          <p:cNvPr id="30" name="正方形/長方形 29">
            <a:extLst>
              <a:ext uri="{FF2B5EF4-FFF2-40B4-BE49-F238E27FC236}">
                <a16:creationId xmlns:a16="http://schemas.microsoft.com/office/drawing/2014/main" id="{963EC29B-8382-BD89-75A6-1A7ADF1EBC14}"/>
              </a:ext>
            </a:extLst>
          </p:cNvPr>
          <p:cNvSpPr/>
          <p:nvPr/>
        </p:nvSpPr>
        <p:spPr>
          <a:xfrm>
            <a:off x="36983340" y="35789059"/>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1434</Words>
  <Application>Microsoft Macintosh PowerPoint</Application>
  <PresentationFormat>ユーザー設定</PresentationFormat>
  <Paragraphs>41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B0_ver3</dc:title>
  <dc:subject/>
  <dc:creator/>
  <dc:description/>
  <cp:lastModifiedBy>tokyo</cp:lastModifiedBy>
  <cp:revision>4</cp:revision>
  <dcterms:created xsi:type="dcterms:W3CDTF">2024-08-29T09:19:37Z</dcterms:created>
  <dcterms:modified xsi:type="dcterms:W3CDTF">2024-09-06T02:47:27Z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