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26208038" cy="37079238"/>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36" d="100"/>
          <a:sy n="36" d="100"/>
        </p:scale>
        <p:origin x="6728" y="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C5A827CA-9979-4B03-9209-00F2E1F4B926}"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D72D887D-3756-4129-AC4D-C6645B3BAEE8}"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CDD55BC7-DCD4-458D-A9C8-73E34B129B8A}"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C4554C2B-1170-4735-82BB-A4004D4C8BB9}"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B25B5F6B-A9E5-4858-B45E-E16020731131}"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965600" y="11494800"/>
            <a:ext cx="22275720" cy="61923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45D2D176-8FC4-4C57-ADA9-F22AFC5A6EDC}"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310400" y="8676720"/>
            <a:ext cx="23586840" cy="215056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310400" y="1483200"/>
            <a:ext cx="23586120" cy="593208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310400" y="8528040"/>
            <a:ext cx="23586120" cy="24472440"/>
          </a:xfrm>
          <a:prstGeom prst="rect">
            <a:avLst/>
          </a:prstGeom>
          <a:noFill/>
          <a:ln w="0">
            <a:noFill/>
          </a:ln>
        </p:spPr>
        <p:txBody>
          <a:bodyPr lIns="0" tIns="0" rIns="0" bIns="0" anchor="t">
            <a:noAutofit/>
          </a:bodyPr>
          <a:lstStyle/>
          <a:p>
            <a:pPr marL="432000" indent="-324000">
              <a:spcBef>
                <a:spcPts val="261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089"/>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56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04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522"/>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522"/>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522"/>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9432AA13-27F3-4969-8EC5-672918B6237F}"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310400" y="1483200"/>
            <a:ext cx="23586120" cy="593208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310400" y="8528040"/>
            <a:ext cx="11399760" cy="21506400"/>
          </a:xfrm>
          <a:prstGeom prst="rect">
            <a:avLst/>
          </a:prstGeom>
          <a:noFill/>
          <a:ln w="0">
            <a:noFill/>
          </a:ln>
        </p:spPr>
        <p:txBody>
          <a:bodyPr lIns="0" tIns="0" rIns="0" bIns="0" anchor="t">
            <a:noAutofit/>
          </a:bodyPr>
          <a:lstStyle/>
          <a:p>
            <a:pPr marL="432000" indent="-324000">
              <a:spcBef>
                <a:spcPts val="261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089"/>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56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04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522"/>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522"/>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522"/>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3496760" y="8528040"/>
            <a:ext cx="11399760" cy="21506400"/>
          </a:xfrm>
          <a:prstGeom prst="rect">
            <a:avLst/>
          </a:prstGeom>
          <a:noFill/>
          <a:ln w="0">
            <a:noFill/>
          </a:ln>
        </p:spPr>
        <p:txBody>
          <a:bodyPr lIns="0" tIns="0" rIns="0" bIns="0" anchor="t">
            <a:noAutofit/>
          </a:bodyPr>
          <a:lstStyle/>
          <a:p>
            <a:pPr marL="432000" indent="-324000">
              <a:spcBef>
                <a:spcPts val="261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089"/>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56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04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522"/>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522"/>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522"/>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3DE82F7E-5F9C-4649-B971-D7A8FFC0F95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310400" y="1483200"/>
            <a:ext cx="23586120" cy="593208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F35776AF-BD8B-436F-976C-4C76F6C057B2}"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310400" y="8676720"/>
            <a:ext cx="23586840" cy="215056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9D44F0D6-D237-431B-91FC-F68499F8AAFC}"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310400" y="8676720"/>
            <a:ext cx="23586840" cy="215056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180" y="26598"/>
            <a:ext cx="26204760" cy="37052640"/>
            <a:chOff x="360" y="360"/>
            <a:chExt cx="26204760" cy="37052640"/>
          </a:xfrm>
        </p:grpSpPr>
        <p:sp>
          <p:nvSpPr>
            <p:cNvPr id="37" name="object 3"/>
            <p:cNvSpPr/>
            <p:nvPr/>
          </p:nvSpPr>
          <p:spPr>
            <a:xfrm>
              <a:off x="360" y="3116520"/>
              <a:ext cx="26204760" cy="33936480"/>
            </a:xfrm>
            <a:custGeom>
              <a:avLst/>
              <a:gdLst>
                <a:gd name="textAreaLeft" fmla="*/ 0 w 26204760"/>
                <a:gd name="textAreaRight" fmla="*/ 26205120 w 26204760"/>
                <a:gd name="textAreaTop" fmla="*/ 0 h 33936480"/>
                <a:gd name="textAreaBottom" fmla="*/ 33936840 h 33936480"/>
              </a:gdLst>
              <a:ahLst/>
              <a:cxnLst/>
              <a:rect l="textAreaLeft" t="textAreaTop" r="textAreaRight" b="textAreaBottom"/>
              <a:pathLst>
                <a:path w="14210030" h="18400395">
                  <a:moveTo>
                    <a:pt x="0" y="18399910"/>
                  </a:moveTo>
                  <a:lnTo>
                    <a:pt x="14209475" y="18399910"/>
                  </a:lnTo>
                  <a:lnTo>
                    <a:pt x="14209475" y="0"/>
                  </a:lnTo>
                  <a:lnTo>
                    <a:pt x="0" y="0"/>
                  </a:lnTo>
                  <a:lnTo>
                    <a:pt x="0" y="18399910"/>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437040" y="6152760"/>
              <a:ext cx="25331040" cy="27006840"/>
            </a:xfrm>
            <a:custGeom>
              <a:avLst/>
              <a:gdLst>
                <a:gd name="textAreaLeft" fmla="*/ 0 w 25331040"/>
                <a:gd name="textAreaRight" fmla="*/ 25331400 w 25331040"/>
                <a:gd name="textAreaTop" fmla="*/ 0 h 27006840"/>
                <a:gd name="textAreaBottom" fmla="*/ 27007200 h 27006840"/>
              </a:gdLst>
              <a:ahLst/>
              <a:cxnLst/>
              <a:rect l="textAreaLeft" t="textAreaTop" r="textAreaRight" b="textAreaBottom"/>
              <a:pathLst>
                <a:path w="13736319" h="14643100">
                  <a:moveTo>
                    <a:pt x="13735825" y="10509694"/>
                  </a:moveTo>
                  <a:lnTo>
                    <a:pt x="0" y="10509694"/>
                  </a:lnTo>
                  <a:lnTo>
                    <a:pt x="0" y="14642554"/>
                  </a:lnTo>
                  <a:lnTo>
                    <a:pt x="13735825" y="14642554"/>
                  </a:lnTo>
                  <a:lnTo>
                    <a:pt x="13735825" y="10509694"/>
                  </a:lnTo>
                  <a:close/>
                </a:path>
                <a:path w="13736319" h="14643100">
                  <a:moveTo>
                    <a:pt x="13735825" y="0"/>
                  </a:moveTo>
                  <a:lnTo>
                    <a:pt x="0" y="0"/>
                  </a:lnTo>
                  <a:lnTo>
                    <a:pt x="0" y="6834797"/>
                  </a:lnTo>
                  <a:lnTo>
                    <a:pt x="13735825" y="6834797"/>
                  </a:lnTo>
                  <a:lnTo>
                    <a:pt x="13735825"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object 5"/>
            <p:cNvSpPr/>
            <p:nvPr/>
          </p:nvSpPr>
          <p:spPr>
            <a:xfrm>
              <a:off x="437040" y="3277080"/>
              <a:ext cx="25331040" cy="857880"/>
            </a:xfrm>
            <a:custGeom>
              <a:avLst/>
              <a:gdLst>
                <a:gd name="textAreaLeft" fmla="*/ 0 w 25331040"/>
                <a:gd name="textAreaRight" fmla="*/ 25331400 w 25331040"/>
                <a:gd name="textAreaTop" fmla="*/ 0 h 857880"/>
                <a:gd name="textAreaBottom" fmla="*/ 858240 h 857880"/>
              </a:gdLst>
              <a:ahLst/>
              <a:cxnLst/>
              <a:rect l="textAreaLeft" t="textAreaTop" r="textAreaRight" b="textAreaBottom"/>
              <a:pathLst>
                <a:path w="13736319" h="465455">
                  <a:moveTo>
                    <a:pt x="13735807" y="0"/>
                  </a:moveTo>
                  <a:lnTo>
                    <a:pt x="0" y="0"/>
                  </a:lnTo>
                  <a:lnTo>
                    <a:pt x="0" y="465273"/>
                  </a:lnTo>
                  <a:lnTo>
                    <a:pt x="13735807" y="465273"/>
                  </a:lnTo>
                  <a:lnTo>
                    <a:pt x="1373580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 name="object 6"/>
            <p:cNvSpPr/>
            <p:nvPr/>
          </p:nvSpPr>
          <p:spPr>
            <a:xfrm>
              <a:off x="437040" y="4134960"/>
              <a:ext cx="25331040" cy="2017080"/>
            </a:xfrm>
            <a:custGeom>
              <a:avLst/>
              <a:gdLst>
                <a:gd name="textAreaLeft" fmla="*/ 0 w 25331040"/>
                <a:gd name="textAreaRight" fmla="*/ 25331400 w 25331040"/>
                <a:gd name="textAreaTop" fmla="*/ 0 h 2017080"/>
                <a:gd name="textAreaBottom" fmla="*/ 2017440 h 2017080"/>
              </a:gdLst>
              <a:ahLst/>
              <a:cxnLst/>
              <a:rect l="textAreaLeft" t="textAreaTop" r="textAreaRight" b="textAreaBottom"/>
              <a:pathLst>
                <a:path w="13736319" h="1094104">
                  <a:moveTo>
                    <a:pt x="13735807" y="0"/>
                  </a:moveTo>
                  <a:lnTo>
                    <a:pt x="0" y="0"/>
                  </a:lnTo>
                  <a:lnTo>
                    <a:pt x="0" y="1093772"/>
                  </a:lnTo>
                  <a:lnTo>
                    <a:pt x="13735807" y="1093772"/>
                  </a:lnTo>
                  <a:lnTo>
                    <a:pt x="1373580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 name="object 7"/>
            <p:cNvSpPr/>
            <p:nvPr/>
          </p:nvSpPr>
          <p:spPr>
            <a:xfrm>
              <a:off x="582480" y="4281120"/>
              <a:ext cx="25039440" cy="1725480"/>
            </a:xfrm>
            <a:custGeom>
              <a:avLst/>
              <a:gdLst>
                <a:gd name="textAreaLeft" fmla="*/ 0 w 25039440"/>
                <a:gd name="textAreaRight" fmla="*/ 25039800 w 25039440"/>
                <a:gd name="textAreaTop" fmla="*/ 0 h 1725480"/>
                <a:gd name="textAreaBottom" fmla="*/ 1725840 h 1725480"/>
              </a:gdLst>
              <a:ahLst/>
              <a:cxnLst/>
              <a:rect l="textAreaLeft" t="textAreaTop" r="textAreaRight" b="textAreaBottom"/>
              <a:pathLst>
                <a:path w="13578205" h="935989">
                  <a:moveTo>
                    <a:pt x="13577932" y="0"/>
                  </a:moveTo>
                  <a:lnTo>
                    <a:pt x="0" y="0"/>
                  </a:lnTo>
                  <a:lnTo>
                    <a:pt x="0" y="935890"/>
                  </a:lnTo>
                  <a:lnTo>
                    <a:pt x="13577932" y="935890"/>
                  </a:lnTo>
                  <a:lnTo>
                    <a:pt x="1357793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 name="object 8"/>
            <p:cNvSpPr/>
            <p:nvPr/>
          </p:nvSpPr>
          <p:spPr>
            <a:xfrm>
              <a:off x="437040" y="6734880"/>
              <a:ext cx="12579480" cy="857880"/>
            </a:xfrm>
            <a:custGeom>
              <a:avLst/>
              <a:gdLst>
                <a:gd name="textAreaLeft" fmla="*/ 0 w 12579480"/>
                <a:gd name="textAreaRight" fmla="*/ 12579840 w 12579480"/>
                <a:gd name="textAreaTop" fmla="*/ 0 h 857880"/>
                <a:gd name="textAreaBottom" fmla="*/ 858240 h 857880"/>
              </a:gdLst>
              <a:ahLst/>
              <a:cxnLst/>
              <a:rect l="textAreaLeft" t="textAreaTop" r="textAreaRight" b="textAreaBottom"/>
              <a:pathLst>
                <a:path w="6821805" h="465454">
                  <a:moveTo>
                    <a:pt x="6821287" y="0"/>
                  </a:moveTo>
                  <a:lnTo>
                    <a:pt x="0" y="0"/>
                  </a:lnTo>
                  <a:lnTo>
                    <a:pt x="0" y="465273"/>
                  </a:lnTo>
                  <a:lnTo>
                    <a:pt x="6821287" y="465273"/>
                  </a:lnTo>
                  <a:lnTo>
                    <a:pt x="682128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 name="object 9"/>
            <p:cNvSpPr/>
            <p:nvPr/>
          </p:nvSpPr>
          <p:spPr>
            <a:xfrm>
              <a:off x="437040" y="7592760"/>
              <a:ext cx="12579480" cy="3665160"/>
            </a:xfrm>
            <a:custGeom>
              <a:avLst/>
              <a:gdLst>
                <a:gd name="textAreaLeft" fmla="*/ 0 w 12579480"/>
                <a:gd name="textAreaRight" fmla="*/ 12579840 w 12579480"/>
                <a:gd name="textAreaTop" fmla="*/ 0 h 3665160"/>
                <a:gd name="textAreaBottom" fmla="*/ 3665520 h 3665160"/>
              </a:gdLst>
              <a:ahLst/>
              <a:cxnLst/>
              <a:rect l="textAreaLeft" t="textAreaTop" r="textAreaRight" b="textAreaBottom"/>
              <a:pathLst>
                <a:path w="6821805" h="1987550">
                  <a:moveTo>
                    <a:pt x="6821287" y="0"/>
                  </a:moveTo>
                  <a:lnTo>
                    <a:pt x="0" y="0"/>
                  </a:lnTo>
                  <a:lnTo>
                    <a:pt x="0" y="1987335"/>
                  </a:lnTo>
                  <a:lnTo>
                    <a:pt x="6821287" y="1987335"/>
                  </a:lnTo>
                  <a:lnTo>
                    <a:pt x="682128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 name="object 10"/>
            <p:cNvSpPr/>
            <p:nvPr/>
          </p:nvSpPr>
          <p:spPr>
            <a:xfrm>
              <a:off x="582480" y="7738200"/>
              <a:ext cx="12288240" cy="3375000"/>
            </a:xfrm>
            <a:custGeom>
              <a:avLst/>
              <a:gdLst>
                <a:gd name="textAreaLeft" fmla="*/ 0 w 12288240"/>
                <a:gd name="textAreaRight" fmla="*/ 12288600 w 12288240"/>
                <a:gd name="textAreaTop" fmla="*/ 0 h 3375000"/>
                <a:gd name="textAreaBottom" fmla="*/ 3375360 h 3375000"/>
              </a:gdLst>
              <a:ahLst/>
              <a:cxnLst/>
              <a:rect l="textAreaLeft" t="textAreaTop" r="textAreaRight" b="textAreaBottom"/>
              <a:pathLst>
                <a:path w="6663690" h="1830070">
                  <a:moveTo>
                    <a:pt x="6663405" y="0"/>
                  </a:moveTo>
                  <a:lnTo>
                    <a:pt x="0" y="0"/>
                  </a:lnTo>
                  <a:lnTo>
                    <a:pt x="0" y="1829446"/>
                  </a:lnTo>
                  <a:lnTo>
                    <a:pt x="6663405" y="1829446"/>
                  </a:lnTo>
                  <a:lnTo>
                    <a:pt x="666340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 name="object 11"/>
            <p:cNvSpPr/>
            <p:nvPr/>
          </p:nvSpPr>
          <p:spPr>
            <a:xfrm>
              <a:off x="13188600" y="6734880"/>
              <a:ext cx="12579480" cy="857880"/>
            </a:xfrm>
            <a:custGeom>
              <a:avLst/>
              <a:gdLst>
                <a:gd name="textAreaLeft" fmla="*/ 0 w 12579480"/>
                <a:gd name="textAreaRight" fmla="*/ 12579840 w 12579480"/>
                <a:gd name="textAreaTop" fmla="*/ 0 h 857880"/>
                <a:gd name="textAreaBottom" fmla="*/ 858240 h 857880"/>
              </a:gdLst>
              <a:ahLst/>
              <a:cxnLst/>
              <a:rect l="textAreaLeft" t="textAreaTop" r="textAreaRight" b="textAreaBottom"/>
              <a:pathLst>
                <a:path w="6821805" h="465454">
                  <a:moveTo>
                    <a:pt x="6821287" y="0"/>
                  </a:moveTo>
                  <a:lnTo>
                    <a:pt x="0" y="0"/>
                  </a:lnTo>
                  <a:lnTo>
                    <a:pt x="0" y="465273"/>
                  </a:lnTo>
                  <a:lnTo>
                    <a:pt x="6821287" y="465273"/>
                  </a:lnTo>
                  <a:lnTo>
                    <a:pt x="682128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12"/>
            <p:cNvSpPr/>
            <p:nvPr/>
          </p:nvSpPr>
          <p:spPr>
            <a:xfrm>
              <a:off x="13188600" y="7592760"/>
              <a:ext cx="12579480" cy="3665160"/>
            </a:xfrm>
            <a:custGeom>
              <a:avLst/>
              <a:gdLst>
                <a:gd name="textAreaLeft" fmla="*/ 0 w 12579480"/>
                <a:gd name="textAreaRight" fmla="*/ 12579840 w 12579480"/>
                <a:gd name="textAreaTop" fmla="*/ 0 h 3665160"/>
                <a:gd name="textAreaBottom" fmla="*/ 3665520 h 3665160"/>
              </a:gdLst>
              <a:ahLst/>
              <a:cxnLst/>
              <a:rect l="textAreaLeft" t="textAreaTop" r="textAreaRight" b="textAreaBottom"/>
              <a:pathLst>
                <a:path w="6821805" h="1987550">
                  <a:moveTo>
                    <a:pt x="6821287" y="0"/>
                  </a:moveTo>
                  <a:lnTo>
                    <a:pt x="0" y="0"/>
                  </a:lnTo>
                  <a:lnTo>
                    <a:pt x="0" y="1987335"/>
                  </a:lnTo>
                  <a:lnTo>
                    <a:pt x="6821287" y="1987335"/>
                  </a:lnTo>
                  <a:lnTo>
                    <a:pt x="682128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 name="object 13"/>
            <p:cNvSpPr/>
            <p:nvPr/>
          </p:nvSpPr>
          <p:spPr>
            <a:xfrm>
              <a:off x="13334040" y="7738200"/>
              <a:ext cx="12287880" cy="3375000"/>
            </a:xfrm>
            <a:custGeom>
              <a:avLst/>
              <a:gdLst>
                <a:gd name="textAreaLeft" fmla="*/ 0 w 12287880"/>
                <a:gd name="textAreaRight" fmla="*/ 12288240 w 12287880"/>
                <a:gd name="textAreaTop" fmla="*/ 0 h 3375000"/>
                <a:gd name="textAreaBottom" fmla="*/ 3375360 h 3375000"/>
              </a:gdLst>
              <a:ahLst/>
              <a:cxnLst/>
              <a:rect l="textAreaLeft" t="textAreaTop" r="textAreaRight" b="textAreaBottom"/>
              <a:pathLst>
                <a:path w="6663690" h="1830070">
                  <a:moveTo>
                    <a:pt x="6663412" y="0"/>
                  </a:moveTo>
                  <a:lnTo>
                    <a:pt x="0" y="0"/>
                  </a:lnTo>
                  <a:lnTo>
                    <a:pt x="0" y="1829446"/>
                  </a:lnTo>
                  <a:lnTo>
                    <a:pt x="6663412" y="1829446"/>
                  </a:lnTo>
                  <a:lnTo>
                    <a:pt x="666341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object 14"/>
            <p:cNvSpPr/>
            <p:nvPr/>
          </p:nvSpPr>
          <p:spPr>
            <a:xfrm>
              <a:off x="437040" y="18758520"/>
              <a:ext cx="25331040" cy="857880"/>
            </a:xfrm>
            <a:custGeom>
              <a:avLst/>
              <a:gdLst>
                <a:gd name="textAreaLeft" fmla="*/ 0 w 25331040"/>
                <a:gd name="textAreaRight" fmla="*/ 25331400 w 25331040"/>
                <a:gd name="textAreaTop" fmla="*/ 0 h 857880"/>
                <a:gd name="textAreaBottom" fmla="*/ 858240 h 857880"/>
              </a:gdLst>
              <a:ahLst/>
              <a:cxnLst/>
              <a:rect l="textAreaLeft" t="textAreaTop" r="textAreaRight" b="textAreaBottom"/>
              <a:pathLst>
                <a:path w="13736319" h="465454">
                  <a:moveTo>
                    <a:pt x="13735807" y="0"/>
                  </a:moveTo>
                  <a:lnTo>
                    <a:pt x="0" y="0"/>
                  </a:lnTo>
                  <a:lnTo>
                    <a:pt x="0" y="465273"/>
                  </a:lnTo>
                  <a:lnTo>
                    <a:pt x="13735807" y="465273"/>
                  </a:lnTo>
                  <a:lnTo>
                    <a:pt x="1373580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5"/>
            <p:cNvSpPr/>
            <p:nvPr/>
          </p:nvSpPr>
          <p:spPr>
            <a:xfrm>
              <a:off x="437040" y="19616400"/>
              <a:ext cx="25331040" cy="5919120"/>
            </a:xfrm>
            <a:custGeom>
              <a:avLst/>
              <a:gdLst>
                <a:gd name="textAreaLeft" fmla="*/ 0 w 25331040"/>
                <a:gd name="textAreaRight" fmla="*/ 25331400 w 25331040"/>
                <a:gd name="textAreaTop" fmla="*/ 0 h 5919120"/>
                <a:gd name="textAreaBottom" fmla="*/ 5919480 h 5919120"/>
              </a:gdLst>
              <a:ahLst/>
              <a:cxnLst/>
              <a:rect l="textAreaLeft" t="textAreaTop" r="textAreaRight" b="textAreaBottom"/>
              <a:pathLst>
                <a:path w="13736319" h="3209925">
                  <a:moveTo>
                    <a:pt x="13735807" y="0"/>
                  </a:moveTo>
                  <a:lnTo>
                    <a:pt x="0" y="0"/>
                  </a:lnTo>
                  <a:lnTo>
                    <a:pt x="0" y="3209622"/>
                  </a:lnTo>
                  <a:lnTo>
                    <a:pt x="13735807" y="3209622"/>
                  </a:lnTo>
                  <a:lnTo>
                    <a:pt x="1373580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 name="object 16"/>
            <p:cNvSpPr/>
            <p:nvPr/>
          </p:nvSpPr>
          <p:spPr>
            <a:xfrm>
              <a:off x="582480" y="19762200"/>
              <a:ext cx="25039440" cy="5628240"/>
            </a:xfrm>
            <a:custGeom>
              <a:avLst/>
              <a:gdLst>
                <a:gd name="textAreaLeft" fmla="*/ 0 w 25039440"/>
                <a:gd name="textAreaRight" fmla="*/ 25039800 w 25039440"/>
                <a:gd name="textAreaTop" fmla="*/ 0 h 5628240"/>
                <a:gd name="textAreaBottom" fmla="*/ 5628600 h 5628240"/>
              </a:gdLst>
              <a:ahLst/>
              <a:cxnLst/>
              <a:rect l="textAreaLeft" t="textAreaTop" r="textAreaRight" b="textAreaBottom"/>
              <a:pathLst>
                <a:path w="13578205" h="3051809">
                  <a:moveTo>
                    <a:pt x="13577932" y="0"/>
                  </a:moveTo>
                  <a:lnTo>
                    <a:pt x="0" y="0"/>
                  </a:lnTo>
                  <a:lnTo>
                    <a:pt x="0" y="3051740"/>
                  </a:lnTo>
                  <a:lnTo>
                    <a:pt x="13577932" y="3051740"/>
                  </a:lnTo>
                  <a:lnTo>
                    <a:pt x="1357793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7"/>
            <p:cNvSpPr/>
            <p:nvPr/>
          </p:nvSpPr>
          <p:spPr>
            <a:xfrm>
              <a:off x="437040" y="11841120"/>
              <a:ext cx="12579480" cy="857880"/>
            </a:xfrm>
            <a:custGeom>
              <a:avLst/>
              <a:gdLst>
                <a:gd name="textAreaLeft" fmla="*/ 0 w 12579480"/>
                <a:gd name="textAreaRight" fmla="*/ 12579840 w 12579480"/>
                <a:gd name="textAreaTop" fmla="*/ 0 h 857880"/>
                <a:gd name="textAreaBottom" fmla="*/ 858240 h 857880"/>
              </a:gdLst>
              <a:ahLst/>
              <a:cxnLst/>
              <a:rect l="textAreaLeft" t="textAreaTop" r="textAreaRight" b="textAreaBottom"/>
              <a:pathLst>
                <a:path w="6821805" h="465454">
                  <a:moveTo>
                    <a:pt x="6821287" y="0"/>
                  </a:moveTo>
                  <a:lnTo>
                    <a:pt x="0" y="0"/>
                  </a:lnTo>
                  <a:lnTo>
                    <a:pt x="0" y="465273"/>
                  </a:lnTo>
                  <a:lnTo>
                    <a:pt x="6821287" y="465273"/>
                  </a:lnTo>
                  <a:lnTo>
                    <a:pt x="682128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437040" y="12699000"/>
              <a:ext cx="12579480" cy="5477040"/>
            </a:xfrm>
            <a:custGeom>
              <a:avLst/>
              <a:gdLst>
                <a:gd name="textAreaLeft" fmla="*/ 0 w 12579480"/>
                <a:gd name="textAreaRight" fmla="*/ 12579840 w 12579480"/>
                <a:gd name="textAreaTop" fmla="*/ 0 h 5477040"/>
                <a:gd name="textAreaBottom" fmla="*/ 5477400 h 5477040"/>
              </a:gdLst>
              <a:ahLst/>
              <a:cxnLst/>
              <a:rect l="textAreaLeft" t="textAreaTop" r="textAreaRight" b="textAreaBottom"/>
              <a:pathLst>
                <a:path w="6821805" h="2969895">
                  <a:moveTo>
                    <a:pt x="6821287" y="0"/>
                  </a:moveTo>
                  <a:lnTo>
                    <a:pt x="0" y="0"/>
                  </a:lnTo>
                  <a:lnTo>
                    <a:pt x="0" y="2969615"/>
                  </a:lnTo>
                  <a:lnTo>
                    <a:pt x="6821287" y="2969615"/>
                  </a:lnTo>
                  <a:lnTo>
                    <a:pt x="682128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3" name="object 19"/>
            <p:cNvSpPr/>
            <p:nvPr/>
          </p:nvSpPr>
          <p:spPr>
            <a:xfrm>
              <a:off x="582480" y="12844440"/>
              <a:ext cx="12288240" cy="5185440"/>
            </a:xfrm>
            <a:custGeom>
              <a:avLst/>
              <a:gdLst>
                <a:gd name="textAreaLeft" fmla="*/ 0 w 12288240"/>
                <a:gd name="textAreaRight" fmla="*/ 12288600 w 12288240"/>
                <a:gd name="textAreaTop" fmla="*/ 0 h 5185440"/>
                <a:gd name="textAreaBottom" fmla="*/ 5185800 h 5185440"/>
              </a:gdLst>
              <a:ahLst/>
              <a:cxnLst/>
              <a:rect l="textAreaLeft" t="textAreaTop" r="textAreaRight" b="textAreaBottom"/>
              <a:pathLst>
                <a:path w="6663690" h="2811779">
                  <a:moveTo>
                    <a:pt x="6663405" y="0"/>
                  </a:moveTo>
                  <a:lnTo>
                    <a:pt x="0" y="0"/>
                  </a:lnTo>
                  <a:lnTo>
                    <a:pt x="0" y="2811732"/>
                  </a:lnTo>
                  <a:lnTo>
                    <a:pt x="6663405" y="2811732"/>
                  </a:lnTo>
                  <a:lnTo>
                    <a:pt x="666340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3188600" y="11841120"/>
              <a:ext cx="12579480" cy="857880"/>
            </a:xfrm>
            <a:custGeom>
              <a:avLst/>
              <a:gdLst>
                <a:gd name="textAreaLeft" fmla="*/ 0 w 12579480"/>
                <a:gd name="textAreaRight" fmla="*/ 12579840 w 12579480"/>
                <a:gd name="textAreaTop" fmla="*/ 0 h 857880"/>
                <a:gd name="textAreaBottom" fmla="*/ 858240 h 857880"/>
              </a:gdLst>
              <a:ahLst/>
              <a:cxnLst/>
              <a:rect l="textAreaLeft" t="textAreaTop" r="textAreaRight" b="textAreaBottom"/>
              <a:pathLst>
                <a:path w="6821805" h="465454">
                  <a:moveTo>
                    <a:pt x="6821287" y="0"/>
                  </a:moveTo>
                  <a:lnTo>
                    <a:pt x="0" y="0"/>
                  </a:lnTo>
                  <a:lnTo>
                    <a:pt x="0" y="465273"/>
                  </a:lnTo>
                  <a:lnTo>
                    <a:pt x="6821287" y="465273"/>
                  </a:lnTo>
                  <a:lnTo>
                    <a:pt x="682128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 name="object 21"/>
            <p:cNvSpPr/>
            <p:nvPr/>
          </p:nvSpPr>
          <p:spPr>
            <a:xfrm>
              <a:off x="13188600" y="12699000"/>
              <a:ext cx="12579480" cy="5477040"/>
            </a:xfrm>
            <a:custGeom>
              <a:avLst/>
              <a:gdLst>
                <a:gd name="textAreaLeft" fmla="*/ 0 w 12579480"/>
                <a:gd name="textAreaRight" fmla="*/ 12579840 w 12579480"/>
                <a:gd name="textAreaTop" fmla="*/ 0 h 5477040"/>
                <a:gd name="textAreaBottom" fmla="*/ 5477400 h 5477040"/>
              </a:gdLst>
              <a:ahLst/>
              <a:cxnLst/>
              <a:rect l="textAreaLeft" t="textAreaTop" r="textAreaRight" b="textAreaBottom"/>
              <a:pathLst>
                <a:path w="6821805" h="2969895">
                  <a:moveTo>
                    <a:pt x="6821287" y="0"/>
                  </a:moveTo>
                  <a:lnTo>
                    <a:pt x="0" y="0"/>
                  </a:lnTo>
                  <a:lnTo>
                    <a:pt x="0" y="2969615"/>
                  </a:lnTo>
                  <a:lnTo>
                    <a:pt x="6821287" y="2969615"/>
                  </a:lnTo>
                  <a:lnTo>
                    <a:pt x="682128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 name="object 22"/>
            <p:cNvSpPr/>
            <p:nvPr/>
          </p:nvSpPr>
          <p:spPr>
            <a:xfrm>
              <a:off x="13334040" y="12844440"/>
              <a:ext cx="12287880" cy="5185440"/>
            </a:xfrm>
            <a:custGeom>
              <a:avLst/>
              <a:gdLst>
                <a:gd name="textAreaLeft" fmla="*/ 0 w 12287880"/>
                <a:gd name="textAreaRight" fmla="*/ 12288240 w 12287880"/>
                <a:gd name="textAreaTop" fmla="*/ 0 h 5185440"/>
                <a:gd name="textAreaBottom" fmla="*/ 5185800 h 5185440"/>
              </a:gdLst>
              <a:ahLst/>
              <a:cxnLst/>
              <a:rect l="textAreaLeft" t="textAreaTop" r="textAreaRight" b="textAreaBottom"/>
              <a:pathLst>
                <a:path w="6663690" h="2811779">
                  <a:moveTo>
                    <a:pt x="6663412" y="0"/>
                  </a:moveTo>
                  <a:lnTo>
                    <a:pt x="0" y="0"/>
                  </a:lnTo>
                  <a:lnTo>
                    <a:pt x="0" y="2811732"/>
                  </a:lnTo>
                  <a:lnTo>
                    <a:pt x="6663412" y="2811732"/>
                  </a:lnTo>
                  <a:lnTo>
                    <a:pt x="666341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7" name="object 23"/>
            <p:cNvPicPr/>
            <p:nvPr/>
          </p:nvPicPr>
          <p:blipFill>
            <a:blip r:embed="rId2"/>
            <a:stretch/>
          </p:blipFill>
          <p:spPr>
            <a:xfrm>
              <a:off x="811080" y="13030920"/>
              <a:ext cx="11762640" cy="4197600"/>
            </a:xfrm>
            <a:prstGeom prst="rect">
              <a:avLst/>
            </a:prstGeom>
            <a:ln w="0">
              <a:noFill/>
            </a:ln>
          </p:spPr>
        </p:pic>
        <p:pic>
          <p:nvPicPr>
            <p:cNvPr id="58" name="object 24"/>
            <p:cNvPicPr/>
            <p:nvPr/>
          </p:nvPicPr>
          <p:blipFill>
            <a:blip r:embed="rId3"/>
            <a:stretch/>
          </p:blipFill>
          <p:spPr>
            <a:xfrm>
              <a:off x="13567680" y="13030920"/>
              <a:ext cx="11763000" cy="4197600"/>
            </a:xfrm>
            <a:prstGeom prst="rect">
              <a:avLst/>
            </a:prstGeom>
            <a:ln w="0">
              <a:noFill/>
            </a:ln>
          </p:spPr>
        </p:pic>
        <p:sp>
          <p:nvSpPr>
            <p:cNvPr id="59" name="object 25"/>
            <p:cNvSpPr/>
            <p:nvPr/>
          </p:nvSpPr>
          <p:spPr>
            <a:xfrm>
              <a:off x="437040" y="33158880"/>
              <a:ext cx="25331040" cy="857880"/>
            </a:xfrm>
            <a:custGeom>
              <a:avLst/>
              <a:gdLst>
                <a:gd name="textAreaLeft" fmla="*/ 0 w 25331040"/>
                <a:gd name="textAreaRight" fmla="*/ 25331400 w 25331040"/>
                <a:gd name="textAreaTop" fmla="*/ 0 h 857880"/>
                <a:gd name="textAreaBottom" fmla="*/ 858240 h 857880"/>
              </a:gdLst>
              <a:ahLst/>
              <a:cxnLst/>
              <a:rect l="textAreaLeft" t="textAreaTop" r="textAreaRight" b="textAreaBottom"/>
              <a:pathLst>
                <a:path w="13736319" h="465455">
                  <a:moveTo>
                    <a:pt x="13735807" y="0"/>
                  </a:moveTo>
                  <a:lnTo>
                    <a:pt x="0" y="0"/>
                  </a:lnTo>
                  <a:lnTo>
                    <a:pt x="0" y="465273"/>
                  </a:lnTo>
                  <a:lnTo>
                    <a:pt x="13735807" y="465273"/>
                  </a:lnTo>
                  <a:lnTo>
                    <a:pt x="1373580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0" name="object 26"/>
            <p:cNvSpPr/>
            <p:nvPr/>
          </p:nvSpPr>
          <p:spPr>
            <a:xfrm>
              <a:off x="437040" y="34017480"/>
              <a:ext cx="25331040" cy="2834280"/>
            </a:xfrm>
            <a:custGeom>
              <a:avLst/>
              <a:gdLst>
                <a:gd name="textAreaLeft" fmla="*/ 0 w 25331040"/>
                <a:gd name="textAreaRight" fmla="*/ 25331400 w 25331040"/>
                <a:gd name="textAreaTop" fmla="*/ 0 h 2834280"/>
                <a:gd name="textAreaBottom" fmla="*/ 2834640 h 2834280"/>
              </a:gdLst>
              <a:ahLst/>
              <a:cxnLst/>
              <a:rect l="textAreaLeft" t="textAreaTop" r="textAreaRight" b="textAreaBottom"/>
              <a:pathLst>
                <a:path w="13736319" h="1537334">
                  <a:moveTo>
                    <a:pt x="13735807" y="0"/>
                  </a:moveTo>
                  <a:lnTo>
                    <a:pt x="0" y="0"/>
                  </a:lnTo>
                  <a:lnTo>
                    <a:pt x="0" y="1536887"/>
                  </a:lnTo>
                  <a:lnTo>
                    <a:pt x="13735807" y="1536887"/>
                  </a:lnTo>
                  <a:lnTo>
                    <a:pt x="1373580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1" name="object 27"/>
            <p:cNvSpPr/>
            <p:nvPr/>
          </p:nvSpPr>
          <p:spPr>
            <a:xfrm>
              <a:off x="582480" y="34162920"/>
              <a:ext cx="25039440" cy="2543040"/>
            </a:xfrm>
            <a:custGeom>
              <a:avLst/>
              <a:gdLst>
                <a:gd name="textAreaLeft" fmla="*/ 0 w 25039440"/>
                <a:gd name="textAreaRight" fmla="*/ 25039800 w 25039440"/>
                <a:gd name="textAreaTop" fmla="*/ 0 h 2543040"/>
                <a:gd name="textAreaBottom" fmla="*/ 2543400 h 2543040"/>
              </a:gdLst>
              <a:ahLst/>
              <a:cxnLst/>
              <a:rect l="textAreaLeft" t="textAreaTop" r="textAreaRight" b="textAreaBottom"/>
              <a:pathLst>
                <a:path w="13578205" h="1379219">
                  <a:moveTo>
                    <a:pt x="13577932" y="0"/>
                  </a:moveTo>
                  <a:lnTo>
                    <a:pt x="0" y="0"/>
                  </a:lnTo>
                  <a:lnTo>
                    <a:pt x="0" y="1378998"/>
                  </a:lnTo>
                  <a:lnTo>
                    <a:pt x="13577932" y="1378998"/>
                  </a:lnTo>
                  <a:lnTo>
                    <a:pt x="1357793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437040" y="26118720"/>
              <a:ext cx="12579480" cy="857880"/>
            </a:xfrm>
            <a:custGeom>
              <a:avLst/>
              <a:gdLst>
                <a:gd name="textAreaLeft" fmla="*/ 0 w 12579480"/>
                <a:gd name="textAreaRight" fmla="*/ 12579840 w 12579480"/>
                <a:gd name="textAreaTop" fmla="*/ 0 h 857880"/>
                <a:gd name="textAreaBottom" fmla="*/ 858240 h 857880"/>
              </a:gdLst>
              <a:ahLst/>
              <a:cxnLst/>
              <a:rect l="textAreaLeft" t="textAreaTop" r="textAreaRight" b="textAreaBottom"/>
              <a:pathLst>
                <a:path w="6821805" h="465455">
                  <a:moveTo>
                    <a:pt x="6821287" y="0"/>
                  </a:moveTo>
                  <a:lnTo>
                    <a:pt x="0" y="0"/>
                  </a:lnTo>
                  <a:lnTo>
                    <a:pt x="0" y="465273"/>
                  </a:lnTo>
                  <a:lnTo>
                    <a:pt x="6821287" y="465273"/>
                  </a:lnTo>
                  <a:lnTo>
                    <a:pt x="682128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3" name="object 29"/>
            <p:cNvSpPr/>
            <p:nvPr/>
          </p:nvSpPr>
          <p:spPr>
            <a:xfrm>
              <a:off x="437040" y="26977320"/>
              <a:ext cx="12579480" cy="5587200"/>
            </a:xfrm>
            <a:custGeom>
              <a:avLst/>
              <a:gdLst>
                <a:gd name="textAreaLeft" fmla="*/ 0 w 12579480"/>
                <a:gd name="textAreaRight" fmla="*/ 12579840 w 12579480"/>
                <a:gd name="textAreaTop" fmla="*/ 0 h 5587200"/>
                <a:gd name="textAreaBottom" fmla="*/ 5587560 h 5587200"/>
              </a:gdLst>
              <a:ahLst/>
              <a:cxnLst/>
              <a:rect l="textAreaLeft" t="textAreaTop" r="textAreaRight" b="textAreaBottom"/>
              <a:pathLst>
                <a:path w="6821805" h="3029584">
                  <a:moveTo>
                    <a:pt x="6821287" y="0"/>
                  </a:moveTo>
                  <a:lnTo>
                    <a:pt x="0" y="0"/>
                  </a:lnTo>
                  <a:lnTo>
                    <a:pt x="0" y="3029444"/>
                  </a:lnTo>
                  <a:lnTo>
                    <a:pt x="6821287" y="3029444"/>
                  </a:lnTo>
                  <a:lnTo>
                    <a:pt x="682128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4" name="object 30"/>
            <p:cNvSpPr/>
            <p:nvPr/>
          </p:nvSpPr>
          <p:spPr>
            <a:xfrm>
              <a:off x="582480" y="27122760"/>
              <a:ext cx="12288240" cy="5296320"/>
            </a:xfrm>
            <a:custGeom>
              <a:avLst/>
              <a:gdLst>
                <a:gd name="textAreaLeft" fmla="*/ 0 w 12288240"/>
                <a:gd name="textAreaRight" fmla="*/ 12288600 w 12288240"/>
                <a:gd name="textAreaTop" fmla="*/ 0 h 5296320"/>
                <a:gd name="textAreaBottom" fmla="*/ 5296680 h 5296320"/>
              </a:gdLst>
              <a:ahLst/>
              <a:cxnLst/>
              <a:rect l="textAreaLeft" t="textAreaTop" r="textAreaRight" b="textAreaBottom"/>
              <a:pathLst>
                <a:path w="6663690" h="2872105">
                  <a:moveTo>
                    <a:pt x="6663405" y="0"/>
                  </a:moveTo>
                  <a:lnTo>
                    <a:pt x="0" y="0"/>
                  </a:lnTo>
                  <a:lnTo>
                    <a:pt x="0" y="2871562"/>
                  </a:lnTo>
                  <a:lnTo>
                    <a:pt x="6663405" y="2871562"/>
                  </a:lnTo>
                  <a:lnTo>
                    <a:pt x="6663405"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13188600" y="26118720"/>
              <a:ext cx="12579480" cy="857880"/>
            </a:xfrm>
            <a:custGeom>
              <a:avLst/>
              <a:gdLst>
                <a:gd name="textAreaLeft" fmla="*/ 0 w 12579480"/>
                <a:gd name="textAreaRight" fmla="*/ 12579840 w 12579480"/>
                <a:gd name="textAreaTop" fmla="*/ 0 h 857880"/>
                <a:gd name="textAreaBottom" fmla="*/ 858240 h 857880"/>
              </a:gdLst>
              <a:ahLst/>
              <a:cxnLst/>
              <a:rect l="textAreaLeft" t="textAreaTop" r="textAreaRight" b="textAreaBottom"/>
              <a:pathLst>
                <a:path w="6821805" h="465455">
                  <a:moveTo>
                    <a:pt x="6821287" y="0"/>
                  </a:moveTo>
                  <a:lnTo>
                    <a:pt x="0" y="0"/>
                  </a:lnTo>
                  <a:lnTo>
                    <a:pt x="0" y="465273"/>
                  </a:lnTo>
                  <a:lnTo>
                    <a:pt x="6821287" y="465273"/>
                  </a:lnTo>
                  <a:lnTo>
                    <a:pt x="6821287"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6" name="object 32"/>
            <p:cNvSpPr/>
            <p:nvPr/>
          </p:nvSpPr>
          <p:spPr>
            <a:xfrm>
              <a:off x="13188600" y="26977320"/>
              <a:ext cx="12579480" cy="5587200"/>
            </a:xfrm>
            <a:custGeom>
              <a:avLst/>
              <a:gdLst>
                <a:gd name="textAreaLeft" fmla="*/ 0 w 12579480"/>
                <a:gd name="textAreaRight" fmla="*/ 12579840 w 12579480"/>
                <a:gd name="textAreaTop" fmla="*/ 0 h 5587200"/>
                <a:gd name="textAreaBottom" fmla="*/ 5587560 h 5587200"/>
              </a:gdLst>
              <a:ahLst/>
              <a:cxnLst/>
              <a:rect l="textAreaLeft" t="textAreaTop" r="textAreaRight" b="textAreaBottom"/>
              <a:pathLst>
                <a:path w="6821805" h="3029584">
                  <a:moveTo>
                    <a:pt x="6821287" y="0"/>
                  </a:moveTo>
                  <a:lnTo>
                    <a:pt x="0" y="0"/>
                  </a:lnTo>
                  <a:lnTo>
                    <a:pt x="0" y="3029444"/>
                  </a:lnTo>
                  <a:lnTo>
                    <a:pt x="6821287" y="3029444"/>
                  </a:lnTo>
                  <a:lnTo>
                    <a:pt x="6821287"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7" name="object 33"/>
            <p:cNvSpPr/>
            <p:nvPr/>
          </p:nvSpPr>
          <p:spPr>
            <a:xfrm>
              <a:off x="13334040" y="27122760"/>
              <a:ext cx="12287880" cy="5296320"/>
            </a:xfrm>
            <a:custGeom>
              <a:avLst/>
              <a:gdLst>
                <a:gd name="textAreaLeft" fmla="*/ 0 w 12287880"/>
                <a:gd name="textAreaRight" fmla="*/ 12288240 w 12287880"/>
                <a:gd name="textAreaTop" fmla="*/ 0 h 5296320"/>
                <a:gd name="textAreaBottom" fmla="*/ 5296680 h 5296320"/>
              </a:gdLst>
              <a:ahLst/>
              <a:cxnLst/>
              <a:rect l="textAreaLeft" t="textAreaTop" r="textAreaRight" b="textAreaBottom"/>
              <a:pathLst>
                <a:path w="6663690" h="2872105">
                  <a:moveTo>
                    <a:pt x="6663412" y="0"/>
                  </a:moveTo>
                  <a:lnTo>
                    <a:pt x="0" y="0"/>
                  </a:lnTo>
                  <a:lnTo>
                    <a:pt x="0" y="2871562"/>
                  </a:lnTo>
                  <a:lnTo>
                    <a:pt x="6663412" y="2871562"/>
                  </a:lnTo>
                  <a:lnTo>
                    <a:pt x="6663412"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68" name="object 34"/>
            <p:cNvPicPr/>
            <p:nvPr/>
          </p:nvPicPr>
          <p:blipFill>
            <a:blip r:embed="rId4"/>
            <a:stretch/>
          </p:blipFill>
          <p:spPr>
            <a:xfrm>
              <a:off x="5312880" y="30983040"/>
              <a:ext cx="7205040" cy="299880"/>
            </a:xfrm>
            <a:prstGeom prst="rect">
              <a:avLst/>
            </a:prstGeom>
            <a:ln w="0">
              <a:noFill/>
            </a:ln>
          </p:spPr>
        </p:pic>
        <p:sp>
          <p:nvSpPr>
            <p:cNvPr id="69" name="object 35"/>
            <p:cNvSpPr/>
            <p:nvPr/>
          </p:nvSpPr>
          <p:spPr>
            <a:xfrm>
              <a:off x="5350680" y="27348480"/>
              <a:ext cx="6915960" cy="3120480"/>
            </a:xfrm>
            <a:custGeom>
              <a:avLst/>
              <a:gdLst>
                <a:gd name="textAreaLeft" fmla="*/ 0 w 6915960"/>
                <a:gd name="textAreaRight" fmla="*/ 6916320 w 6915960"/>
                <a:gd name="textAreaTop" fmla="*/ 0 h 3120480"/>
                <a:gd name="textAreaBottom" fmla="*/ 3120840 h 3120480"/>
              </a:gdLst>
              <a:ahLst/>
              <a:cxnLst/>
              <a:rect l="textAreaLeft" t="textAreaTop" r="textAreaRight" b="textAreaBottom"/>
              <a:pathLst>
                <a:path w="3750309" h="1692275">
                  <a:moveTo>
                    <a:pt x="3750208" y="1677835"/>
                  </a:moveTo>
                  <a:lnTo>
                    <a:pt x="0" y="1677835"/>
                  </a:lnTo>
                  <a:lnTo>
                    <a:pt x="0" y="1691957"/>
                  </a:lnTo>
                  <a:lnTo>
                    <a:pt x="3750208" y="1691957"/>
                  </a:lnTo>
                  <a:lnTo>
                    <a:pt x="3750208" y="1677835"/>
                  </a:lnTo>
                  <a:close/>
                </a:path>
                <a:path w="3750309" h="1692275">
                  <a:moveTo>
                    <a:pt x="3750208" y="1525295"/>
                  </a:moveTo>
                  <a:lnTo>
                    <a:pt x="0" y="1525295"/>
                  </a:lnTo>
                  <a:lnTo>
                    <a:pt x="0" y="1539417"/>
                  </a:lnTo>
                  <a:lnTo>
                    <a:pt x="3750208" y="1539417"/>
                  </a:lnTo>
                  <a:lnTo>
                    <a:pt x="3750208" y="1525295"/>
                  </a:lnTo>
                  <a:close/>
                </a:path>
                <a:path w="3750309" h="1692275">
                  <a:moveTo>
                    <a:pt x="3750208" y="1372768"/>
                  </a:moveTo>
                  <a:lnTo>
                    <a:pt x="0" y="1372768"/>
                  </a:lnTo>
                  <a:lnTo>
                    <a:pt x="0" y="1386890"/>
                  </a:lnTo>
                  <a:lnTo>
                    <a:pt x="3750208" y="1386890"/>
                  </a:lnTo>
                  <a:lnTo>
                    <a:pt x="3750208" y="1372768"/>
                  </a:lnTo>
                  <a:close/>
                </a:path>
                <a:path w="3750309" h="1692275">
                  <a:moveTo>
                    <a:pt x="3750208" y="1220241"/>
                  </a:moveTo>
                  <a:lnTo>
                    <a:pt x="0" y="1220241"/>
                  </a:lnTo>
                  <a:lnTo>
                    <a:pt x="0" y="1234363"/>
                  </a:lnTo>
                  <a:lnTo>
                    <a:pt x="3750208" y="1234363"/>
                  </a:lnTo>
                  <a:lnTo>
                    <a:pt x="3750208" y="1220241"/>
                  </a:lnTo>
                  <a:close/>
                </a:path>
                <a:path w="3750309" h="1692275">
                  <a:moveTo>
                    <a:pt x="3750208" y="1067701"/>
                  </a:moveTo>
                  <a:lnTo>
                    <a:pt x="0" y="1067701"/>
                  </a:lnTo>
                  <a:lnTo>
                    <a:pt x="0" y="1081811"/>
                  </a:lnTo>
                  <a:lnTo>
                    <a:pt x="3750208" y="1081811"/>
                  </a:lnTo>
                  <a:lnTo>
                    <a:pt x="3750208" y="1067701"/>
                  </a:lnTo>
                  <a:close/>
                </a:path>
                <a:path w="3750309" h="1692275">
                  <a:moveTo>
                    <a:pt x="3750208" y="915174"/>
                  </a:moveTo>
                  <a:lnTo>
                    <a:pt x="0" y="915174"/>
                  </a:lnTo>
                  <a:lnTo>
                    <a:pt x="0" y="929297"/>
                  </a:lnTo>
                  <a:lnTo>
                    <a:pt x="3750208" y="929297"/>
                  </a:lnTo>
                  <a:lnTo>
                    <a:pt x="3750208" y="915174"/>
                  </a:lnTo>
                  <a:close/>
                </a:path>
                <a:path w="3750309" h="1692275">
                  <a:moveTo>
                    <a:pt x="3750208" y="762660"/>
                  </a:moveTo>
                  <a:lnTo>
                    <a:pt x="0" y="762660"/>
                  </a:lnTo>
                  <a:lnTo>
                    <a:pt x="0" y="776770"/>
                  </a:lnTo>
                  <a:lnTo>
                    <a:pt x="3750208" y="776770"/>
                  </a:lnTo>
                  <a:lnTo>
                    <a:pt x="3750208" y="762660"/>
                  </a:lnTo>
                  <a:close/>
                </a:path>
                <a:path w="3750309" h="1692275">
                  <a:moveTo>
                    <a:pt x="3750208" y="610120"/>
                  </a:moveTo>
                  <a:lnTo>
                    <a:pt x="0" y="610120"/>
                  </a:lnTo>
                  <a:lnTo>
                    <a:pt x="0" y="624230"/>
                  </a:lnTo>
                  <a:lnTo>
                    <a:pt x="3750208" y="624230"/>
                  </a:lnTo>
                  <a:lnTo>
                    <a:pt x="3750208" y="610120"/>
                  </a:lnTo>
                  <a:close/>
                </a:path>
                <a:path w="3750309" h="1692275">
                  <a:moveTo>
                    <a:pt x="3750208" y="457593"/>
                  </a:moveTo>
                  <a:lnTo>
                    <a:pt x="0" y="457593"/>
                  </a:lnTo>
                  <a:lnTo>
                    <a:pt x="0" y="471716"/>
                  </a:lnTo>
                  <a:lnTo>
                    <a:pt x="3750208" y="471716"/>
                  </a:lnTo>
                  <a:lnTo>
                    <a:pt x="3750208" y="457593"/>
                  </a:lnTo>
                  <a:close/>
                </a:path>
                <a:path w="3750309" h="1692275">
                  <a:moveTo>
                    <a:pt x="3750208" y="305066"/>
                  </a:moveTo>
                  <a:lnTo>
                    <a:pt x="0" y="305066"/>
                  </a:lnTo>
                  <a:lnTo>
                    <a:pt x="0" y="319176"/>
                  </a:lnTo>
                  <a:lnTo>
                    <a:pt x="3750208" y="319176"/>
                  </a:lnTo>
                  <a:lnTo>
                    <a:pt x="3750208" y="305066"/>
                  </a:lnTo>
                  <a:close/>
                </a:path>
                <a:path w="3750309" h="1692275">
                  <a:moveTo>
                    <a:pt x="3750208" y="152539"/>
                  </a:moveTo>
                  <a:lnTo>
                    <a:pt x="0" y="152539"/>
                  </a:lnTo>
                  <a:lnTo>
                    <a:pt x="0" y="166649"/>
                  </a:lnTo>
                  <a:lnTo>
                    <a:pt x="3750208" y="166649"/>
                  </a:lnTo>
                  <a:lnTo>
                    <a:pt x="3750208" y="152539"/>
                  </a:lnTo>
                  <a:close/>
                </a:path>
                <a:path w="3750309" h="1692275">
                  <a:moveTo>
                    <a:pt x="3750208" y="0"/>
                  </a:moveTo>
                  <a:lnTo>
                    <a:pt x="0" y="0"/>
                  </a:lnTo>
                  <a:lnTo>
                    <a:pt x="0" y="14122"/>
                  </a:lnTo>
                  <a:lnTo>
                    <a:pt x="3750208" y="14122"/>
                  </a:lnTo>
                  <a:lnTo>
                    <a:pt x="3750208"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0" name="object 36"/>
            <p:cNvSpPr/>
            <p:nvPr/>
          </p:nvSpPr>
          <p:spPr>
            <a:xfrm>
              <a:off x="5350680" y="27299160"/>
              <a:ext cx="264240" cy="1606320"/>
            </a:xfrm>
            <a:custGeom>
              <a:avLst/>
              <a:gdLst>
                <a:gd name="textAreaLeft" fmla="*/ 0 w 264240"/>
                <a:gd name="textAreaRight" fmla="*/ 264600 w 264240"/>
                <a:gd name="textAreaTop" fmla="*/ 0 h 1606320"/>
                <a:gd name="textAreaBottom" fmla="*/ 1606680 h 1606320"/>
              </a:gdLst>
              <a:ahLst/>
              <a:cxnLst/>
              <a:rect l="textAreaLeft" t="textAreaTop" r="textAreaRight" b="textAreaBottom"/>
              <a:pathLst>
                <a:path w="143510" h="871219">
                  <a:moveTo>
                    <a:pt x="47790" y="0"/>
                  </a:moveTo>
                  <a:lnTo>
                    <a:pt x="0" y="0"/>
                  </a:lnTo>
                  <a:lnTo>
                    <a:pt x="0" y="871143"/>
                  </a:lnTo>
                  <a:lnTo>
                    <a:pt x="47790" y="871143"/>
                  </a:lnTo>
                  <a:lnTo>
                    <a:pt x="47790" y="0"/>
                  </a:lnTo>
                  <a:close/>
                </a:path>
                <a:path w="143510" h="871219">
                  <a:moveTo>
                    <a:pt x="143408" y="160286"/>
                  </a:moveTo>
                  <a:lnTo>
                    <a:pt x="95592" y="160286"/>
                  </a:lnTo>
                  <a:lnTo>
                    <a:pt x="95592" y="871143"/>
                  </a:lnTo>
                  <a:lnTo>
                    <a:pt x="143408" y="871143"/>
                  </a:lnTo>
                  <a:lnTo>
                    <a:pt x="143408" y="160286"/>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1" name="object 37"/>
            <p:cNvSpPr/>
            <p:nvPr/>
          </p:nvSpPr>
          <p:spPr>
            <a:xfrm>
              <a:off x="5703120" y="28231560"/>
              <a:ext cx="88200" cy="673920"/>
            </a:xfrm>
            <a:custGeom>
              <a:avLst/>
              <a:gdLst>
                <a:gd name="textAreaLeft" fmla="*/ 0 w 88200"/>
                <a:gd name="textAreaRight" fmla="*/ 88560 w 88200"/>
                <a:gd name="textAreaTop" fmla="*/ 0 h 673920"/>
                <a:gd name="textAreaBottom" fmla="*/ 674280 h 673920"/>
              </a:gdLst>
              <a:ahLst/>
              <a:cxnLst/>
              <a:rect l="textAreaLeft" t="textAreaTop" r="textAreaRight" b="textAreaBottom"/>
              <a:pathLst>
                <a:path w="48260" h="365759">
                  <a:moveTo>
                    <a:pt x="47807" y="0"/>
                  </a:moveTo>
                  <a:lnTo>
                    <a:pt x="0" y="0"/>
                  </a:lnTo>
                  <a:lnTo>
                    <a:pt x="0" y="365616"/>
                  </a:lnTo>
                  <a:lnTo>
                    <a:pt x="47807" y="365616"/>
                  </a:lnTo>
                  <a:lnTo>
                    <a:pt x="4780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2" name="object 38"/>
            <p:cNvSpPr/>
            <p:nvPr/>
          </p:nvSpPr>
          <p:spPr>
            <a:xfrm>
              <a:off x="5879880" y="27681480"/>
              <a:ext cx="88200" cy="1380600"/>
            </a:xfrm>
            <a:custGeom>
              <a:avLst/>
              <a:gdLst>
                <a:gd name="textAreaLeft" fmla="*/ 0 w 88200"/>
                <a:gd name="textAreaRight" fmla="*/ 88560 w 88200"/>
                <a:gd name="textAreaTop" fmla="*/ 0 h 1380600"/>
                <a:gd name="textAreaBottom" fmla="*/ 1380960 h 1380600"/>
              </a:gdLst>
              <a:ahLst/>
              <a:cxnLst/>
              <a:rect l="textAreaLeft" t="textAreaTop" r="textAreaRight" b="textAreaBottom"/>
              <a:pathLst>
                <a:path w="48260" h="748665">
                  <a:moveTo>
                    <a:pt x="47800" y="0"/>
                  </a:moveTo>
                  <a:lnTo>
                    <a:pt x="0" y="0"/>
                  </a:lnTo>
                  <a:lnTo>
                    <a:pt x="0" y="748537"/>
                  </a:lnTo>
                  <a:lnTo>
                    <a:pt x="47800" y="748537"/>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3" name="object 39"/>
            <p:cNvSpPr/>
            <p:nvPr/>
          </p:nvSpPr>
          <p:spPr>
            <a:xfrm>
              <a:off x="6056280" y="27950040"/>
              <a:ext cx="88560" cy="1112040"/>
            </a:xfrm>
            <a:custGeom>
              <a:avLst/>
              <a:gdLst>
                <a:gd name="textAreaLeft" fmla="*/ 0 w 88560"/>
                <a:gd name="textAreaRight" fmla="*/ 88920 w 88560"/>
                <a:gd name="textAreaTop" fmla="*/ 0 h 1112040"/>
                <a:gd name="textAreaBottom" fmla="*/ 1112400 h 1112040"/>
              </a:gdLst>
              <a:ahLst/>
              <a:cxnLst/>
              <a:rect l="textAreaLeft" t="textAreaTop" r="textAreaRight" b="textAreaBottom"/>
              <a:pathLst>
                <a:path w="48260" h="603250">
                  <a:moveTo>
                    <a:pt x="47800" y="0"/>
                  </a:moveTo>
                  <a:lnTo>
                    <a:pt x="0" y="0"/>
                  </a:lnTo>
                  <a:lnTo>
                    <a:pt x="0" y="603063"/>
                  </a:lnTo>
                  <a:lnTo>
                    <a:pt x="47800" y="603063"/>
                  </a:lnTo>
                  <a:lnTo>
                    <a:pt x="478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0"/>
            <p:cNvSpPr/>
            <p:nvPr/>
          </p:nvSpPr>
          <p:spPr>
            <a:xfrm>
              <a:off x="6232320" y="27374400"/>
              <a:ext cx="88200" cy="1688400"/>
            </a:xfrm>
            <a:custGeom>
              <a:avLst/>
              <a:gdLst>
                <a:gd name="textAreaLeft" fmla="*/ 0 w 88200"/>
                <a:gd name="textAreaRight" fmla="*/ 88560 w 88200"/>
                <a:gd name="textAreaTop" fmla="*/ 0 h 1688400"/>
                <a:gd name="textAreaBottom" fmla="*/ 1688760 h 1688400"/>
              </a:gdLst>
              <a:ahLst/>
              <a:cxnLst/>
              <a:rect l="textAreaLeft" t="textAreaTop" r="textAreaRight" b="textAreaBottom"/>
              <a:pathLst>
                <a:path w="48260" h="915669">
                  <a:moveTo>
                    <a:pt x="47800" y="0"/>
                  </a:moveTo>
                  <a:lnTo>
                    <a:pt x="0" y="0"/>
                  </a:lnTo>
                  <a:lnTo>
                    <a:pt x="0" y="915177"/>
                  </a:lnTo>
                  <a:lnTo>
                    <a:pt x="47800" y="915177"/>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5" name="object 41"/>
            <p:cNvSpPr/>
            <p:nvPr/>
          </p:nvSpPr>
          <p:spPr>
            <a:xfrm>
              <a:off x="6409080" y="28038960"/>
              <a:ext cx="88200" cy="1023120"/>
            </a:xfrm>
            <a:custGeom>
              <a:avLst/>
              <a:gdLst>
                <a:gd name="textAreaLeft" fmla="*/ 0 w 88200"/>
                <a:gd name="textAreaRight" fmla="*/ 88560 w 88200"/>
                <a:gd name="textAreaTop" fmla="*/ 0 h 1023120"/>
                <a:gd name="textAreaBottom" fmla="*/ 1023480 h 1023120"/>
              </a:gdLst>
              <a:ahLst/>
              <a:cxnLst/>
              <a:rect l="textAreaLeft" t="textAreaTop" r="textAreaRight" b="textAreaBottom"/>
              <a:pathLst>
                <a:path w="48260" h="554990">
                  <a:moveTo>
                    <a:pt x="47800" y="0"/>
                  </a:moveTo>
                  <a:lnTo>
                    <a:pt x="0" y="0"/>
                  </a:lnTo>
                  <a:lnTo>
                    <a:pt x="0" y="554890"/>
                  </a:lnTo>
                  <a:lnTo>
                    <a:pt x="47800" y="554890"/>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6" name="object 42"/>
            <p:cNvSpPr/>
            <p:nvPr/>
          </p:nvSpPr>
          <p:spPr>
            <a:xfrm>
              <a:off x="6584760" y="28348920"/>
              <a:ext cx="88200" cy="713880"/>
            </a:xfrm>
            <a:custGeom>
              <a:avLst/>
              <a:gdLst>
                <a:gd name="textAreaLeft" fmla="*/ 0 w 88200"/>
                <a:gd name="textAreaRight" fmla="*/ 88560 w 88200"/>
                <a:gd name="textAreaTop" fmla="*/ 0 h 713880"/>
                <a:gd name="textAreaBottom" fmla="*/ 714240 h 713880"/>
              </a:gdLst>
              <a:ahLst/>
              <a:cxnLst/>
              <a:rect l="textAreaLeft" t="textAreaTop" r="textAreaRight" b="textAreaBottom"/>
              <a:pathLst>
                <a:path w="48260" h="387350">
                  <a:moveTo>
                    <a:pt x="47807" y="0"/>
                  </a:moveTo>
                  <a:lnTo>
                    <a:pt x="0" y="0"/>
                  </a:lnTo>
                  <a:lnTo>
                    <a:pt x="0" y="386845"/>
                  </a:lnTo>
                  <a:lnTo>
                    <a:pt x="47807" y="386845"/>
                  </a:lnTo>
                  <a:lnTo>
                    <a:pt x="4780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7" name="object 43"/>
            <p:cNvSpPr/>
            <p:nvPr/>
          </p:nvSpPr>
          <p:spPr>
            <a:xfrm>
              <a:off x="6761520" y="27681480"/>
              <a:ext cx="88200" cy="1380600"/>
            </a:xfrm>
            <a:custGeom>
              <a:avLst/>
              <a:gdLst>
                <a:gd name="textAreaLeft" fmla="*/ 0 w 88200"/>
                <a:gd name="textAreaRight" fmla="*/ 88560 w 88200"/>
                <a:gd name="textAreaTop" fmla="*/ 0 h 1380600"/>
                <a:gd name="textAreaBottom" fmla="*/ 1380960 h 1380600"/>
              </a:gdLst>
              <a:ahLst/>
              <a:cxnLst/>
              <a:rect l="textAreaLeft" t="textAreaTop" r="textAreaRight" b="textAreaBottom"/>
              <a:pathLst>
                <a:path w="48260" h="748665">
                  <a:moveTo>
                    <a:pt x="47800" y="0"/>
                  </a:moveTo>
                  <a:lnTo>
                    <a:pt x="0" y="0"/>
                  </a:lnTo>
                  <a:lnTo>
                    <a:pt x="0" y="748530"/>
                  </a:lnTo>
                  <a:lnTo>
                    <a:pt x="47800" y="748530"/>
                  </a:lnTo>
                  <a:lnTo>
                    <a:pt x="478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8" name="object 44"/>
            <p:cNvSpPr/>
            <p:nvPr/>
          </p:nvSpPr>
          <p:spPr>
            <a:xfrm>
              <a:off x="6937200" y="28639080"/>
              <a:ext cx="264240" cy="423720"/>
            </a:xfrm>
            <a:custGeom>
              <a:avLst/>
              <a:gdLst>
                <a:gd name="textAreaLeft" fmla="*/ 0 w 264240"/>
                <a:gd name="textAreaRight" fmla="*/ 264600 w 264240"/>
                <a:gd name="textAreaTop" fmla="*/ 0 h 423720"/>
                <a:gd name="textAreaBottom" fmla="*/ 424080 h 423720"/>
              </a:gdLst>
              <a:ahLst/>
              <a:cxnLst/>
              <a:rect l="textAreaLeft" t="textAreaTop" r="textAreaRight" b="textAreaBottom"/>
              <a:pathLst>
                <a:path w="143510" h="229869">
                  <a:moveTo>
                    <a:pt x="47790" y="0"/>
                  </a:moveTo>
                  <a:lnTo>
                    <a:pt x="0" y="0"/>
                  </a:lnTo>
                  <a:lnTo>
                    <a:pt x="0" y="229489"/>
                  </a:lnTo>
                  <a:lnTo>
                    <a:pt x="47790" y="229489"/>
                  </a:lnTo>
                  <a:lnTo>
                    <a:pt x="47790" y="0"/>
                  </a:lnTo>
                  <a:close/>
                </a:path>
                <a:path w="143510" h="229869">
                  <a:moveTo>
                    <a:pt x="143408" y="84010"/>
                  </a:moveTo>
                  <a:lnTo>
                    <a:pt x="95605" y="84010"/>
                  </a:lnTo>
                  <a:lnTo>
                    <a:pt x="95605" y="229489"/>
                  </a:lnTo>
                  <a:lnTo>
                    <a:pt x="143408" y="229489"/>
                  </a:lnTo>
                  <a:lnTo>
                    <a:pt x="143408" y="8401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5"/>
            <p:cNvSpPr/>
            <p:nvPr/>
          </p:nvSpPr>
          <p:spPr>
            <a:xfrm>
              <a:off x="7290720" y="28167840"/>
              <a:ext cx="88200" cy="894240"/>
            </a:xfrm>
            <a:custGeom>
              <a:avLst/>
              <a:gdLst>
                <a:gd name="textAreaLeft" fmla="*/ 0 w 88200"/>
                <a:gd name="textAreaRight" fmla="*/ 88560 w 88200"/>
                <a:gd name="textAreaTop" fmla="*/ 0 h 894240"/>
                <a:gd name="textAreaBottom" fmla="*/ 894600 h 894240"/>
              </a:gdLst>
              <a:ahLst/>
              <a:cxnLst/>
              <a:rect l="textAreaLeft" t="textAreaTop" r="textAreaRight" b="textAreaBottom"/>
              <a:pathLst>
                <a:path w="48260" h="485140">
                  <a:moveTo>
                    <a:pt x="47800" y="0"/>
                  </a:moveTo>
                  <a:lnTo>
                    <a:pt x="0" y="0"/>
                  </a:lnTo>
                  <a:lnTo>
                    <a:pt x="0" y="484952"/>
                  </a:lnTo>
                  <a:lnTo>
                    <a:pt x="47800" y="484952"/>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0" name="object 46"/>
            <p:cNvSpPr/>
            <p:nvPr/>
          </p:nvSpPr>
          <p:spPr>
            <a:xfrm>
              <a:off x="7466400" y="27751320"/>
              <a:ext cx="88560" cy="1311480"/>
            </a:xfrm>
            <a:custGeom>
              <a:avLst/>
              <a:gdLst>
                <a:gd name="textAreaLeft" fmla="*/ 0 w 88560"/>
                <a:gd name="textAreaRight" fmla="*/ 88920 w 88560"/>
                <a:gd name="textAreaTop" fmla="*/ 0 h 1311480"/>
                <a:gd name="textAreaBottom" fmla="*/ 1311840 h 1311480"/>
              </a:gdLst>
              <a:ahLst/>
              <a:cxnLst/>
              <a:rect l="textAreaLeft" t="textAreaTop" r="textAreaRight" b="textAreaBottom"/>
              <a:pathLst>
                <a:path w="48260" h="711200">
                  <a:moveTo>
                    <a:pt x="47800" y="0"/>
                  </a:moveTo>
                  <a:lnTo>
                    <a:pt x="0" y="0"/>
                  </a:lnTo>
                  <a:lnTo>
                    <a:pt x="0" y="710851"/>
                  </a:lnTo>
                  <a:lnTo>
                    <a:pt x="47800" y="710851"/>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1" name="object 47"/>
            <p:cNvSpPr/>
            <p:nvPr/>
          </p:nvSpPr>
          <p:spPr>
            <a:xfrm>
              <a:off x="7643160" y="27374400"/>
              <a:ext cx="88200" cy="1688400"/>
            </a:xfrm>
            <a:custGeom>
              <a:avLst/>
              <a:gdLst>
                <a:gd name="textAreaLeft" fmla="*/ 0 w 88200"/>
                <a:gd name="textAreaRight" fmla="*/ 88560 w 88200"/>
                <a:gd name="textAreaTop" fmla="*/ 0 h 1688400"/>
                <a:gd name="textAreaBottom" fmla="*/ 1688760 h 1688400"/>
              </a:gdLst>
              <a:ahLst/>
              <a:cxnLst/>
              <a:rect l="textAreaLeft" t="textAreaTop" r="textAreaRight" b="textAreaBottom"/>
              <a:pathLst>
                <a:path w="48260" h="915669">
                  <a:moveTo>
                    <a:pt x="47800" y="0"/>
                  </a:moveTo>
                  <a:lnTo>
                    <a:pt x="0" y="0"/>
                  </a:lnTo>
                  <a:lnTo>
                    <a:pt x="0" y="915177"/>
                  </a:lnTo>
                  <a:lnTo>
                    <a:pt x="47800" y="915177"/>
                  </a:lnTo>
                  <a:lnTo>
                    <a:pt x="478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2" name="object 48"/>
            <p:cNvSpPr/>
            <p:nvPr/>
          </p:nvSpPr>
          <p:spPr>
            <a:xfrm>
              <a:off x="7818840" y="28017720"/>
              <a:ext cx="88560" cy="1043640"/>
            </a:xfrm>
            <a:custGeom>
              <a:avLst/>
              <a:gdLst>
                <a:gd name="textAreaLeft" fmla="*/ 0 w 88560"/>
                <a:gd name="textAreaRight" fmla="*/ 88920 w 88560"/>
                <a:gd name="textAreaTop" fmla="*/ 0 h 1043640"/>
                <a:gd name="textAreaBottom" fmla="*/ 1044000 h 1043640"/>
              </a:gdLst>
              <a:ahLst/>
              <a:cxnLst/>
              <a:rect l="textAreaLeft" t="textAreaTop" r="textAreaRight" b="textAreaBottom"/>
              <a:pathLst>
                <a:path w="48260" h="566419">
                  <a:moveTo>
                    <a:pt x="47800" y="0"/>
                  </a:moveTo>
                  <a:lnTo>
                    <a:pt x="0" y="0"/>
                  </a:lnTo>
                  <a:lnTo>
                    <a:pt x="0" y="566259"/>
                  </a:lnTo>
                  <a:lnTo>
                    <a:pt x="47800" y="566259"/>
                  </a:lnTo>
                  <a:lnTo>
                    <a:pt x="478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3" name="object 49"/>
            <p:cNvSpPr/>
            <p:nvPr/>
          </p:nvSpPr>
          <p:spPr>
            <a:xfrm>
              <a:off x="7995600" y="28675800"/>
              <a:ext cx="88200" cy="385560"/>
            </a:xfrm>
            <a:custGeom>
              <a:avLst/>
              <a:gdLst>
                <a:gd name="textAreaLeft" fmla="*/ 0 w 88200"/>
                <a:gd name="textAreaRight" fmla="*/ 88560 w 88200"/>
                <a:gd name="textAreaTop" fmla="*/ 0 h 385560"/>
                <a:gd name="textAreaBottom" fmla="*/ 385920 h 385560"/>
              </a:gdLst>
              <a:ahLst/>
              <a:cxnLst/>
              <a:rect l="textAreaLeft" t="textAreaTop" r="textAreaRight" b="textAreaBottom"/>
              <a:pathLst>
                <a:path w="48260" h="209550">
                  <a:moveTo>
                    <a:pt x="47800" y="0"/>
                  </a:moveTo>
                  <a:lnTo>
                    <a:pt x="0" y="0"/>
                  </a:lnTo>
                  <a:lnTo>
                    <a:pt x="0" y="209490"/>
                  </a:lnTo>
                  <a:lnTo>
                    <a:pt x="47800" y="209490"/>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4" name="object 50"/>
            <p:cNvSpPr/>
            <p:nvPr/>
          </p:nvSpPr>
          <p:spPr>
            <a:xfrm>
              <a:off x="8171640" y="28348920"/>
              <a:ext cx="88200" cy="713880"/>
            </a:xfrm>
            <a:custGeom>
              <a:avLst/>
              <a:gdLst>
                <a:gd name="textAreaLeft" fmla="*/ 0 w 88200"/>
                <a:gd name="textAreaRight" fmla="*/ 88560 w 88200"/>
                <a:gd name="textAreaTop" fmla="*/ 0 h 713880"/>
                <a:gd name="textAreaBottom" fmla="*/ 714240 h 713880"/>
              </a:gdLst>
              <a:ahLst/>
              <a:cxnLst/>
              <a:rect l="textAreaLeft" t="textAreaTop" r="textAreaRight" b="textAreaBottom"/>
              <a:pathLst>
                <a:path w="48260" h="387350">
                  <a:moveTo>
                    <a:pt x="47800" y="0"/>
                  </a:moveTo>
                  <a:lnTo>
                    <a:pt x="0" y="0"/>
                  </a:lnTo>
                  <a:lnTo>
                    <a:pt x="0" y="386845"/>
                  </a:lnTo>
                  <a:lnTo>
                    <a:pt x="47800" y="386845"/>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8348040" y="28842840"/>
              <a:ext cx="88560" cy="219960"/>
            </a:xfrm>
            <a:custGeom>
              <a:avLst/>
              <a:gdLst>
                <a:gd name="textAreaLeft" fmla="*/ 0 w 88560"/>
                <a:gd name="textAreaRight" fmla="*/ 88920 w 88560"/>
                <a:gd name="textAreaTop" fmla="*/ 0 h 219960"/>
                <a:gd name="textAreaBottom" fmla="*/ 220320 h 219960"/>
              </a:gdLst>
              <a:ahLst/>
              <a:cxnLst/>
              <a:rect l="textAreaLeft" t="textAreaTop" r="textAreaRight" b="textAreaBottom"/>
              <a:pathLst>
                <a:path w="48260" h="119380">
                  <a:moveTo>
                    <a:pt x="47800" y="0"/>
                  </a:moveTo>
                  <a:lnTo>
                    <a:pt x="0" y="0"/>
                  </a:lnTo>
                  <a:lnTo>
                    <a:pt x="0" y="118867"/>
                  </a:lnTo>
                  <a:lnTo>
                    <a:pt x="47800" y="118867"/>
                  </a:lnTo>
                  <a:lnTo>
                    <a:pt x="478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8524800" y="27963360"/>
              <a:ext cx="88200" cy="1098720"/>
            </a:xfrm>
            <a:custGeom>
              <a:avLst/>
              <a:gdLst>
                <a:gd name="textAreaLeft" fmla="*/ 0 w 88200"/>
                <a:gd name="textAreaRight" fmla="*/ 88560 w 88200"/>
                <a:gd name="textAreaTop" fmla="*/ 0 h 1098720"/>
                <a:gd name="textAreaBottom" fmla="*/ 1099080 h 1098720"/>
              </a:gdLst>
              <a:ahLst/>
              <a:cxnLst/>
              <a:rect l="textAreaLeft" t="textAreaTop" r="textAreaRight" b="textAreaBottom"/>
              <a:pathLst>
                <a:path w="48260" h="596265">
                  <a:moveTo>
                    <a:pt x="47800" y="0"/>
                  </a:moveTo>
                  <a:lnTo>
                    <a:pt x="0" y="0"/>
                  </a:lnTo>
                  <a:lnTo>
                    <a:pt x="0" y="596005"/>
                  </a:lnTo>
                  <a:lnTo>
                    <a:pt x="47800" y="596005"/>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7" name="object 53"/>
            <p:cNvSpPr/>
            <p:nvPr/>
          </p:nvSpPr>
          <p:spPr>
            <a:xfrm>
              <a:off x="8700840" y="27664560"/>
              <a:ext cx="88200" cy="1371600"/>
            </a:xfrm>
            <a:custGeom>
              <a:avLst/>
              <a:gdLst>
                <a:gd name="textAreaLeft" fmla="*/ 0 w 88200"/>
                <a:gd name="textAreaRight" fmla="*/ 88560 w 88200"/>
                <a:gd name="textAreaTop" fmla="*/ 0 h 1371600"/>
                <a:gd name="textAreaBottom" fmla="*/ 1371960 h 1371600"/>
              </a:gdLst>
              <a:ahLst/>
              <a:cxnLst/>
              <a:rect l="textAreaLeft" t="textAreaTop" r="textAreaRight" b="textAreaBottom"/>
              <a:pathLst>
                <a:path w="48260" h="744219">
                  <a:moveTo>
                    <a:pt x="47800" y="0"/>
                  </a:moveTo>
                  <a:lnTo>
                    <a:pt x="0" y="0"/>
                  </a:lnTo>
                  <a:lnTo>
                    <a:pt x="0" y="743799"/>
                  </a:lnTo>
                  <a:lnTo>
                    <a:pt x="47800" y="743799"/>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8877240" y="28112040"/>
              <a:ext cx="88200" cy="923400"/>
            </a:xfrm>
            <a:custGeom>
              <a:avLst/>
              <a:gdLst>
                <a:gd name="textAreaLeft" fmla="*/ 0 w 88200"/>
                <a:gd name="textAreaRight" fmla="*/ 88560 w 88200"/>
                <a:gd name="textAreaTop" fmla="*/ 0 h 923400"/>
                <a:gd name="textAreaBottom" fmla="*/ 923760 h 923400"/>
              </a:gdLst>
              <a:ahLst/>
              <a:cxnLst/>
              <a:rect l="textAreaLeft" t="textAreaTop" r="textAreaRight" b="textAreaBottom"/>
              <a:pathLst>
                <a:path w="48260" h="501015">
                  <a:moveTo>
                    <a:pt x="47800" y="0"/>
                  </a:moveTo>
                  <a:lnTo>
                    <a:pt x="0" y="0"/>
                  </a:lnTo>
                  <a:lnTo>
                    <a:pt x="0" y="501017"/>
                  </a:lnTo>
                  <a:lnTo>
                    <a:pt x="47800" y="501017"/>
                  </a:lnTo>
                  <a:lnTo>
                    <a:pt x="478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9053280" y="27811800"/>
              <a:ext cx="264240" cy="1224360"/>
            </a:xfrm>
            <a:custGeom>
              <a:avLst/>
              <a:gdLst>
                <a:gd name="textAreaLeft" fmla="*/ 0 w 264240"/>
                <a:gd name="textAreaRight" fmla="*/ 264600 w 264240"/>
                <a:gd name="textAreaTop" fmla="*/ 0 h 1224360"/>
                <a:gd name="textAreaBottom" fmla="*/ 1224720 h 1224360"/>
              </a:gdLst>
              <a:ahLst/>
              <a:cxnLst/>
              <a:rect l="textAreaLeft" t="textAreaTop" r="textAreaRight" b="textAreaBottom"/>
              <a:pathLst>
                <a:path w="143510" h="664209">
                  <a:moveTo>
                    <a:pt x="47790" y="284060"/>
                  </a:moveTo>
                  <a:lnTo>
                    <a:pt x="0" y="284060"/>
                  </a:lnTo>
                  <a:lnTo>
                    <a:pt x="0" y="663790"/>
                  </a:lnTo>
                  <a:lnTo>
                    <a:pt x="47790" y="663790"/>
                  </a:lnTo>
                  <a:lnTo>
                    <a:pt x="47790" y="284060"/>
                  </a:lnTo>
                  <a:close/>
                </a:path>
                <a:path w="143510" h="664209">
                  <a:moveTo>
                    <a:pt x="143408" y="0"/>
                  </a:moveTo>
                  <a:lnTo>
                    <a:pt x="95605" y="0"/>
                  </a:lnTo>
                  <a:lnTo>
                    <a:pt x="95605" y="663790"/>
                  </a:lnTo>
                  <a:lnTo>
                    <a:pt x="143408" y="663790"/>
                  </a:lnTo>
                  <a:lnTo>
                    <a:pt x="14340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9405720" y="27348480"/>
              <a:ext cx="88200" cy="1688400"/>
            </a:xfrm>
            <a:custGeom>
              <a:avLst/>
              <a:gdLst>
                <a:gd name="textAreaLeft" fmla="*/ 0 w 88200"/>
                <a:gd name="textAreaRight" fmla="*/ 88560 w 88200"/>
                <a:gd name="textAreaTop" fmla="*/ 0 h 1688400"/>
                <a:gd name="textAreaBottom" fmla="*/ 1688760 h 1688400"/>
              </a:gdLst>
              <a:ahLst/>
              <a:cxnLst/>
              <a:rect l="textAreaLeft" t="textAreaTop" r="textAreaRight" b="textAreaBottom"/>
              <a:pathLst>
                <a:path w="48260" h="915669">
                  <a:moveTo>
                    <a:pt x="47800" y="0"/>
                  </a:moveTo>
                  <a:lnTo>
                    <a:pt x="0" y="0"/>
                  </a:lnTo>
                  <a:lnTo>
                    <a:pt x="0" y="915177"/>
                  </a:lnTo>
                  <a:lnTo>
                    <a:pt x="47800" y="915177"/>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1" name="object 57"/>
            <p:cNvSpPr/>
            <p:nvPr/>
          </p:nvSpPr>
          <p:spPr>
            <a:xfrm>
              <a:off x="9582480" y="28038960"/>
              <a:ext cx="88200" cy="997200"/>
            </a:xfrm>
            <a:custGeom>
              <a:avLst/>
              <a:gdLst>
                <a:gd name="textAreaLeft" fmla="*/ 0 w 88200"/>
                <a:gd name="textAreaRight" fmla="*/ 88560 w 88200"/>
                <a:gd name="textAreaTop" fmla="*/ 0 h 997200"/>
                <a:gd name="textAreaBottom" fmla="*/ 997560 h 997200"/>
              </a:gdLst>
              <a:ahLst/>
              <a:cxnLst/>
              <a:rect l="textAreaLeft" t="textAreaTop" r="textAreaRight" b="textAreaBottom"/>
              <a:pathLst>
                <a:path w="48260" h="541019">
                  <a:moveTo>
                    <a:pt x="47800" y="0"/>
                  </a:moveTo>
                  <a:lnTo>
                    <a:pt x="0" y="0"/>
                  </a:lnTo>
                  <a:lnTo>
                    <a:pt x="0" y="540761"/>
                  </a:lnTo>
                  <a:lnTo>
                    <a:pt x="47800" y="540761"/>
                  </a:lnTo>
                  <a:lnTo>
                    <a:pt x="478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9758880" y="27348480"/>
              <a:ext cx="616680" cy="1688400"/>
            </a:xfrm>
            <a:custGeom>
              <a:avLst/>
              <a:gdLst>
                <a:gd name="textAreaLeft" fmla="*/ 0 w 616680"/>
                <a:gd name="textAreaRight" fmla="*/ 617040 w 616680"/>
                <a:gd name="textAreaTop" fmla="*/ 0 h 1688400"/>
                <a:gd name="textAreaBottom" fmla="*/ 1688760 h 1688400"/>
              </a:gdLst>
              <a:ahLst/>
              <a:cxnLst/>
              <a:rect l="textAreaLeft" t="textAreaTop" r="textAreaRight" b="textAreaBottom"/>
              <a:pathLst>
                <a:path w="334645" h="915669">
                  <a:moveTo>
                    <a:pt x="47802" y="91376"/>
                  </a:moveTo>
                  <a:lnTo>
                    <a:pt x="0" y="91376"/>
                  </a:lnTo>
                  <a:lnTo>
                    <a:pt x="0" y="915174"/>
                  </a:lnTo>
                  <a:lnTo>
                    <a:pt x="47802" y="915174"/>
                  </a:lnTo>
                  <a:lnTo>
                    <a:pt x="47802" y="91376"/>
                  </a:lnTo>
                  <a:close/>
                </a:path>
                <a:path w="334645" h="915669">
                  <a:moveTo>
                    <a:pt x="143408" y="0"/>
                  </a:moveTo>
                  <a:lnTo>
                    <a:pt x="95592" y="0"/>
                  </a:lnTo>
                  <a:lnTo>
                    <a:pt x="95592" y="915174"/>
                  </a:lnTo>
                  <a:lnTo>
                    <a:pt x="143408" y="915174"/>
                  </a:lnTo>
                  <a:lnTo>
                    <a:pt x="143408" y="0"/>
                  </a:lnTo>
                  <a:close/>
                </a:path>
                <a:path w="334645" h="915669">
                  <a:moveTo>
                    <a:pt x="239014" y="607364"/>
                  </a:moveTo>
                  <a:lnTo>
                    <a:pt x="191211" y="607364"/>
                  </a:lnTo>
                  <a:lnTo>
                    <a:pt x="191211" y="915174"/>
                  </a:lnTo>
                  <a:lnTo>
                    <a:pt x="239014" y="915174"/>
                  </a:lnTo>
                  <a:lnTo>
                    <a:pt x="239014" y="607364"/>
                  </a:lnTo>
                  <a:close/>
                </a:path>
                <a:path w="334645" h="915669">
                  <a:moveTo>
                    <a:pt x="334619" y="319176"/>
                  </a:moveTo>
                  <a:lnTo>
                    <a:pt x="286804" y="319176"/>
                  </a:lnTo>
                  <a:lnTo>
                    <a:pt x="286804" y="915174"/>
                  </a:lnTo>
                  <a:lnTo>
                    <a:pt x="334619" y="915174"/>
                  </a:lnTo>
                  <a:lnTo>
                    <a:pt x="334619" y="319176"/>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10464120" y="28192320"/>
              <a:ext cx="88200" cy="843840"/>
            </a:xfrm>
            <a:custGeom>
              <a:avLst/>
              <a:gdLst>
                <a:gd name="textAreaLeft" fmla="*/ 0 w 88200"/>
                <a:gd name="textAreaRight" fmla="*/ 88560 w 88200"/>
                <a:gd name="textAreaTop" fmla="*/ 0 h 843840"/>
                <a:gd name="textAreaBottom" fmla="*/ 844200 h 843840"/>
              </a:gdLst>
              <a:ahLst/>
              <a:cxnLst/>
              <a:rect l="textAreaLeft" t="textAreaTop" r="textAreaRight" b="textAreaBottom"/>
              <a:pathLst>
                <a:path w="48260" h="457834">
                  <a:moveTo>
                    <a:pt x="47800" y="0"/>
                  </a:moveTo>
                  <a:lnTo>
                    <a:pt x="0" y="0"/>
                  </a:lnTo>
                  <a:lnTo>
                    <a:pt x="0" y="457588"/>
                  </a:lnTo>
                  <a:lnTo>
                    <a:pt x="47800" y="457588"/>
                  </a:lnTo>
                  <a:lnTo>
                    <a:pt x="478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object 60"/>
            <p:cNvSpPr/>
            <p:nvPr/>
          </p:nvSpPr>
          <p:spPr>
            <a:xfrm>
              <a:off x="10639800" y="27724680"/>
              <a:ext cx="264240" cy="1311480"/>
            </a:xfrm>
            <a:custGeom>
              <a:avLst/>
              <a:gdLst>
                <a:gd name="textAreaLeft" fmla="*/ 0 w 264240"/>
                <a:gd name="textAreaRight" fmla="*/ 264600 w 264240"/>
                <a:gd name="textAreaTop" fmla="*/ 0 h 1311480"/>
                <a:gd name="textAreaBottom" fmla="*/ 1311840 h 1311480"/>
              </a:gdLst>
              <a:ahLst/>
              <a:cxnLst/>
              <a:rect l="textAreaLeft" t="textAreaTop" r="textAreaRight" b="textAreaBottom"/>
              <a:pathLst>
                <a:path w="143510" h="711200">
                  <a:moveTo>
                    <a:pt x="47790" y="446214"/>
                  </a:moveTo>
                  <a:lnTo>
                    <a:pt x="0" y="446214"/>
                  </a:lnTo>
                  <a:lnTo>
                    <a:pt x="0" y="710844"/>
                  </a:lnTo>
                  <a:lnTo>
                    <a:pt x="47790" y="710844"/>
                  </a:lnTo>
                  <a:lnTo>
                    <a:pt x="47790" y="446214"/>
                  </a:lnTo>
                  <a:close/>
                </a:path>
                <a:path w="143510" h="711200">
                  <a:moveTo>
                    <a:pt x="143408" y="0"/>
                  </a:moveTo>
                  <a:lnTo>
                    <a:pt x="95605" y="0"/>
                  </a:lnTo>
                  <a:lnTo>
                    <a:pt x="95605" y="710844"/>
                  </a:lnTo>
                  <a:lnTo>
                    <a:pt x="143408" y="710844"/>
                  </a:lnTo>
                  <a:lnTo>
                    <a:pt x="14340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5" name="object 61"/>
            <p:cNvSpPr/>
            <p:nvPr/>
          </p:nvSpPr>
          <p:spPr>
            <a:xfrm>
              <a:off x="10992960" y="27348480"/>
              <a:ext cx="88560" cy="1688400"/>
            </a:xfrm>
            <a:custGeom>
              <a:avLst/>
              <a:gdLst>
                <a:gd name="textAreaLeft" fmla="*/ 0 w 88560"/>
                <a:gd name="textAreaRight" fmla="*/ 88920 w 88560"/>
                <a:gd name="textAreaTop" fmla="*/ 0 h 1688400"/>
                <a:gd name="textAreaBottom" fmla="*/ 1688760 h 1688400"/>
              </a:gdLst>
              <a:ahLst/>
              <a:cxnLst/>
              <a:rect l="textAreaLeft" t="textAreaTop" r="textAreaRight" b="textAreaBottom"/>
              <a:pathLst>
                <a:path w="48260" h="915669">
                  <a:moveTo>
                    <a:pt x="47800" y="0"/>
                  </a:moveTo>
                  <a:lnTo>
                    <a:pt x="0" y="0"/>
                  </a:lnTo>
                  <a:lnTo>
                    <a:pt x="0" y="915177"/>
                  </a:lnTo>
                  <a:lnTo>
                    <a:pt x="47800" y="915177"/>
                  </a:lnTo>
                  <a:lnTo>
                    <a:pt x="478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11169000" y="27556920"/>
              <a:ext cx="88200" cy="1478520"/>
            </a:xfrm>
            <a:custGeom>
              <a:avLst/>
              <a:gdLst>
                <a:gd name="textAreaLeft" fmla="*/ 0 w 88200"/>
                <a:gd name="textAreaRight" fmla="*/ 88560 w 88200"/>
                <a:gd name="textAreaTop" fmla="*/ 0 h 1478520"/>
                <a:gd name="textAreaBottom" fmla="*/ 1478880 h 1478520"/>
              </a:gdLst>
              <a:ahLst/>
              <a:cxnLst/>
              <a:rect l="textAreaLeft" t="textAreaTop" r="textAreaRight" b="textAreaBottom"/>
              <a:pathLst>
                <a:path w="48260" h="802005">
                  <a:moveTo>
                    <a:pt x="47807" y="0"/>
                  </a:moveTo>
                  <a:lnTo>
                    <a:pt x="0" y="0"/>
                  </a:lnTo>
                  <a:lnTo>
                    <a:pt x="0" y="801970"/>
                  </a:lnTo>
                  <a:lnTo>
                    <a:pt x="47807" y="801970"/>
                  </a:lnTo>
                  <a:lnTo>
                    <a:pt x="4780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63"/>
            <p:cNvSpPr/>
            <p:nvPr/>
          </p:nvSpPr>
          <p:spPr>
            <a:xfrm>
              <a:off x="11345760" y="27965880"/>
              <a:ext cx="88200" cy="1069560"/>
            </a:xfrm>
            <a:custGeom>
              <a:avLst/>
              <a:gdLst>
                <a:gd name="textAreaLeft" fmla="*/ 0 w 88200"/>
                <a:gd name="textAreaRight" fmla="*/ 88560 w 88200"/>
                <a:gd name="textAreaTop" fmla="*/ 0 h 1069560"/>
                <a:gd name="textAreaBottom" fmla="*/ 1069920 h 1069560"/>
              </a:gdLst>
              <a:ahLst/>
              <a:cxnLst/>
              <a:rect l="textAreaLeft" t="textAreaTop" r="textAreaRight" b="textAreaBottom"/>
              <a:pathLst>
                <a:path w="48260" h="580390">
                  <a:moveTo>
                    <a:pt x="47800" y="0"/>
                  </a:moveTo>
                  <a:lnTo>
                    <a:pt x="0" y="0"/>
                  </a:lnTo>
                  <a:lnTo>
                    <a:pt x="0" y="580374"/>
                  </a:lnTo>
                  <a:lnTo>
                    <a:pt x="47800" y="580374"/>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8" name="object 64"/>
            <p:cNvSpPr/>
            <p:nvPr/>
          </p:nvSpPr>
          <p:spPr>
            <a:xfrm>
              <a:off x="11521440" y="28524240"/>
              <a:ext cx="88560" cy="511200"/>
            </a:xfrm>
            <a:custGeom>
              <a:avLst/>
              <a:gdLst>
                <a:gd name="textAreaLeft" fmla="*/ 0 w 88560"/>
                <a:gd name="textAreaRight" fmla="*/ 88920 w 88560"/>
                <a:gd name="textAreaTop" fmla="*/ 0 h 511200"/>
                <a:gd name="textAreaBottom" fmla="*/ 511560 h 511200"/>
              </a:gdLst>
              <a:ahLst/>
              <a:cxnLst/>
              <a:rect l="textAreaLeft" t="textAreaTop" r="textAreaRight" b="textAreaBottom"/>
              <a:pathLst>
                <a:path w="48260" h="277494">
                  <a:moveTo>
                    <a:pt x="47800" y="0"/>
                  </a:moveTo>
                  <a:lnTo>
                    <a:pt x="0" y="0"/>
                  </a:lnTo>
                  <a:lnTo>
                    <a:pt x="0" y="277438"/>
                  </a:lnTo>
                  <a:lnTo>
                    <a:pt x="47800" y="277438"/>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11698200" y="28765800"/>
              <a:ext cx="264240" cy="269640"/>
            </a:xfrm>
            <a:custGeom>
              <a:avLst/>
              <a:gdLst>
                <a:gd name="textAreaLeft" fmla="*/ 0 w 264240"/>
                <a:gd name="textAreaRight" fmla="*/ 264600 w 264240"/>
                <a:gd name="textAreaTop" fmla="*/ 0 h 269640"/>
                <a:gd name="textAreaBottom" fmla="*/ 270000 h 269640"/>
              </a:gdLst>
              <a:ahLst/>
              <a:cxnLst/>
              <a:rect l="textAreaLeft" t="textAreaTop" r="textAreaRight" b="textAreaBottom"/>
              <a:pathLst>
                <a:path w="143510" h="146684">
                  <a:moveTo>
                    <a:pt x="47790" y="0"/>
                  </a:moveTo>
                  <a:lnTo>
                    <a:pt x="0" y="0"/>
                  </a:lnTo>
                  <a:lnTo>
                    <a:pt x="0" y="146431"/>
                  </a:lnTo>
                  <a:lnTo>
                    <a:pt x="47790" y="146431"/>
                  </a:lnTo>
                  <a:lnTo>
                    <a:pt x="47790" y="0"/>
                  </a:lnTo>
                  <a:close/>
                </a:path>
                <a:path w="143510" h="146684">
                  <a:moveTo>
                    <a:pt x="143408" y="73698"/>
                  </a:moveTo>
                  <a:lnTo>
                    <a:pt x="95605" y="73698"/>
                  </a:lnTo>
                  <a:lnTo>
                    <a:pt x="95605" y="146431"/>
                  </a:lnTo>
                  <a:lnTo>
                    <a:pt x="143408" y="146431"/>
                  </a:lnTo>
                  <a:lnTo>
                    <a:pt x="143408" y="73698"/>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0" name="object 66"/>
            <p:cNvSpPr/>
            <p:nvPr/>
          </p:nvSpPr>
          <p:spPr>
            <a:xfrm>
              <a:off x="12050640" y="28460520"/>
              <a:ext cx="88200" cy="575640"/>
            </a:xfrm>
            <a:custGeom>
              <a:avLst/>
              <a:gdLst>
                <a:gd name="textAreaLeft" fmla="*/ 0 w 88200"/>
                <a:gd name="textAreaRight" fmla="*/ 88560 w 88200"/>
                <a:gd name="textAreaTop" fmla="*/ 0 h 575640"/>
                <a:gd name="textAreaBottom" fmla="*/ 576000 h 575640"/>
              </a:gdLst>
              <a:ahLst/>
              <a:cxnLst/>
              <a:rect l="textAreaLeft" t="textAreaTop" r="textAreaRight" b="textAreaBottom"/>
              <a:pathLst>
                <a:path w="48259" h="312419">
                  <a:moveTo>
                    <a:pt x="47800" y="0"/>
                  </a:moveTo>
                  <a:lnTo>
                    <a:pt x="0" y="0"/>
                  </a:lnTo>
                  <a:lnTo>
                    <a:pt x="0" y="312114"/>
                  </a:lnTo>
                  <a:lnTo>
                    <a:pt x="47800" y="312114"/>
                  </a:lnTo>
                  <a:lnTo>
                    <a:pt x="478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7"/>
            <p:cNvSpPr/>
            <p:nvPr/>
          </p:nvSpPr>
          <p:spPr>
            <a:xfrm>
              <a:off x="12227400" y="27910800"/>
              <a:ext cx="88200" cy="1124640"/>
            </a:xfrm>
            <a:custGeom>
              <a:avLst/>
              <a:gdLst>
                <a:gd name="textAreaLeft" fmla="*/ 0 w 88200"/>
                <a:gd name="textAreaRight" fmla="*/ 88560 w 88200"/>
                <a:gd name="textAreaTop" fmla="*/ 0 h 1124640"/>
                <a:gd name="textAreaBottom" fmla="*/ 1125000 h 1124640"/>
              </a:gdLst>
              <a:ahLst/>
              <a:cxnLst/>
              <a:rect l="textAreaLeft" t="textAreaTop" r="textAreaRight" b="textAreaBottom"/>
              <a:pathLst>
                <a:path w="48259" h="610234">
                  <a:moveTo>
                    <a:pt x="47800" y="0"/>
                  </a:moveTo>
                  <a:lnTo>
                    <a:pt x="0" y="0"/>
                  </a:lnTo>
                  <a:lnTo>
                    <a:pt x="0" y="610120"/>
                  </a:lnTo>
                  <a:lnTo>
                    <a:pt x="47800" y="610120"/>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2" name="object 68"/>
            <p:cNvSpPr/>
            <p:nvPr/>
          </p:nvSpPr>
          <p:spPr>
            <a:xfrm>
              <a:off x="12138840" y="29036160"/>
              <a:ext cx="88560" cy="229680"/>
            </a:xfrm>
            <a:custGeom>
              <a:avLst/>
              <a:gdLst>
                <a:gd name="textAreaLeft" fmla="*/ 0 w 88560"/>
                <a:gd name="textAreaRight" fmla="*/ 88920 w 88560"/>
                <a:gd name="textAreaTop" fmla="*/ 0 h 229680"/>
                <a:gd name="textAreaBottom" fmla="*/ 230040 h 229680"/>
              </a:gdLst>
              <a:ahLst/>
              <a:cxnLst/>
              <a:rect l="textAreaLeft" t="textAreaTop" r="textAreaRight" b="textAreaBottom"/>
              <a:pathLst>
                <a:path w="48259" h="125094">
                  <a:moveTo>
                    <a:pt x="47800" y="0"/>
                  </a:moveTo>
                  <a:lnTo>
                    <a:pt x="0" y="0"/>
                  </a:lnTo>
                  <a:lnTo>
                    <a:pt x="0" y="124617"/>
                  </a:lnTo>
                  <a:lnTo>
                    <a:pt x="47800" y="124617"/>
                  </a:lnTo>
                  <a:lnTo>
                    <a:pt x="478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69"/>
            <p:cNvSpPr/>
            <p:nvPr/>
          </p:nvSpPr>
          <p:spPr>
            <a:xfrm>
              <a:off x="11786400" y="29036160"/>
              <a:ext cx="264240" cy="1380600"/>
            </a:xfrm>
            <a:custGeom>
              <a:avLst/>
              <a:gdLst>
                <a:gd name="textAreaLeft" fmla="*/ 0 w 264240"/>
                <a:gd name="textAreaRight" fmla="*/ 264600 w 264240"/>
                <a:gd name="textAreaTop" fmla="*/ 0 h 1380600"/>
                <a:gd name="textAreaBottom" fmla="*/ 1380960 h 1380600"/>
              </a:gdLst>
              <a:ahLst/>
              <a:cxnLst/>
              <a:rect l="textAreaLeft" t="textAreaTop" r="textAreaRight" b="textAreaBottom"/>
              <a:pathLst>
                <a:path w="143509" h="748665">
                  <a:moveTo>
                    <a:pt x="47815" y="0"/>
                  </a:moveTo>
                  <a:lnTo>
                    <a:pt x="0" y="0"/>
                  </a:lnTo>
                  <a:lnTo>
                    <a:pt x="0" y="748538"/>
                  </a:lnTo>
                  <a:lnTo>
                    <a:pt x="47815" y="748538"/>
                  </a:lnTo>
                  <a:lnTo>
                    <a:pt x="47815" y="0"/>
                  </a:lnTo>
                  <a:close/>
                </a:path>
                <a:path w="143509" h="748665">
                  <a:moveTo>
                    <a:pt x="143421" y="0"/>
                  </a:moveTo>
                  <a:lnTo>
                    <a:pt x="95618" y="0"/>
                  </a:lnTo>
                  <a:lnTo>
                    <a:pt x="95618" y="409257"/>
                  </a:lnTo>
                  <a:lnTo>
                    <a:pt x="143421" y="409257"/>
                  </a:lnTo>
                  <a:lnTo>
                    <a:pt x="14342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4" name="object 70"/>
            <p:cNvSpPr/>
            <p:nvPr/>
          </p:nvSpPr>
          <p:spPr>
            <a:xfrm>
              <a:off x="11610000" y="29036160"/>
              <a:ext cx="88200" cy="731160"/>
            </a:xfrm>
            <a:custGeom>
              <a:avLst/>
              <a:gdLst>
                <a:gd name="textAreaLeft" fmla="*/ 0 w 88200"/>
                <a:gd name="textAreaRight" fmla="*/ 88560 w 88200"/>
                <a:gd name="textAreaTop" fmla="*/ 0 h 731160"/>
                <a:gd name="textAreaBottom" fmla="*/ 731520 h 731160"/>
              </a:gdLst>
              <a:ahLst/>
              <a:cxnLst/>
              <a:rect l="textAreaLeft" t="textAreaTop" r="textAreaRight" b="textAreaBottom"/>
              <a:pathLst>
                <a:path w="48260" h="396875">
                  <a:moveTo>
                    <a:pt x="47807" y="0"/>
                  </a:moveTo>
                  <a:lnTo>
                    <a:pt x="0" y="0"/>
                  </a:lnTo>
                  <a:lnTo>
                    <a:pt x="0" y="396402"/>
                  </a:lnTo>
                  <a:lnTo>
                    <a:pt x="47807" y="396402"/>
                  </a:lnTo>
                  <a:lnTo>
                    <a:pt x="4780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5" name="object 71"/>
            <p:cNvSpPr/>
            <p:nvPr/>
          </p:nvSpPr>
          <p:spPr>
            <a:xfrm>
              <a:off x="11433240" y="29036160"/>
              <a:ext cx="88200" cy="1152000"/>
            </a:xfrm>
            <a:custGeom>
              <a:avLst/>
              <a:gdLst>
                <a:gd name="textAreaLeft" fmla="*/ 0 w 88200"/>
                <a:gd name="textAreaRight" fmla="*/ 88560 w 88200"/>
                <a:gd name="textAreaTop" fmla="*/ 0 h 1152000"/>
                <a:gd name="textAreaBottom" fmla="*/ 1152360 h 1152000"/>
              </a:gdLst>
              <a:ahLst/>
              <a:cxnLst/>
              <a:rect l="textAreaLeft" t="textAreaTop" r="textAreaRight" b="textAreaBottom"/>
              <a:pathLst>
                <a:path w="48260" h="624840">
                  <a:moveTo>
                    <a:pt x="47800" y="0"/>
                  </a:moveTo>
                  <a:lnTo>
                    <a:pt x="0" y="0"/>
                  </a:lnTo>
                  <a:lnTo>
                    <a:pt x="0" y="624236"/>
                  </a:lnTo>
                  <a:lnTo>
                    <a:pt x="47800" y="624236"/>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11080800" y="29036160"/>
              <a:ext cx="264240" cy="1688400"/>
            </a:xfrm>
            <a:custGeom>
              <a:avLst/>
              <a:gdLst>
                <a:gd name="textAreaLeft" fmla="*/ 0 w 264240"/>
                <a:gd name="textAreaRight" fmla="*/ 264600 w 264240"/>
                <a:gd name="textAreaTop" fmla="*/ 0 h 1688400"/>
                <a:gd name="textAreaBottom" fmla="*/ 1688760 h 1688400"/>
              </a:gdLst>
              <a:ahLst/>
              <a:cxnLst/>
              <a:rect l="textAreaLeft" t="textAreaTop" r="textAreaRight" b="textAreaBottom"/>
              <a:pathLst>
                <a:path w="143510" h="915669">
                  <a:moveTo>
                    <a:pt x="47802" y="0"/>
                  </a:moveTo>
                  <a:lnTo>
                    <a:pt x="0" y="0"/>
                  </a:lnTo>
                  <a:lnTo>
                    <a:pt x="0" y="792810"/>
                  </a:lnTo>
                  <a:lnTo>
                    <a:pt x="47802" y="792810"/>
                  </a:lnTo>
                  <a:lnTo>
                    <a:pt x="47802" y="0"/>
                  </a:lnTo>
                  <a:close/>
                </a:path>
                <a:path w="143510" h="915669">
                  <a:moveTo>
                    <a:pt x="143408" y="0"/>
                  </a:moveTo>
                  <a:lnTo>
                    <a:pt x="95605" y="0"/>
                  </a:lnTo>
                  <a:lnTo>
                    <a:pt x="95605" y="915174"/>
                  </a:lnTo>
                  <a:lnTo>
                    <a:pt x="143408" y="915174"/>
                  </a:lnTo>
                  <a:lnTo>
                    <a:pt x="14340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7" name="object 73"/>
            <p:cNvSpPr/>
            <p:nvPr/>
          </p:nvSpPr>
          <p:spPr>
            <a:xfrm>
              <a:off x="10904760" y="29036160"/>
              <a:ext cx="88200" cy="843840"/>
            </a:xfrm>
            <a:custGeom>
              <a:avLst/>
              <a:gdLst>
                <a:gd name="textAreaLeft" fmla="*/ 0 w 88200"/>
                <a:gd name="textAreaRight" fmla="*/ 88560 w 88200"/>
                <a:gd name="textAreaTop" fmla="*/ 0 h 843840"/>
                <a:gd name="textAreaBottom" fmla="*/ 844200 h 843840"/>
              </a:gdLst>
              <a:ahLst/>
              <a:cxnLst/>
              <a:rect l="textAreaLeft" t="textAreaTop" r="textAreaRight" b="textAreaBottom"/>
              <a:pathLst>
                <a:path w="48260" h="457834">
                  <a:moveTo>
                    <a:pt x="47800" y="0"/>
                  </a:moveTo>
                  <a:lnTo>
                    <a:pt x="0" y="0"/>
                  </a:lnTo>
                  <a:lnTo>
                    <a:pt x="0" y="457595"/>
                  </a:lnTo>
                  <a:lnTo>
                    <a:pt x="47800" y="457595"/>
                  </a:lnTo>
                  <a:lnTo>
                    <a:pt x="478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74"/>
            <p:cNvSpPr/>
            <p:nvPr/>
          </p:nvSpPr>
          <p:spPr>
            <a:xfrm>
              <a:off x="10728360" y="29036160"/>
              <a:ext cx="88200" cy="588240"/>
            </a:xfrm>
            <a:custGeom>
              <a:avLst/>
              <a:gdLst>
                <a:gd name="textAreaLeft" fmla="*/ 0 w 88200"/>
                <a:gd name="textAreaRight" fmla="*/ 88560 w 88200"/>
                <a:gd name="textAreaTop" fmla="*/ 0 h 588240"/>
                <a:gd name="textAreaBottom" fmla="*/ 588600 h 588240"/>
              </a:gdLst>
              <a:ahLst/>
              <a:cxnLst/>
              <a:rect l="textAreaLeft" t="textAreaTop" r="textAreaRight" b="textAreaBottom"/>
              <a:pathLst>
                <a:path w="48260" h="319405">
                  <a:moveTo>
                    <a:pt x="47800" y="0"/>
                  </a:moveTo>
                  <a:lnTo>
                    <a:pt x="0" y="0"/>
                  </a:lnTo>
                  <a:lnTo>
                    <a:pt x="0" y="319193"/>
                  </a:lnTo>
                  <a:lnTo>
                    <a:pt x="47800" y="319193"/>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0552320" y="29036160"/>
              <a:ext cx="88200" cy="190440"/>
            </a:xfrm>
            <a:custGeom>
              <a:avLst/>
              <a:gdLst>
                <a:gd name="textAreaLeft" fmla="*/ 0 w 88200"/>
                <a:gd name="textAreaRight" fmla="*/ 88560 w 88200"/>
                <a:gd name="textAreaTop" fmla="*/ 0 h 190440"/>
                <a:gd name="textAreaBottom" fmla="*/ 190800 h 190440"/>
              </a:gdLst>
              <a:ahLst/>
              <a:cxnLst/>
              <a:rect l="textAreaLeft" t="textAreaTop" r="textAreaRight" b="textAreaBottom"/>
              <a:pathLst>
                <a:path w="48260" h="103505">
                  <a:moveTo>
                    <a:pt x="47800" y="0"/>
                  </a:moveTo>
                  <a:lnTo>
                    <a:pt x="0" y="0"/>
                  </a:lnTo>
                  <a:lnTo>
                    <a:pt x="0" y="103065"/>
                  </a:lnTo>
                  <a:lnTo>
                    <a:pt x="47800" y="103065"/>
                  </a:lnTo>
                  <a:lnTo>
                    <a:pt x="478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10375560" y="29036160"/>
              <a:ext cx="88560" cy="1345320"/>
            </a:xfrm>
            <a:custGeom>
              <a:avLst/>
              <a:gdLst>
                <a:gd name="textAreaLeft" fmla="*/ 0 w 88560"/>
                <a:gd name="textAreaRight" fmla="*/ 88920 w 88560"/>
                <a:gd name="textAreaTop" fmla="*/ 0 h 1345320"/>
                <a:gd name="textAreaBottom" fmla="*/ 1345680 h 1345320"/>
              </a:gdLst>
              <a:ahLst/>
              <a:cxnLst/>
              <a:rect l="textAreaLeft" t="textAreaTop" r="textAreaRight" b="textAreaBottom"/>
              <a:pathLst>
                <a:path w="48260" h="729615">
                  <a:moveTo>
                    <a:pt x="47800" y="0"/>
                  </a:moveTo>
                  <a:lnTo>
                    <a:pt x="0" y="0"/>
                  </a:lnTo>
                  <a:lnTo>
                    <a:pt x="0" y="729271"/>
                  </a:lnTo>
                  <a:lnTo>
                    <a:pt x="47800" y="729271"/>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1" name="object 77"/>
            <p:cNvSpPr/>
            <p:nvPr/>
          </p:nvSpPr>
          <p:spPr>
            <a:xfrm>
              <a:off x="10199160" y="29036160"/>
              <a:ext cx="88200" cy="672480"/>
            </a:xfrm>
            <a:custGeom>
              <a:avLst/>
              <a:gdLst>
                <a:gd name="textAreaLeft" fmla="*/ 0 w 88200"/>
                <a:gd name="textAreaRight" fmla="*/ 88560 w 88200"/>
                <a:gd name="textAreaTop" fmla="*/ 0 h 672480"/>
                <a:gd name="textAreaBottom" fmla="*/ 672840 h 672480"/>
              </a:gdLst>
              <a:ahLst/>
              <a:cxnLst/>
              <a:rect l="textAreaLeft" t="textAreaTop" r="textAreaRight" b="textAreaBottom"/>
              <a:pathLst>
                <a:path w="48260" h="365125">
                  <a:moveTo>
                    <a:pt x="47800" y="0"/>
                  </a:moveTo>
                  <a:lnTo>
                    <a:pt x="0" y="0"/>
                  </a:lnTo>
                  <a:lnTo>
                    <a:pt x="0" y="364638"/>
                  </a:lnTo>
                  <a:lnTo>
                    <a:pt x="47800" y="364638"/>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9846720" y="29036160"/>
              <a:ext cx="264240" cy="1152000"/>
            </a:xfrm>
            <a:custGeom>
              <a:avLst/>
              <a:gdLst>
                <a:gd name="textAreaLeft" fmla="*/ 0 w 264240"/>
                <a:gd name="textAreaRight" fmla="*/ 264600 w 264240"/>
                <a:gd name="textAreaTop" fmla="*/ 0 h 1152000"/>
                <a:gd name="textAreaBottom" fmla="*/ 1152360 h 1152000"/>
              </a:gdLst>
              <a:ahLst/>
              <a:cxnLst/>
              <a:rect l="textAreaLeft" t="textAreaTop" r="textAreaRight" b="textAreaBottom"/>
              <a:pathLst>
                <a:path w="143510" h="624840">
                  <a:moveTo>
                    <a:pt x="47790" y="0"/>
                  </a:moveTo>
                  <a:lnTo>
                    <a:pt x="0" y="0"/>
                  </a:lnTo>
                  <a:lnTo>
                    <a:pt x="0" y="248488"/>
                  </a:lnTo>
                  <a:lnTo>
                    <a:pt x="47790" y="248488"/>
                  </a:lnTo>
                  <a:lnTo>
                    <a:pt x="47790" y="0"/>
                  </a:lnTo>
                  <a:close/>
                </a:path>
                <a:path w="143510" h="624840">
                  <a:moveTo>
                    <a:pt x="143408" y="0"/>
                  </a:moveTo>
                  <a:lnTo>
                    <a:pt x="95605" y="0"/>
                  </a:lnTo>
                  <a:lnTo>
                    <a:pt x="95605" y="624243"/>
                  </a:lnTo>
                  <a:lnTo>
                    <a:pt x="143408" y="624243"/>
                  </a:lnTo>
                  <a:lnTo>
                    <a:pt x="14340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9670680" y="29036160"/>
              <a:ext cx="88200" cy="1688400"/>
            </a:xfrm>
            <a:custGeom>
              <a:avLst/>
              <a:gdLst>
                <a:gd name="textAreaLeft" fmla="*/ 0 w 88200"/>
                <a:gd name="textAreaRight" fmla="*/ 88560 w 88200"/>
                <a:gd name="textAreaTop" fmla="*/ 0 h 1688400"/>
                <a:gd name="textAreaBottom" fmla="*/ 1688760 h 1688400"/>
              </a:gdLst>
              <a:ahLst/>
              <a:cxnLst/>
              <a:rect l="textAreaLeft" t="textAreaTop" r="textAreaRight" b="textAreaBottom"/>
              <a:pathLst>
                <a:path w="48260" h="915669">
                  <a:moveTo>
                    <a:pt x="47800" y="0"/>
                  </a:moveTo>
                  <a:lnTo>
                    <a:pt x="0" y="0"/>
                  </a:lnTo>
                  <a:lnTo>
                    <a:pt x="0" y="915177"/>
                  </a:lnTo>
                  <a:lnTo>
                    <a:pt x="47800" y="915177"/>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4" name="object 80"/>
            <p:cNvSpPr/>
            <p:nvPr/>
          </p:nvSpPr>
          <p:spPr>
            <a:xfrm>
              <a:off x="9493920" y="29036160"/>
              <a:ext cx="88560" cy="1259640"/>
            </a:xfrm>
            <a:custGeom>
              <a:avLst/>
              <a:gdLst>
                <a:gd name="textAreaLeft" fmla="*/ 0 w 88560"/>
                <a:gd name="textAreaRight" fmla="*/ 88920 w 88560"/>
                <a:gd name="textAreaTop" fmla="*/ 0 h 1259640"/>
                <a:gd name="textAreaBottom" fmla="*/ 1260000 h 1259640"/>
              </a:gdLst>
              <a:ahLst/>
              <a:cxnLst/>
              <a:rect l="textAreaLeft" t="textAreaTop" r="textAreaRight" b="textAreaBottom"/>
              <a:pathLst>
                <a:path w="48260" h="683259">
                  <a:moveTo>
                    <a:pt x="47800" y="0"/>
                  </a:moveTo>
                  <a:lnTo>
                    <a:pt x="0" y="0"/>
                  </a:lnTo>
                  <a:lnTo>
                    <a:pt x="0" y="683040"/>
                  </a:lnTo>
                  <a:lnTo>
                    <a:pt x="47800" y="683040"/>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9318240" y="29036160"/>
              <a:ext cx="88200" cy="711000"/>
            </a:xfrm>
            <a:custGeom>
              <a:avLst/>
              <a:gdLst>
                <a:gd name="textAreaLeft" fmla="*/ 0 w 88200"/>
                <a:gd name="textAreaRight" fmla="*/ 88560 w 88200"/>
                <a:gd name="textAreaTop" fmla="*/ 0 h 711000"/>
                <a:gd name="textAreaBottom" fmla="*/ 711360 h 711000"/>
              </a:gdLst>
              <a:ahLst/>
              <a:cxnLst/>
              <a:rect l="textAreaLeft" t="textAreaTop" r="textAreaRight" b="textAreaBottom"/>
              <a:pathLst>
                <a:path w="48260" h="386080">
                  <a:moveTo>
                    <a:pt x="47800" y="0"/>
                  </a:moveTo>
                  <a:lnTo>
                    <a:pt x="0" y="0"/>
                  </a:lnTo>
                  <a:lnTo>
                    <a:pt x="0" y="385716"/>
                  </a:lnTo>
                  <a:lnTo>
                    <a:pt x="47800" y="385716"/>
                  </a:lnTo>
                  <a:lnTo>
                    <a:pt x="478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6" name="object 82"/>
            <p:cNvSpPr/>
            <p:nvPr/>
          </p:nvSpPr>
          <p:spPr>
            <a:xfrm>
              <a:off x="8965080" y="29036160"/>
              <a:ext cx="263880" cy="1306800"/>
            </a:xfrm>
            <a:custGeom>
              <a:avLst/>
              <a:gdLst>
                <a:gd name="textAreaLeft" fmla="*/ 0 w 263880"/>
                <a:gd name="textAreaRight" fmla="*/ 264240 w 263880"/>
                <a:gd name="textAreaTop" fmla="*/ 0 h 1306800"/>
                <a:gd name="textAreaBottom" fmla="*/ 1307160 h 1306800"/>
              </a:gdLst>
              <a:ahLst/>
              <a:cxnLst/>
              <a:rect l="textAreaLeft" t="textAreaTop" r="textAreaRight" b="textAreaBottom"/>
              <a:pathLst>
                <a:path w="143510" h="708659">
                  <a:moveTo>
                    <a:pt x="47802" y="0"/>
                  </a:moveTo>
                  <a:lnTo>
                    <a:pt x="0" y="0"/>
                  </a:lnTo>
                  <a:lnTo>
                    <a:pt x="0" y="496963"/>
                  </a:lnTo>
                  <a:lnTo>
                    <a:pt x="47802" y="496963"/>
                  </a:lnTo>
                  <a:lnTo>
                    <a:pt x="47802" y="0"/>
                  </a:lnTo>
                  <a:close/>
                </a:path>
                <a:path w="143510" h="708659">
                  <a:moveTo>
                    <a:pt x="143395" y="0"/>
                  </a:moveTo>
                  <a:lnTo>
                    <a:pt x="95592" y="0"/>
                  </a:lnTo>
                  <a:lnTo>
                    <a:pt x="95592" y="708088"/>
                  </a:lnTo>
                  <a:lnTo>
                    <a:pt x="143395" y="708088"/>
                  </a:lnTo>
                  <a:lnTo>
                    <a:pt x="14339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8612280" y="29036160"/>
              <a:ext cx="264240" cy="523800"/>
            </a:xfrm>
            <a:custGeom>
              <a:avLst/>
              <a:gdLst>
                <a:gd name="textAreaLeft" fmla="*/ 0 w 264240"/>
                <a:gd name="textAreaRight" fmla="*/ 264600 w 264240"/>
                <a:gd name="textAreaTop" fmla="*/ 0 h 523800"/>
                <a:gd name="textAreaBottom" fmla="*/ 524160 h 523800"/>
              </a:gdLst>
              <a:ahLst/>
              <a:cxnLst/>
              <a:rect l="textAreaLeft" t="textAreaTop" r="textAreaRight" b="textAreaBottom"/>
              <a:pathLst>
                <a:path w="143510" h="284480">
                  <a:moveTo>
                    <a:pt x="47802" y="14122"/>
                  </a:moveTo>
                  <a:lnTo>
                    <a:pt x="0" y="14122"/>
                  </a:lnTo>
                  <a:lnTo>
                    <a:pt x="0" y="138734"/>
                  </a:lnTo>
                  <a:lnTo>
                    <a:pt x="47802" y="138734"/>
                  </a:lnTo>
                  <a:lnTo>
                    <a:pt x="47802" y="14122"/>
                  </a:lnTo>
                  <a:close/>
                </a:path>
                <a:path w="143510" h="284480">
                  <a:moveTo>
                    <a:pt x="143408" y="0"/>
                  </a:moveTo>
                  <a:lnTo>
                    <a:pt x="95618" y="0"/>
                  </a:lnTo>
                  <a:lnTo>
                    <a:pt x="95618" y="283883"/>
                  </a:lnTo>
                  <a:lnTo>
                    <a:pt x="143408" y="283883"/>
                  </a:lnTo>
                  <a:lnTo>
                    <a:pt x="14340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8436600" y="29062080"/>
              <a:ext cx="88200" cy="1043280"/>
            </a:xfrm>
            <a:custGeom>
              <a:avLst/>
              <a:gdLst>
                <a:gd name="textAreaLeft" fmla="*/ 0 w 88200"/>
                <a:gd name="textAreaRight" fmla="*/ 88560 w 88200"/>
                <a:gd name="textAreaTop" fmla="*/ 0 h 1043280"/>
                <a:gd name="textAreaBottom" fmla="*/ 1043640 h 1043280"/>
              </a:gdLst>
              <a:ahLst/>
              <a:cxnLst/>
              <a:rect l="textAreaLeft" t="textAreaTop" r="textAreaRight" b="textAreaBottom"/>
              <a:pathLst>
                <a:path w="48260" h="565784">
                  <a:moveTo>
                    <a:pt x="47807" y="0"/>
                  </a:moveTo>
                  <a:lnTo>
                    <a:pt x="0" y="0"/>
                  </a:lnTo>
                  <a:lnTo>
                    <a:pt x="0" y="565336"/>
                  </a:lnTo>
                  <a:lnTo>
                    <a:pt x="47807" y="565336"/>
                  </a:lnTo>
                  <a:lnTo>
                    <a:pt x="4780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8259840" y="29062080"/>
              <a:ext cx="88200" cy="575640"/>
            </a:xfrm>
            <a:custGeom>
              <a:avLst/>
              <a:gdLst>
                <a:gd name="textAreaLeft" fmla="*/ 0 w 88200"/>
                <a:gd name="textAreaRight" fmla="*/ 88560 w 88200"/>
                <a:gd name="textAreaTop" fmla="*/ 0 h 575640"/>
                <a:gd name="textAreaBottom" fmla="*/ 576000 h 575640"/>
              </a:gdLst>
              <a:ahLst/>
              <a:cxnLst/>
              <a:rect l="textAreaLeft" t="textAreaTop" r="textAreaRight" b="textAreaBottom"/>
              <a:pathLst>
                <a:path w="48260" h="312419">
                  <a:moveTo>
                    <a:pt x="47807" y="0"/>
                  </a:moveTo>
                  <a:lnTo>
                    <a:pt x="0" y="0"/>
                  </a:lnTo>
                  <a:lnTo>
                    <a:pt x="0" y="312128"/>
                  </a:lnTo>
                  <a:lnTo>
                    <a:pt x="47807" y="312128"/>
                  </a:lnTo>
                  <a:lnTo>
                    <a:pt x="4780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7907400" y="29062080"/>
              <a:ext cx="264240" cy="1306800"/>
            </a:xfrm>
            <a:custGeom>
              <a:avLst/>
              <a:gdLst>
                <a:gd name="textAreaLeft" fmla="*/ 0 w 264240"/>
                <a:gd name="textAreaRight" fmla="*/ 264600 w 264240"/>
                <a:gd name="textAreaTop" fmla="*/ 0 h 1306800"/>
                <a:gd name="textAreaBottom" fmla="*/ 1307160 h 1306800"/>
              </a:gdLst>
              <a:ahLst/>
              <a:cxnLst/>
              <a:rect l="textAreaLeft" t="textAreaTop" r="textAreaRight" b="textAreaBottom"/>
              <a:pathLst>
                <a:path w="143510" h="708659">
                  <a:moveTo>
                    <a:pt x="47802" y="0"/>
                  </a:moveTo>
                  <a:lnTo>
                    <a:pt x="0" y="0"/>
                  </a:lnTo>
                  <a:lnTo>
                    <a:pt x="0" y="409257"/>
                  </a:lnTo>
                  <a:lnTo>
                    <a:pt x="47802" y="409257"/>
                  </a:lnTo>
                  <a:lnTo>
                    <a:pt x="47802" y="0"/>
                  </a:lnTo>
                  <a:close/>
                </a:path>
                <a:path w="143510" h="708659">
                  <a:moveTo>
                    <a:pt x="143395" y="0"/>
                  </a:moveTo>
                  <a:lnTo>
                    <a:pt x="95592" y="0"/>
                  </a:lnTo>
                  <a:lnTo>
                    <a:pt x="95592" y="708088"/>
                  </a:lnTo>
                  <a:lnTo>
                    <a:pt x="143395" y="708088"/>
                  </a:lnTo>
                  <a:lnTo>
                    <a:pt x="14339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1" name="object 87"/>
            <p:cNvSpPr/>
            <p:nvPr/>
          </p:nvSpPr>
          <p:spPr>
            <a:xfrm>
              <a:off x="7730640" y="29062080"/>
              <a:ext cx="88200" cy="1124640"/>
            </a:xfrm>
            <a:custGeom>
              <a:avLst/>
              <a:gdLst>
                <a:gd name="textAreaLeft" fmla="*/ 0 w 88200"/>
                <a:gd name="textAreaRight" fmla="*/ 88560 w 88200"/>
                <a:gd name="textAreaTop" fmla="*/ 0 h 1124640"/>
                <a:gd name="textAreaBottom" fmla="*/ 1125000 h 1124640"/>
              </a:gdLst>
              <a:ahLst/>
              <a:cxnLst/>
              <a:rect l="textAreaLeft" t="textAreaTop" r="textAreaRight" b="textAreaBottom"/>
              <a:pathLst>
                <a:path w="48260" h="610234">
                  <a:moveTo>
                    <a:pt x="47800" y="0"/>
                  </a:moveTo>
                  <a:lnTo>
                    <a:pt x="0" y="0"/>
                  </a:lnTo>
                  <a:lnTo>
                    <a:pt x="0" y="610114"/>
                  </a:lnTo>
                  <a:lnTo>
                    <a:pt x="47800" y="610114"/>
                  </a:lnTo>
                  <a:lnTo>
                    <a:pt x="4780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7554960" y="29062080"/>
              <a:ext cx="88200" cy="1537200"/>
            </a:xfrm>
            <a:custGeom>
              <a:avLst/>
              <a:gdLst>
                <a:gd name="textAreaLeft" fmla="*/ 0 w 88200"/>
                <a:gd name="textAreaRight" fmla="*/ 88560 w 88200"/>
                <a:gd name="textAreaTop" fmla="*/ 0 h 1537200"/>
                <a:gd name="textAreaBottom" fmla="*/ 1537560 h 1537200"/>
              </a:gdLst>
              <a:ahLst/>
              <a:cxnLst/>
              <a:rect l="textAreaLeft" t="textAreaTop" r="textAreaRight" b="textAreaBottom"/>
              <a:pathLst>
                <a:path w="48260" h="833755">
                  <a:moveTo>
                    <a:pt x="47800" y="0"/>
                  </a:moveTo>
                  <a:lnTo>
                    <a:pt x="0" y="0"/>
                  </a:lnTo>
                  <a:lnTo>
                    <a:pt x="0" y="833616"/>
                  </a:lnTo>
                  <a:lnTo>
                    <a:pt x="47800" y="833616"/>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3" name="object 89"/>
            <p:cNvSpPr/>
            <p:nvPr/>
          </p:nvSpPr>
          <p:spPr>
            <a:xfrm>
              <a:off x="7202160" y="29062080"/>
              <a:ext cx="264240" cy="964080"/>
            </a:xfrm>
            <a:custGeom>
              <a:avLst/>
              <a:gdLst>
                <a:gd name="textAreaLeft" fmla="*/ 0 w 264240"/>
                <a:gd name="textAreaRight" fmla="*/ 264600 w 264240"/>
                <a:gd name="textAreaTop" fmla="*/ 0 h 964080"/>
                <a:gd name="textAreaBottom" fmla="*/ 964440 h 964080"/>
              </a:gdLst>
              <a:ahLst/>
              <a:cxnLst/>
              <a:rect l="textAreaLeft" t="textAreaTop" r="textAreaRight" b="textAreaBottom"/>
              <a:pathLst>
                <a:path w="143510" h="523240">
                  <a:moveTo>
                    <a:pt x="47790" y="0"/>
                  </a:moveTo>
                  <a:lnTo>
                    <a:pt x="0" y="0"/>
                  </a:lnTo>
                  <a:lnTo>
                    <a:pt x="0" y="83324"/>
                  </a:lnTo>
                  <a:lnTo>
                    <a:pt x="47790" y="83324"/>
                  </a:lnTo>
                  <a:lnTo>
                    <a:pt x="47790" y="0"/>
                  </a:lnTo>
                  <a:close/>
                </a:path>
                <a:path w="143510" h="523240">
                  <a:moveTo>
                    <a:pt x="143408" y="0"/>
                  </a:moveTo>
                  <a:lnTo>
                    <a:pt x="95592" y="0"/>
                  </a:lnTo>
                  <a:lnTo>
                    <a:pt x="95592" y="522973"/>
                  </a:lnTo>
                  <a:lnTo>
                    <a:pt x="143408" y="522973"/>
                  </a:lnTo>
                  <a:lnTo>
                    <a:pt x="14340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4" name="object 90"/>
            <p:cNvSpPr/>
            <p:nvPr/>
          </p:nvSpPr>
          <p:spPr>
            <a:xfrm>
              <a:off x="7025760" y="29062080"/>
              <a:ext cx="88200" cy="307440"/>
            </a:xfrm>
            <a:custGeom>
              <a:avLst/>
              <a:gdLst>
                <a:gd name="textAreaLeft" fmla="*/ 0 w 88200"/>
                <a:gd name="textAreaRight" fmla="*/ 88560 w 88200"/>
                <a:gd name="textAreaTop" fmla="*/ 0 h 307440"/>
                <a:gd name="textAreaBottom" fmla="*/ 307800 h 307440"/>
              </a:gdLst>
              <a:ahLst/>
              <a:cxnLst/>
              <a:rect l="textAreaLeft" t="textAreaTop" r="textAreaRight" b="textAreaBottom"/>
              <a:pathLst>
                <a:path w="48260" h="167005">
                  <a:moveTo>
                    <a:pt x="47800" y="0"/>
                  </a:moveTo>
                  <a:lnTo>
                    <a:pt x="0" y="0"/>
                  </a:lnTo>
                  <a:lnTo>
                    <a:pt x="0" y="166640"/>
                  </a:lnTo>
                  <a:lnTo>
                    <a:pt x="47800" y="166640"/>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5" name="object 91"/>
            <p:cNvSpPr/>
            <p:nvPr/>
          </p:nvSpPr>
          <p:spPr>
            <a:xfrm>
              <a:off x="6849720" y="29062080"/>
              <a:ext cx="88200" cy="716400"/>
            </a:xfrm>
            <a:custGeom>
              <a:avLst/>
              <a:gdLst>
                <a:gd name="textAreaLeft" fmla="*/ 0 w 88200"/>
                <a:gd name="textAreaRight" fmla="*/ 88560 w 88200"/>
                <a:gd name="textAreaTop" fmla="*/ 0 h 716400"/>
                <a:gd name="textAreaBottom" fmla="*/ 716760 h 716400"/>
              </a:gdLst>
              <a:ahLst/>
              <a:cxnLst/>
              <a:rect l="textAreaLeft" t="textAreaTop" r="textAreaRight" b="textAreaBottom"/>
              <a:pathLst>
                <a:path w="48260" h="388619">
                  <a:moveTo>
                    <a:pt x="47800" y="0"/>
                  </a:moveTo>
                  <a:lnTo>
                    <a:pt x="0" y="0"/>
                  </a:lnTo>
                  <a:lnTo>
                    <a:pt x="0" y="388380"/>
                  </a:lnTo>
                  <a:lnTo>
                    <a:pt x="47800" y="388380"/>
                  </a:lnTo>
                  <a:lnTo>
                    <a:pt x="478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2"/>
            <p:cNvSpPr/>
            <p:nvPr/>
          </p:nvSpPr>
          <p:spPr>
            <a:xfrm>
              <a:off x="6672960" y="29062080"/>
              <a:ext cx="88560" cy="1587600"/>
            </a:xfrm>
            <a:custGeom>
              <a:avLst/>
              <a:gdLst>
                <a:gd name="textAreaLeft" fmla="*/ 0 w 88560"/>
                <a:gd name="textAreaRight" fmla="*/ 88920 w 88560"/>
                <a:gd name="textAreaTop" fmla="*/ 0 h 1587600"/>
                <a:gd name="textAreaBottom" fmla="*/ 1587960 h 1587600"/>
              </a:gdLst>
              <a:ahLst/>
              <a:cxnLst/>
              <a:rect l="textAreaLeft" t="textAreaTop" r="textAreaRight" b="textAreaBottom"/>
              <a:pathLst>
                <a:path w="48260" h="861059">
                  <a:moveTo>
                    <a:pt x="47800" y="0"/>
                  </a:moveTo>
                  <a:lnTo>
                    <a:pt x="0" y="0"/>
                  </a:lnTo>
                  <a:lnTo>
                    <a:pt x="0" y="860891"/>
                  </a:lnTo>
                  <a:lnTo>
                    <a:pt x="47800" y="860891"/>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7" name="object 93"/>
            <p:cNvSpPr/>
            <p:nvPr/>
          </p:nvSpPr>
          <p:spPr>
            <a:xfrm>
              <a:off x="6320520" y="29062080"/>
              <a:ext cx="264240" cy="1003320"/>
            </a:xfrm>
            <a:custGeom>
              <a:avLst/>
              <a:gdLst>
                <a:gd name="textAreaLeft" fmla="*/ 0 w 264240"/>
                <a:gd name="textAreaRight" fmla="*/ 264600 w 264240"/>
                <a:gd name="textAreaTop" fmla="*/ 0 h 1003320"/>
                <a:gd name="textAreaBottom" fmla="*/ 1003680 h 1003320"/>
              </a:gdLst>
              <a:ahLst/>
              <a:cxnLst/>
              <a:rect l="textAreaLeft" t="textAreaTop" r="textAreaRight" b="textAreaBottom"/>
              <a:pathLst>
                <a:path w="143510" h="544194">
                  <a:moveTo>
                    <a:pt x="47802" y="0"/>
                  </a:moveTo>
                  <a:lnTo>
                    <a:pt x="0" y="0"/>
                  </a:lnTo>
                  <a:lnTo>
                    <a:pt x="0" y="544156"/>
                  </a:lnTo>
                  <a:lnTo>
                    <a:pt x="47802" y="544156"/>
                  </a:lnTo>
                  <a:lnTo>
                    <a:pt x="47802" y="0"/>
                  </a:lnTo>
                  <a:close/>
                </a:path>
                <a:path w="143510" h="544194">
                  <a:moveTo>
                    <a:pt x="143395" y="0"/>
                  </a:moveTo>
                  <a:lnTo>
                    <a:pt x="95592" y="0"/>
                  </a:lnTo>
                  <a:lnTo>
                    <a:pt x="95592" y="249224"/>
                  </a:lnTo>
                  <a:lnTo>
                    <a:pt x="143395" y="249224"/>
                  </a:lnTo>
                  <a:lnTo>
                    <a:pt x="14339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4"/>
            <p:cNvSpPr/>
            <p:nvPr/>
          </p:nvSpPr>
          <p:spPr>
            <a:xfrm>
              <a:off x="6144120" y="29062080"/>
              <a:ext cx="88200" cy="1432800"/>
            </a:xfrm>
            <a:custGeom>
              <a:avLst/>
              <a:gdLst>
                <a:gd name="textAreaLeft" fmla="*/ 0 w 88200"/>
                <a:gd name="textAreaRight" fmla="*/ 88560 w 88200"/>
                <a:gd name="textAreaTop" fmla="*/ 0 h 1432800"/>
                <a:gd name="textAreaBottom" fmla="*/ 1433160 h 1432800"/>
              </a:gdLst>
              <a:ahLst/>
              <a:cxnLst/>
              <a:rect l="textAreaLeft" t="textAreaTop" r="textAreaRight" b="textAreaBottom"/>
              <a:pathLst>
                <a:path w="48260" h="777240">
                  <a:moveTo>
                    <a:pt x="47800" y="0"/>
                  </a:moveTo>
                  <a:lnTo>
                    <a:pt x="0" y="0"/>
                  </a:lnTo>
                  <a:lnTo>
                    <a:pt x="0" y="776775"/>
                  </a:lnTo>
                  <a:lnTo>
                    <a:pt x="47800" y="776775"/>
                  </a:lnTo>
                  <a:lnTo>
                    <a:pt x="478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9" name="object 95"/>
            <p:cNvSpPr/>
            <p:nvPr/>
          </p:nvSpPr>
          <p:spPr>
            <a:xfrm>
              <a:off x="5968080" y="29062080"/>
              <a:ext cx="88200" cy="711000"/>
            </a:xfrm>
            <a:custGeom>
              <a:avLst/>
              <a:gdLst>
                <a:gd name="textAreaLeft" fmla="*/ 0 w 88200"/>
                <a:gd name="textAreaRight" fmla="*/ 88560 w 88200"/>
                <a:gd name="textAreaTop" fmla="*/ 0 h 711000"/>
                <a:gd name="textAreaBottom" fmla="*/ 711360 h 711000"/>
              </a:gdLst>
              <a:ahLst/>
              <a:cxnLst/>
              <a:rect l="textAreaLeft" t="textAreaTop" r="textAreaRight" b="textAreaBottom"/>
              <a:pathLst>
                <a:path w="48260" h="386080">
                  <a:moveTo>
                    <a:pt x="47800" y="0"/>
                  </a:moveTo>
                  <a:lnTo>
                    <a:pt x="0" y="0"/>
                  </a:lnTo>
                  <a:lnTo>
                    <a:pt x="0" y="385716"/>
                  </a:lnTo>
                  <a:lnTo>
                    <a:pt x="47800" y="385716"/>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0" name="object 96"/>
            <p:cNvSpPr/>
            <p:nvPr/>
          </p:nvSpPr>
          <p:spPr>
            <a:xfrm>
              <a:off x="5791320" y="28906200"/>
              <a:ext cx="88560" cy="1344960"/>
            </a:xfrm>
            <a:custGeom>
              <a:avLst/>
              <a:gdLst>
                <a:gd name="textAreaLeft" fmla="*/ 0 w 88560"/>
                <a:gd name="textAreaRight" fmla="*/ 88920 w 88560"/>
                <a:gd name="textAreaTop" fmla="*/ 0 h 1344960"/>
                <a:gd name="textAreaBottom" fmla="*/ 1345320 h 1344960"/>
              </a:gdLst>
              <a:ahLst/>
              <a:cxnLst/>
              <a:rect l="textAreaLeft" t="textAreaTop" r="textAreaRight" b="textAreaBottom"/>
              <a:pathLst>
                <a:path w="48260" h="729615">
                  <a:moveTo>
                    <a:pt x="47800" y="0"/>
                  </a:moveTo>
                  <a:lnTo>
                    <a:pt x="0" y="0"/>
                  </a:lnTo>
                  <a:lnTo>
                    <a:pt x="0" y="729271"/>
                  </a:lnTo>
                  <a:lnTo>
                    <a:pt x="47800" y="729271"/>
                  </a:lnTo>
                  <a:lnTo>
                    <a:pt x="4780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5615640" y="28906200"/>
              <a:ext cx="88200" cy="459360"/>
            </a:xfrm>
            <a:custGeom>
              <a:avLst/>
              <a:gdLst>
                <a:gd name="textAreaLeft" fmla="*/ 0 w 88200"/>
                <a:gd name="textAreaRight" fmla="*/ 88560 w 88200"/>
                <a:gd name="textAreaTop" fmla="*/ 0 h 459360"/>
                <a:gd name="textAreaBottom" fmla="*/ 459720 h 459360"/>
              </a:gdLst>
              <a:ahLst/>
              <a:cxnLst/>
              <a:rect l="textAreaLeft" t="textAreaTop" r="textAreaRight" b="textAreaBottom"/>
              <a:pathLst>
                <a:path w="48260" h="249555">
                  <a:moveTo>
                    <a:pt x="47800" y="0"/>
                  </a:moveTo>
                  <a:lnTo>
                    <a:pt x="0" y="0"/>
                  </a:lnTo>
                  <a:lnTo>
                    <a:pt x="0" y="249227"/>
                  </a:lnTo>
                  <a:lnTo>
                    <a:pt x="47800" y="249227"/>
                  </a:lnTo>
                  <a:lnTo>
                    <a:pt x="4780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2" name="object 98"/>
            <p:cNvSpPr/>
            <p:nvPr/>
          </p:nvSpPr>
          <p:spPr>
            <a:xfrm>
              <a:off x="5438880" y="28906200"/>
              <a:ext cx="88200" cy="1081440"/>
            </a:xfrm>
            <a:custGeom>
              <a:avLst/>
              <a:gdLst>
                <a:gd name="textAreaLeft" fmla="*/ 0 w 88200"/>
                <a:gd name="textAreaRight" fmla="*/ 88560 w 88200"/>
                <a:gd name="textAreaTop" fmla="*/ 0 h 1081440"/>
                <a:gd name="textAreaBottom" fmla="*/ 1081800 h 1081440"/>
              </a:gdLst>
              <a:ahLst/>
              <a:cxnLst/>
              <a:rect l="textAreaLeft" t="textAreaTop" r="textAreaRight" b="textAreaBottom"/>
              <a:pathLst>
                <a:path w="48260" h="586740">
                  <a:moveTo>
                    <a:pt x="47800" y="0"/>
                  </a:moveTo>
                  <a:lnTo>
                    <a:pt x="0" y="0"/>
                  </a:lnTo>
                  <a:lnTo>
                    <a:pt x="0" y="586551"/>
                  </a:lnTo>
                  <a:lnTo>
                    <a:pt x="47800" y="586551"/>
                  </a:lnTo>
                  <a:lnTo>
                    <a:pt x="4780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object 99"/>
            <p:cNvSpPr/>
            <p:nvPr/>
          </p:nvSpPr>
          <p:spPr>
            <a:xfrm>
              <a:off x="5324760" y="27298440"/>
              <a:ext cx="6942240" cy="3463920"/>
            </a:xfrm>
            <a:custGeom>
              <a:avLst/>
              <a:gdLst>
                <a:gd name="textAreaLeft" fmla="*/ 0 w 6942240"/>
                <a:gd name="textAreaRight" fmla="*/ 6942600 w 6942240"/>
                <a:gd name="textAreaTop" fmla="*/ 0 h 3463920"/>
                <a:gd name="textAreaBottom" fmla="*/ 3464280 h 3463920"/>
              </a:gdLst>
              <a:ahLst/>
              <a:cxnLst/>
              <a:rect l="textAreaLeft" t="textAreaTop" r="textAreaRight" b="textAreaBottom"/>
              <a:pathLst>
                <a:path w="3764915" h="1878330">
                  <a:moveTo>
                    <a:pt x="3764330" y="1850390"/>
                  </a:moveTo>
                  <a:lnTo>
                    <a:pt x="28244" y="1850390"/>
                  </a:lnTo>
                  <a:lnTo>
                    <a:pt x="28244" y="0"/>
                  </a:lnTo>
                  <a:lnTo>
                    <a:pt x="0" y="0"/>
                  </a:lnTo>
                  <a:lnTo>
                    <a:pt x="0" y="1850390"/>
                  </a:lnTo>
                  <a:lnTo>
                    <a:pt x="0" y="1878330"/>
                  </a:lnTo>
                  <a:lnTo>
                    <a:pt x="3764330" y="1878330"/>
                  </a:lnTo>
                  <a:lnTo>
                    <a:pt x="3764330" y="185039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4" name="object 100"/>
            <p:cNvSpPr/>
            <p:nvPr/>
          </p:nvSpPr>
          <p:spPr>
            <a:xfrm>
              <a:off x="18113400" y="29500200"/>
              <a:ext cx="3610800" cy="1522080"/>
            </a:xfrm>
            <a:custGeom>
              <a:avLst/>
              <a:gdLst>
                <a:gd name="textAreaLeft" fmla="*/ 0 w 3610800"/>
                <a:gd name="textAreaRight" fmla="*/ 3611160 w 3610800"/>
                <a:gd name="textAreaTop" fmla="*/ 0 h 1522080"/>
                <a:gd name="textAreaBottom" fmla="*/ 1522440 h 1522080"/>
              </a:gdLst>
              <a:ahLst/>
              <a:cxnLst/>
              <a:rect l="textAreaLeft" t="textAreaTop" r="textAreaRight" b="textAreaBottom"/>
              <a:pathLst>
                <a:path w="1958340" h="825500">
                  <a:moveTo>
                    <a:pt x="1957946" y="177800"/>
                  </a:moveTo>
                  <a:lnTo>
                    <a:pt x="1869732" y="177800"/>
                  </a:lnTo>
                  <a:lnTo>
                    <a:pt x="1869732" y="190500"/>
                  </a:lnTo>
                  <a:lnTo>
                    <a:pt x="1869732" y="457200"/>
                  </a:lnTo>
                  <a:lnTo>
                    <a:pt x="1869732" y="469900"/>
                  </a:lnTo>
                  <a:lnTo>
                    <a:pt x="1869732" y="647700"/>
                  </a:lnTo>
                  <a:lnTo>
                    <a:pt x="1780387" y="647700"/>
                  </a:lnTo>
                  <a:lnTo>
                    <a:pt x="1780387" y="469900"/>
                  </a:lnTo>
                  <a:lnTo>
                    <a:pt x="1869732" y="469900"/>
                  </a:lnTo>
                  <a:lnTo>
                    <a:pt x="1869732" y="457200"/>
                  </a:lnTo>
                  <a:lnTo>
                    <a:pt x="1780387" y="457200"/>
                  </a:lnTo>
                  <a:lnTo>
                    <a:pt x="1780387" y="190500"/>
                  </a:lnTo>
                  <a:lnTo>
                    <a:pt x="1869732" y="190500"/>
                  </a:lnTo>
                  <a:lnTo>
                    <a:pt x="1869732" y="177800"/>
                  </a:lnTo>
                  <a:lnTo>
                    <a:pt x="1775714" y="177800"/>
                  </a:lnTo>
                  <a:lnTo>
                    <a:pt x="1775714" y="190500"/>
                  </a:lnTo>
                  <a:lnTo>
                    <a:pt x="1775714" y="457200"/>
                  </a:lnTo>
                  <a:lnTo>
                    <a:pt x="1775714" y="469900"/>
                  </a:lnTo>
                  <a:lnTo>
                    <a:pt x="1775714" y="647700"/>
                  </a:lnTo>
                  <a:lnTo>
                    <a:pt x="1686382" y="647700"/>
                  </a:lnTo>
                  <a:lnTo>
                    <a:pt x="1686382" y="469900"/>
                  </a:lnTo>
                  <a:lnTo>
                    <a:pt x="1775714" y="469900"/>
                  </a:lnTo>
                  <a:lnTo>
                    <a:pt x="1775714" y="457200"/>
                  </a:lnTo>
                  <a:lnTo>
                    <a:pt x="1686382" y="457200"/>
                  </a:lnTo>
                  <a:lnTo>
                    <a:pt x="1686382" y="190500"/>
                  </a:lnTo>
                  <a:lnTo>
                    <a:pt x="1775714" y="190500"/>
                  </a:lnTo>
                  <a:lnTo>
                    <a:pt x="1775714" y="177800"/>
                  </a:lnTo>
                  <a:lnTo>
                    <a:pt x="1681708" y="177800"/>
                  </a:lnTo>
                  <a:lnTo>
                    <a:pt x="1681708" y="190500"/>
                  </a:lnTo>
                  <a:lnTo>
                    <a:pt x="1681708" y="457200"/>
                  </a:lnTo>
                  <a:lnTo>
                    <a:pt x="1681708" y="469900"/>
                  </a:lnTo>
                  <a:lnTo>
                    <a:pt x="1681708" y="647700"/>
                  </a:lnTo>
                  <a:lnTo>
                    <a:pt x="1592364" y="647700"/>
                  </a:lnTo>
                  <a:lnTo>
                    <a:pt x="1592364" y="469900"/>
                  </a:lnTo>
                  <a:lnTo>
                    <a:pt x="1681708" y="469900"/>
                  </a:lnTo>
                  <a:lnTo>
                    <a:pt x="1681708" y="457200"/>
                  </a:lnTo>
                  <a:lnTo>
                    <a:pt x="1592364" y="457200"/>
                  </a:lnTo>
                  <a:lnTo>
                    <a:pt x="1592364" y="190500"/>
                  </a:lnTo>
                  <a:lnTo>
                    <a:pt x="1681708" y="190500"/>
                  </a:lnTo>
                  <a:lnTo>
                    <a:pt x="1681708" y="177800"/>
                  </a:lnTo>
                  <a:lnTo>
                    <a:pt x="1587703" y="177800"/>
                  </a:lnTo>
                  <a:lnTo>
                    <a:pt x="1587703" y="190500"/>
                  </a:lnTo>
                  <a:lnTo>
                    <a:pt x="1587703" y="457200"/>
                  </a:lnTo>
                  <a:lnTo>
                    <a:pt x="1587703" y="469900"/>
                  </a:lnTo>
                  <a:lnTo>
                    <a:pt x="1587703" y="647700"/>
                  </a:lnTo>
                  <a:lnTo>
                    <a:pt x="1498358" y="647700"/>
                  </a:lnTo>
                  <a:lnTo>
                    <a:pt x="1498358" y="469900"/>
                  </a:lnTo>
                  <a:lnTo>
                    <a:pt x="1587703" y="469900"/>
                  </a:lnTo>
                  <a:lnTo>
                    <a:pt x="1587703" y="457200"/>
                  </a:lnTo>
                  <a:lnTo>
                    <a:pt x="1498358" y="457200"/>
                  </a:lnTo>
                  <a:lnTo>
                    <a:pt x="1498358" y="190500"/>
                  </a:lnTo>
                  <a:lnTo>
                    <a:pt x="1587703" y="190500"/>
                  </a:lnTo>
                  <a:lnTo>
                    <a:pt x="1587703" y="177800"/>
                  </a:lnTo>
                  <a:lnTo>
                    <a:pt x="1493697" y="177800"/>
                  </a:lnTo>
                  <a:lnTo>
                    <a:pt x="1493697" y="190500"/>
                  </a:lnTo>
                  <a:lnTo>
                    <a:pt x="1493697" y="457200"/>
                  </a:lnTo>
                  <a:lnTo>
                    <a:pt x="1493697" y="469900"/>
                  </a:lnTo>
                  <a:lnTo>
                    <a:pt x="1493697" y="647700"/>
                  </a:lnTo>
                  <a:lnTo>
                    <a:pt x="1404353" y="647700"/>
                  </a:lnTo>
                  <a:lnTo>
                    <a:pt x="1404353" y="469900"/>
                  </a:lnTo>
                  <a:lnTo>
                    <a:pt x="1493697" y="469900"/>
                  </a:lnTo>
                  <a:lnTo>
                    <a:pt x="1493697" y="457200"/>
                  </a:lnTo>
                  <a:lnTo>
                    <a:pt x="1404353" y="457200"/>
                  </a:lnTo>
                  <a:lnTo>
                    <a:pt x="1404353" y="190500"/>
                  </a:lnTo>
                  <a:lnTo>
                    <a:pt x="1493697" y="190500"/>
                  </a:lnTo>
                  <a:lnTo>
                    <a:pt x="1493697" y="177800"/>
                  </a:lnTo>
                  <a:lnTo>
                    <a:pt x="1399692" y="177800"/>
                  </a:lnTo>
                  <a:lnTo>
                    <a:pt x="1399692" y="190500"/>
                  </a:lnTo>
                  <a:lnTo>
                    <a:pt x="1399692" y="457200"/>
                  </a:lnTo>
                  <a:lnTo>
                    <a:pt x="1399692" y="469900"/>
                  </a:lnTo>
                  <a:lnTo>
                    <a:pt x="1399692" y="647700"/>
                  </a:lnTo>
                  <a:lnTo>
                    <a:pt x="1310347" y="647700"/>
                  </a:lnTo>
                  <a:lnTo>
                    <a:pt x="1310347" y="469900"/>
                  </a:lnTo>
                  <a:lnTo>
                    <a:pt x="1399692" y="469900"/>
                  </a:lnTo>
                  <a:lnTo>
                    <a:pt x="1399692" y="457200"/>
                  </a:lnTo>
                  <a:lnTo>
                    <a:pt x="1310347" y="457200"/>
                  </a:lnTo>
                  <a:lnTo>
                    <a:pt x="1310347" y="190500"/>
                  </a:lnTo>
                  <a:lnTo>
                    <a:pt x="1399692" y="190500"/>
                  </a:lnTo>
                  <a:lnTo>
                    <a:pt x="1399692" y="177800"/>
                  </a:lnTo>
                  <a:lnTo>
                    <a:pt x="1305674" y="177800"/>
                  </a:lnTo>
                  <a:lnTo>
                    <a:pt x="1305674" y="190500"/>
                  </a:lnTo>
                  <a:lnTo>
                    <a:pt x="1305674" y="457200"/>
                  </a:lnTo>
                  <a:lnTo>
                    <a:pt x="1305674" y="469900"/>
                  </a:lnTo>
                  <a:lnTo>
                    <a:pt x="1305674" y="647700"/>
                  </a:lnTo>
                  <a:lnTo>
                    <a:pt x="1216329" y="647700"/>
                  </a:lnTo>
                  <a:lnTo>
                    <a:pt x="1216329" y="469900"/>
                  </a:lnTo>
                  <a:lnTo>
                    <a:pt x="1305674" y="469900"/>
                  </a:lnTo>
                  <a:lnTo>
                    <a:pt x="1305674" y="457200"/>
                  </a:lnTo>
                  <a:lnTo>
                    <a:pt x="1216329" y="457200"/>
                  </a:lnTo>
                  <a:lnTo>
                    <a:pt x="1216329" y="190500"/>
                  </a:lnTo>
                  <a:lnTo>
                    <a:pt x="1305674" y="190500"/>
                  </a:lnTo>
                  <a:lnTo>
                    <a:pt x="1305674" y="177800"/>
                  </a:lnTo>
                  <a:lnTo>
                    <a:pt x="1211656" y="177800"/>
                  </a:lnTo>
                  <a:lnTo>
                    <a:pt x="1211656" y="190500"/>
                  </a:lnTo>
                  <a:lnTo>
                    <a:pt x="1211656" y="457200"/>
                  </a:lnTo>
                  <a:lnTo>
                    <a:pt x="1211656" y="469900"/>
                  </a:lnTo>
                  <a:lnTo>
                    <a:pt x="1211656" y="647700"/>
                  </a:lnTo>
                  <a:lnTo>
                    <a:pt x="1122324" y="647700"/>
                  </a:lnTo>
                  <a:lnTo>
                    <a:pt x="1122324" y="469900"/>
                  </a:lnTo>
                  <a:lnTo>
                    <a:pt x="1211656" y="469900"/>
                  </a:lnTo>
                  <a:lnTo>
                    <a:pt x="1211656" y="457200"/>
                  </a:lnTo>
                  <a:lnTo>
                    <a:pt x="1122324" y="457200"/>
                  </a:lnTo>
                  <a:lnTo>
                    <a:pt x="1122324" y="190500"/>
                  </a:lnTo>
                  <a:lnTo>
                    <a:pt x="1211656" y="190500"/>
                  </a:lnTo>
                  <a:lnTo>
                    <a:pt x="1211656" y="177800"/>
                  </a:lnTo>
                  <a:lnTo>
                    <a:pt x="1117663" y="177800"/>
                  </a:lnTo>
                  <a:lnTo>
                    <a:pt x="1117663" y="190500"/>
                  </a:lnTo>
                  <a:lnTo>
                    <a:pt x="1117663" y="457200"/>
                  </a:lnTo>
                  <a:lnTo>
                    <a:pt x="1117663" y="469900"/>
                  </a:lnTo>
                  <a:lnTo>
                    <a:pt x="1117663" y="647700"/>
                  </a:lnTo>
                  <a:lnTo>
                    <a:pt x="1028319" y="647700"/>
                  </a:lnTo>
                  <a:lnTo>
                    <a:pt x="1028319" y="469900"/>
                  </a:lnTo>
                  <a:lnTo>
                    <a:pt x="1117663" y="469900"/>
                  </a:lnTo>
                  <a:lnTo>
                    <a:pt x="1117663" y="457200"/>
                  </a:lnTo>
                  <a:lnTo>
                    <a:pt x="1028319" y="457200"/>
                  </a:lnTo>
                  <a:lnTo>
                    <a:pt x="1028319" y="190500"/>
                  </a:lnTo>
                  <a:lnTo>
                    <a:pt x="1117663" y="190500"/>
                  </a:lnTo>
                  <a:lnTo>
                    <a:pt x="1117663" y="177800"/>
                  </a:lnTo>
                  <a:lnTo>
                    <a:pt x="1023645" y="177800"/>
                  </a:lnTo>
                  <a:lnTo>
                    <a:pt x="1023645" y="190500"/>
                  </a:lnTo>
                  <a:lnTo>
                    <a:pt x="1023645" y="457200"/>
                  </a:lnTo>
                  <a:lnTo>
                    <a:pt x="1023645" y="469900"/>
                  </a:lnTo>
                  <a:lnTo>
                    <a:pt x="1023645" y="647700"/>
                  </a:lnTo>
                  <a:lnTo>
                    <a:pt x="934300" y="647700"/>
                  </a:lnTo>
                  <a:lnTo>
                    <a:pt x="934300" y="469900"/>
                  </a:lnTo>
                  <a:lnTo>
                    <a:pt x="1023645" y="469900"/>
                  </a:lnTo>
                  <a:lnTo>
                    <a:pt x="1023645" y="457200"/>
                  </a:lnTo>
                  <a:lnTo>
                    <a:pt x="934300" y="457200"/>
                  </a:lnTo>
                  <a:lnTo>
                    <a:pt x="934300" y="190500"/>
                  </a:lnTo>
                  <a:lnTo>
                    <a:pt x="1023645" y="190500"/>
                  </a:lnTo>
                  <a:lnTo>
                    <a:pt x="1023645" y="177800"/>
                  </a:lnTo>
                  <a:lnTo>
                    <a:pt x="929627" y="177800"/>
                  </a:lnTo>
                  <a:lnTo>
                    <a:pt x="929627" y="190500"/>
                  </a:lnTo>
                  <a:lnTo>
                    <a:pt x="929627" y="457200"/>
                  </a:lnTo>
                  <a:lnTo>
                    <a:pt x="929627" y="469900"/>
                  </a:lnTo>
                  <a:lnTo>
                    <a:pt x="929627" y="647700"/>
                  </a:lnTo>
                  <a:lnTo>
                    <a:pt x="840282" y="647700"/>
                  </a:lnTo>
                  <a:lnTo>
                    <a:pt x="840282" y="469900"/>
                  </a:lnTo>
                  <a:lnTo>
                    <a:pt x="929627" y="469900"/>
                  </a:lnTo>
                  <a:lnTo>
                    <a:pt x="929627" y="457200"/>
                  </a:lnTo>
                  <a:lnTo>
                    <a:pt x="840282" y="457200"/>
                  </a:lnTo>
                  <a:lnTo>
                    <a:pt x="840282" y="190500"/>
                  </a:lnTo>
                  <a:lnTo>
                    <a:pt x="929627" y="190500"/>
                  </a:lnTo>
                  <a:lnTo>
                    <a:pt x="929627" y="177800"/>
                  </a:lnTo>
                  <a:lnTo>
                    <a:pt x="835621" y="177800"/>
                  </a:lnTo>
                  <a:lnTo>
                    <a:pt x="835621" y="190500"/>
                  </a:lnTo>
                  <a:lnTo>
                    <a:pt x="835621" y="457200"/>
                  </a:lnTo>
                  <a:lnTo>
                    <a:pt x="835621" y="469900"/>
                  </a:lnTo>
                  <a:lnTo>
                    <a:pt x="835621" y="647700"/>
                  </a:lnTo>
                  <a:lnTo>
                    <a:pt x="746290" y="647700"/>
                  </a:lnTo>
                  <a:lnTo>
                    <a:pt x="746290" y="469900"/>
                  </a:lnTo>
                  <a:lnTo>
                    <a:pt x="835621" y="469900"/>
                  </a:lnTo>
                  <a:lnTo>
                    <a:pt x="835621" y="457200"/>
                  </a:lnTo>
                  <a:lnTo>
                    <a:pt x="746290" y="457200"/>
                  </a:lnTo>
                  <a:lnTo>
                    <a:pt x="746290" y="190500"/>
                  </a:lnTo>
                  <a:lnTo>
                    <a:pt x="835621" y="190500"/>
                  </a:lnTo>
                  <a:lnTo>
                    <a:pt x="835621" y="177800"/>
                  </a:lnTo>
                  <a:lnTo>
                    <a:pt x="746290" y="177800"/>
                  </a:lnTo>
                  <a:lnTo>
                    <a:pt x="746290" y="0"/>
                  </a:lnTo>
                  <a:lnTo>
                    <a:pt x="741616" y="0"/>
                  </a:lnTo>
                  <a:lnTo>
                    <a:pt x="741616" y="647700"/>
                  </a:lnTo>
                  <a:lnTo>
                    <a:pt x="652272" y="647700"/>
                  </a:lnTo>
                  <a:lnTo>
                    <a:pt x="652272" y="469900"/>
                  </a:lnTo>
                  <a:lnTo>
                    <a:pt x="741616" y="469900"/>
                  </a:lnTo>
                  <a:lnTo>
                    <a:pt x="741616" y="457200"/>
                  </a:lnTo>
                  <a:lnTo>
                    <a:pt x="652272" y="457200"/>
                  </a:lnTo>
                  <a:lnTo>
                    <a:pt x="652272" y="190500"/>
                  </a:lnTo>
                  <a:lnTo>
                    <a:pt x="741616" y="190500"/>
                  </a:lnTo>
                  <a:lnTo>
                    <a:pt x="741616" y="177800"/>
                  </a:lnTo>
                  <a:lnTo>
                    <a:pt x="652272" y="177800"/>
                  </a:lnTo>
                  <a:lnTo>
                    <a:pt x="652272" y="0"/>
                  </a:lnTo>
                  <a:lnTo>
                    <a:pt x="647611" y="0"/>
                  </a:lnTo>
                  <a:lnTo>
                    <a:pt x="647611" y="647700"/>
                  </a:lnTo>
                  <a:lnTo>
                    <a:pt x="558266" y="647700"/>
                  </a:lnTo>
                  <a:lnTo>
                    <a:pt x="558266" y="469900"/>
                  </a:lnTo>
                  <a:lnTo>
                    <a:pt x="647611" y="469900"/>
                  </a:lnTo>
                  <a:lnTo>
                    <a:pt x="647611" y="457200"/>
                  </a:lnTo>
                  <a:lnTo>
                    <a:pt x="558266" y="457200"/>
                  </a:lnTo>
                  <a:lnTo>
                    <a:pt x="558253" y="190500"/>
                  </a:lnTo>
                  <a:lnTo>
                    <a:pt x="647611" y="190500"/>
                  </a:lnTo>
                  <a:lnTo>
                    <a:pt x="647611" y="177800"/>
                  </a:lnTo>
                  <a:lnTo>
                    <a:pt x="558253" y="177800"/>
                  </a:lnTo>
                  <a:lnTo>
                    <a:pt x="558253" y="0"/>
                  </a:lnTo>
                  <a:lnTo>
                    <a:pt x="553593" y="0"/>
                  </a:lnTo>
                  <a:lnTo>
                    <a:pt x="553593" y="647700"/>
                  </a:lnTo>
                  <a:lnTo>
                    <a:pt x="464248" y="647700"/>
                  </a:lnTo>
                  <a:lnTo>
                    <a:pt x="464248" y="469900"/>
                  </a:lnTo>
                  <a:lnTo>
                    <a:pt x="553593" y="469900"/>
                  </a:lnTo>
                  <a:lnTo>
                    <a:pt x="553593" y="457200"/>
                  </a:lnTo>
                  <a:lnTo>
                    <a:pt x="464248" y="457200"/>
                  </a:lnTo>
                  <a:lnTo>
                    <a:pt x="464261" y="190500"/>
                  </a:lnTo>
                  <a:lnTo>
                    <a:pt x="553593" y="190500"/>
                  </a:lnTo>
                  <a:lnTo>
                    <a:pt x="553593" y="177800"/>
                  </a:lnTo>
                  <a:lnTo>
                    <a:pt x="464261" y="177800"/>
                  </a:lnTo>
                  <a:lnTo>
                    <a:pt x="464261" y="0"/>
                  </a:lnTo>
                  <a:lnTo>
                    <a:pt x="459587" y="0"/>
                  </a:lnTo>
                  <a:lnTo>
                    <a:pt x="459587" y="647700"/>
                  </a:lnTo>
                  <a:lnTo>
                    <a:pt x="370255" y="647700"/>
                  </a:lnTo>
                  <a:lnTo>
                    <a:pt x="370255" y="469900"/>
                  </a:lnTo>
                  <a:lnTo>
                    <a:pt x="459587" y="469900"/>
                  </a:lnTo>
                  <a:lnTo>
                    <a:pt x="459587" y="457200"/>
                  </a:lnTo>
                  <a:lnTo>
                    <a:pt x="370255" y="457200"/>
                  </a:lnTo>
                  <a:lnTo>
                    <a:pt x="370255" y="190500"/>
                  </a:lnTo>
                  <a:lnTo>
                    <a:pt x="459587" y="190500"/>
                  </a:lnTo>
                  <a:lnTo>
                    <a:pt x="459587" y="177800"/>
                  </a:lnTo>
                  <a:lnTo>
                    <a:pt x="370255" y="177800"/>
                  </a:lnTo>
                  <a:lnTo>
                    <a:pt x="370255" y="0"/>
                  </a:lnTo>
                  <a:lnTo>
                    <a:pt x="365582" y="0"/>
                  </a:lnTo>
                  <a:lnTo>
                    <a:pt x="365582" y="647700"/>
                  </a:lnTo>
                  <a:lnTo>
                    <a:pt x="276237" y="647700"/>
                  </a:lnTo>
                  <a:lnTo>
                    <a:pt x="276237" y="469900"/>
                  </a:lnTo>
                  <a:lnTo>
                    <a:pt x="365582" y="469900"/>
                  </a:lnTo>
                  <a:lnTo>
                    <a:pt x="365582" y="457200"/>
                  </a:lnTo>
                  <a:lnTo>
                    <a:pt x="276237" y="457200"/>
                  </a:lnTo>
                  <a:lnTo>
                    <a:pt x="276237" y="190500"/>
                  </a:lnTo>
                  <a:lnTo>
                    <a:pt x="365582" y="190500"/>
                  </a:lnTo>
                  <a:lnTo>
                    <a:pt x="365582" y="177800"/>
                  </a:lnTo>
                  <a:lnTo>
                    <a:pt x="276237" y="177800"/>
                  </a:lnTo>
                  <a:lnTo>
                    <a:pt x="276237" y="0"/>
                  </a:lnTo>
                  <a:lnTo>
                    <a:pt x="271576" y="0"/>
                  </a:lnTo>
                  <a:lnTo>
                    <a:pt x="271576" y="647700"/>
                  </a:lnTo>
                  <a:lnTo>
                    <a:pt x="182219" y="647700"/>
                  </a:lnTo>
                  <a:lnTo>
                    <a:pt x="182219" y="469900"/>
                  </a:lnTo>
                  <a:lnTo>
                    <a:pt x="271576" y="469900"/>
                  </a:lnTo>
                  <a:lnTo>
                    <a:pt x="271576" y="457200"/>
                  </a:lnTo>
                  <a:lnTo>
                    <a:pt x="182219" y="457200"/>
                  </a:lnTo>
                  <a:lnTo>
                    <a:pt x="182219" y="190500"/>
                  </a:lnTo>
                  <a:lnTo>
                    <a:pt x="271576" y="190500"/>
                  </a:lnTo>
                  <a:lnTo>
                    <a:pt x="271576" y="177800"/>
                  </a:lnTo>
                  <a:lnTo>
                    <a:pt x="182219" y="177800"/>
                  </a:lnTo>
                  <a:lnTo>
                    <a:pt x="182219" y="0"/>
                  </a:lnTo>
                  <a:lnTo>
                    <a:pt x="177558" y="0"/>
                  </a:lnTo>
                  <a:lnTo>
                    <a:pt x="177558" y="647700"/>
                  </a:lnTo>
                  <a:lnTo>
                    <a:pt x="88214" y="647700"/>
                  </a:lnTo>
                  <a:lnTo>
                    <a:pt x="88214" y="469900"/>
                  </a:lnTo>
                  <a:lnTo>
                    <a:pt x="177558" y="469900"/>
                  </a:lnTo>
                  <a:lnTo>
                    <a:pt x="177558" y="457200"/>
                  </a:lnTo>
                  <a:lnTo>
                    <a:pt x="88214" y="457200"/>
                  </a:lnTo>
                  <a:lnTo>
                    <a:pt x="88214" y="190500"/>
                  </a:lnTo>
                  <a:lnTo>
                    <a:pt x="177558" y="190500"/>
                  </a:lnTo>
                  <a:lnTo>
                    <a:pt x="177558" y="177800"/>
                  </a:lnTo>
                  <a:lnTo>
                    <a:pt x="88214" y="177800"/>
                  </a:lnTo>
                  <a:lnTo>
                    <a:pt x="88214" y="0"/>
                  </a:lnTo>
                  <a:lnTo>
                    <a:pt x="83553" y="0"/>
                  </a:lnTo>
                  <a:lnTo>
                    <a:pt x="83553" y="177800"/>
                  </a:lnTo>
                  <a:lnTo>
                    <a:pt x="0" y="177800"/>
                  </a:lnTo>
                  <a:lnTo>
                    <a:pt x="1041" y="190500"/>
                  </a:lnTo>
                  <a:lnTo>
                    <a:pt x="83553" y="190500"/>
                  </a:lnTo>
                  <a:lnTo>
                    <a:pt x="83553" y="457200"/>
                  </a:lnTo>
                  <a:lnTo>
                    <a:pt x="0" y="457200"/>
                  </a:lnTo>
                  <a:lnTo>
                    <a:pt x="0" y="469900"/>
                  </a:lnTo>
                  <a:lnTo>
                    <a:pt x="83553" y="469900"/>
                  </a:lnTo>
                  <a:lnTo>
                    <a:pt x="83553" y="647700"/>
                  </a:lnTo>
                  <a:lnTo>
                    <a:pt x="0" y="647700"/>
                  </a:lnTo>
                  <a:lnTo>
                    <a:pt x="1041" y="660400"/>
                  </a:lnTo>
                  <a:lnTo>
                    <a:pt x="83553" y="660400"/>
                  </a:lnTo>
                  <a:lnTo>
                    <a:pt x="83553" y="825500"/>
                  </a:lnTo>
                  <a:lnTo>
                    <a:pt x="88214" y="825500"/>
                  </a:lnTo>
                  <a:lnTo>
                    <a:pt x="88214" y="660400"/>
                  </a:lnTo>
                  <a:lnTo>
                    <a:pt x="177558" y="660400"/>
                  </a:lnTo>
                  <a:lnTo>
                    <a:pt x="177558" y="825500"/>
                  </a:lnTo>
                  <a:lnTo>
                    <a:pt x="182219" y="825500"/>
                  </a:lnTo>
                  <a:lnTo>
                    <a:pt x="182219" y="660400"/>
                  </a:lnTo>
                  <a:lnTo>
                    <a:pt x="271576" y="660400"/>
                  </a:lnTo>
                  <a:lnTo>
                    <a:pt x="271576" y="825500"/>
                  </a:lnTo>
                  <a:lnTo>
                    <a:pt x="276237" y="825500"/>
                  </a:lnTo>
                  <a:lnTo>
                    <a:pt x="276237" y="660400"/>
                  </a:lnTo>
                  <a:lnTo>
                    <a:pt x="365582" y="660400"/>
                  </a:lnTo>
                  <a:lnTo>
                    <a:pt x="365582" y="825500"/>
                  </a:lnTo>
                  <a:lnTo>
                    <a:pt x="370255" y="825500"/>
                  </a:lnTo>
                  <a:lnTo>
                    <a:pt x="370255" y="660400"/>
                  </a:lnTo>
                  <a:lnTo>
                    <a:pt x="459587" y="660400"/>
                  </a:lnTo>
                  <a:lnTo>
                    <a:pt x="459587" y="825500"/>
                  </a:lnTo>
                  <a:lnTo>
                    <a:pt x="464248" y="825500"/>
                  </a:lnTo>
                  <a:lnTo>
                    <a:pt x="464248" y="660400"/>
                  </a:lnTo>
                  <a:lnTo>
                    <a:pt x="553593" y="660400"/>
                  </a:lnTo>
                  <a:lnTo>
                    <a:pt x="553593" y="825500"/>
                  </a:lnTo>
                  <a:lnTo>
                    <a:pt x="558266" y="825500"/>
                  </a:lnTo>
                  <a:lnTo>
                    <a:pt x="558266" y="660400"/>
                  </a:lnTo>
                  <a:lnTo>
                    <a:pt x="647611" y="660400"/>
                  </a:lnTo>
                  <a:lnTo>
                    <a:pt x="647611" y="825500"/>
                  </a:lnTo>
                  <a:lnTo>
                    <a:pt x="652272" y="825500"/>
                  </a:lnTo>
                  <a:lnTo>
                    <a:pt x="652272" y="660400"/>
                  </a:lnTo>
                  <a:lnTo>
                    <a:pt x="741616" y="660400"/>
                  </a:lnTo>
                  <a:lnTo>
                    <a:pt x="741616" y="825500"/>
                  </a:lnTo>
                  <a:lnTo>
                    <a:pt x="746290" y="825500"/>
                  </a:lnTo>
                  <a:lnTo>
                    <a:pt x="746290" y="660400"/>
                  </a:lnTo>
                  <a:lnTo>
                    <a:pt x="835621" y="660400"/>
                  </a:lnTo>
                  <a:lnTo>
                    <a:pt x="835621" y="825500"/>
                  </a:lnTo>
                  <a:lnTo>
                    <a:pt x="840282" y="825500"/>
                  </a:lnTo>
                  <a:lnTo>
                    <a:pt x="840282" y="660400"/>
                  </a:lnTo>
                  <a:lnTo>
                    <a:pt x="929627" y="660400"/>
                  </a:lnTo>
                  <a:lnTo>
                    <a:pt x="929627" y="825500"/>
                  </a:lnTo>
                  <a:lnTo>
                    <a:pt x="934300" y="825500"/>
                  </a:lnTo>
                  <a:lnTo>
                    <a:pt x="934300" y="660400"/>
                  </a:lnTo>
                  <a:lnTo>
                    <a:pt x="1023645" y="660400"/>
                  </a:lnTo>
                  <a:lnTo>
                    <a:pt x="1023645" y="825500"/>
                  </a:lnTo>
                  <a:lnTo>
                    <a:pt x="1028319" y="825500"/>
                  </a:lnTo>
                  <a:lnTo>
                    <a:pt x="1028319" y="660400"/>
                  </a:lnTo>
                  <a:lnTo>
                    <a:pt x="1117663" y="660400"/>
                  </a:lnTo>
                  <a:lnTo>
                    <a:pt x="1117650" y="825500"/>
                  </a:lnTo>
                  <a:lnTo>
                    <a:pt x="1122324" y="825500"/>
                  </a:lnTo>
                  <a:lnTo>
                    <a:pt x="1122324" y="660400"/>
                  </a:lnTo>
                  <a:lnTo>
                    <a:pt x="1211656" y="660400"/>
                  </a:lnTo>
                  <a:lnTo>
                    <a:pt x="1211656" y="825500"/>
                  </a:lnTo>
                  <a:lnTo>
                    <a:pt x="1216329" y="825500"/>
                  </a:lnTo>
                  <a:lnTo>
                    <a:pt x="1216329" y="660400"/>
                  </a:lnTo>
                  <a:lnTo>
                    <a:pt x="1305674" y="660400"/>
                  </a:lnTo>
                  <a:lnTo>
                    <a:pt x="1305674" y="825500"/>
                  </a:lnTo>
                  <a:lnTo>
                    <a:pt x="1310347" y="825500"/>
                  </a:lnTo>
                  <a:lnTo>
                    <a:pt x="1310347" y="660400"/>
                  </a:lnTo>
                  <a:lnTo>
                    <a:pt x="1399692" y="660400"/>
                  </a:lnTo>
                  <a:lnTo>
                    <a:pt x="1399679" y="825500"/>
                  </a:lnTo>
                  <a:lnTo>
                    <a:pt x="1404353" y="825500"/>
                  </a:lnTo>
                  <a:lnTo>
                    <a:pt x="1404353" y="660400"/>
                  </a:lnTo>
                  <a:lnTo>
                    <a:pt x="1493697" y="660400"/>
                  </a:lnTo>
                  <a:lnTo>
                    <a:pt x="1493697" y="825500"/>
                  </a:lnTo>
                  <a:lnTo>
                    <a:pt x="1498358" y="825500"/>
                  </a:lnTo>
                  <a:lnTo>
                    <a:pt x="1498358" y="660400"/>
                  </a:lnTo>
                  <a:lnTo>
                    <a:pt x="1587703" y="660400"/>
                  </a:lnTo>
                  <a:lnTo>
                    <a:pt x="1587690" y="825500"/>
                  </a:lnTo>
                  <a:lnTo>
                    <a:pt x="1592364" y="825500"/>
                  </a:lnTo>
                  <a:lnTo>
                    <a:pt x="1592364" y="660400"/>
                  </a:lnTo>
                  <a:lnTo>
                    <a:pt x="1681708" y="660400"/>
                  </a:lnTo>
                  <a:lnTo>
                    <a:pt x="1681708" y="825500"/>
                  </a:lnTo>
                  <a:lnTo>
                    <a:pt x="1686382" y="825500"/>
                  </a:lnTo>
                  <a:lnTo>
                    <a:pt x="1686382" y="660400"/>
                  </a:lnTo>
                  <a:lnTo>
                    <a:pt x="1775714" y="660400"/>
                  </a:lnTo>
                  <a:lnTo>
                    <a:pt x="1775726" y="825500"/>
                  </a:lnTo>
                  <a:lnTo>
                    <a:pt x="1780387" y="825500"/>
                  </a:lnTo>
                  <a:lnTo>
                    <a:pt x="1780387" y="660400"/>
                  </a:lnTo>
                  <a:lnTo>
                    <a:pt x="1869732" y="660400"/>
                  </a:lnTo>
                  <a:lnTo>
                    <a:pt x="1869732" y="825500"/>
                  </a:lnTo>
                  <a:lnTo>
                    <a:pt x="1874393" y="825500"/>
                  </a:lnTo>
                  <a:lnTo>
                    <a:pt x="1874393" y="660400"/>
                  </a:lnTo>
                  <a:lnTo>
                    <a:pt x="1956904" y="660400"/>
                  </a:lnTo>
                  <a:lnTo>
                    <a:pt x="1957946" y="647700"/>
                  </a:lnTo>
                  <a:lnTo>
                    <a:pt x="1874393" y="647700"/>
                  </a:lnTo>
                  <a:lnTo>
                    <a:pt x="1874393" y="469900"/>
                  </a:lnTo>
                  <a:lnTo>
                    <a:pt x="1957946" y="469900"/>
                  </a:lnTo>
                  <a:lnTo>
                    <a:pt x="1957946" y="457200"/>
                  </a:lnTo>
                  <a:lnTo>
                    <a:pt x="1874393" y="457200"/>
                  </a:lnTo>
                  <a:lnTo>
                    <a:pt x="1874393" y="190500"/>
                  </a:lnTo>
                  <a:lnTo>
                    <a:pt x="1956904" y="190500"/>
                  </a:lnTo>
                  <a:lnTo>
                    <a:pt x="1957946"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18113400" y="27415440"/>
              <a:ext cx="3610800" cy="2412360"/>
            </a:xfrm>
            <a:custGeom>
              <a:avLst/>
              <a:gdLst>
                <a:gd name="textAreaLeft" fmla="*/ 0 w 3610800"/>
                <a:gd name="textAreaRight" fmla="*/ 3611160 w 3610800"/>
                <a:gd name="textAreaTop" fmla="*/ 0 h 2412360"/>
                <a:gd name="textAreaBottom" fmla="*/ 2412720 h 2412360"/>
              </a:gdLst>
              <a:ahLst/>
              <a:cxnLst/>
              <a:rect l="textAreaLeft" t="textAreaTop" r="textAreaRight" b="textAreaBottom"/>
              <a:pathLst>
                <a:path w="1958340" h="1308100">
                  <a:moveTo>
                    <a:pt x="1957946" y="177800"/>
                  </a:moveTo>
                  <a:lnTo>
                    <a:pt x="1869732" y="177800"/>
                  </a:lnTo>
                  <a:lnTo>
                    <a:pt x="1869732" y="190500"/>
                  </a:lnTo>
                  <a:lnTo>
                    <a:pt x="1869732" y="647700"/>
                  </a:lnTo>
                  <a:lnTo>
                    <a:pt x="1869732" y="660400"/>
                  </a:lnTo>
                  <a:lnTo>
                    <a:pt x="1869732" y="1117600"/>
                  </a:lnTo>
                  <a:lnTo>
                    <a:pt x="1780387" y="1117600"/>
                  </a:lnTo>
                  <a:lnTo>
                    <a:pt x="1780387" y="660400"/>
                  </a:lnTo>
                  <a:lnTo>
                    <a:pt x="1869732" y="660400"/>
                  </a:lnTo>
                  <a:lnTo>
                    <a:pt x="1869732" y="647700"/>
                  </a:lnTo>
                  <a:lnTo>
                    <a:pt x="1780387" y="647700"/>
                  </a:lnTo>
                  <a:lnTo>
                    <a:pt x="1780387" y="190500"/>
                  </a:lnTo>
                  <a:lnTo>
                    <a:pt x="1869732" y="190500"/>
                  </a:lnTo>
                  <a:lnTo>
                    <a:pt x="1869732" y="177800"/>
                  </a:lnTo>
                  <a:lnTo>
                    <a:pt x="1775714" y="177800"/>
                  </a:lnTo>
                  <a:lnTo>
                    <a:pt x="1775714" y="190500"/>
                  </a:lnTo>
                  <a:lnTo>
                    <a:pt x="1775714" y="647700"/>
                  </a:lnTo>
                  <a:lnTo>
                    <a:pt x="1775714" y="660400"/>
                  </a:lnTo>
                  <a:lnTo>
                    <a:pt x="1775714" y="1117600"/>
                  </a:lnTo>
                  <a:lnTo>
                    <a:pt x="1686382" y="1117600"/>
                  </a:lnTo>
                  <a:lnTo>
                    <a:pt x="1686382" y="660400"/>
                  </a:lnTo>
                  <a:lnTo>
                    <a:pt x="1775714" y="660400"/>
                  </a:lnTo>
                  <a:lnTo>
                    <a:pt x="1775714" y="647700"/>
                  </a:lnTo>
                  <a:lnTo>
                    <a:pt x="1686382" y="647700"/>
                  </a:lnTo>
                  <a:lnTo>
                    <a:pt x="1686382" y="190500"/>
                  </a:lnTo>
                  <a:lnTo>
                    <a:pt x="1775714" y="190500"/>
                  </a:lnTo>
                  <a:lnTo>
                    <a:pt x="1775714" y="177800"/>
                  </a:lnTo>
                  <a:lnTo>
                    <a:pt x="1681708" y="177800"/>
                  </a:lnTo>
                  <a:lnTo>
                    <a:pt x="1681708" y="190500"/>
                  </a:lnTo>
                  <a:lnTo>
                    <a:pt x="1681708" y="647700"/>
                  </a:lnTo>
                  <a:lnTo>
                    <a:pt x="1681708" y="660400"/>
                  </a:lnTo>
                  <a:lnTo>
                    <a:pt x="1681708" y="1117600"/>
                  </a:lnTo>
                  <a:lnTo>
                    <a:pt x="1592364" y="1117600"/>
                  </a:lnTo>
                  <a:lnTo>
                    <a:pt x="1592364" y="660400"/>
                  </a:lnTo>
                  <a:lnTo>
                    <a:pt x="1681708" y="660400"/>
                  </a:lnTo>
                  <a:lnTo>
                    <a:pt x="1681708" y="647700"/>
                  </a:lnTo>
                  <a:lnTo>
                    <a:pt x="1592364" y="647700"/>
                  </a:lnTo>
                  <a:lnTo>
                    <a:pt x="1592364" y="190500"/>
                  </a:lnTo>
                  <a:lnTo>
                    <a:pt x="1681708" y="190500"/>
                  </a:lnTo>
                  <a:lnTo>
                    <a:pt x="1681708" y="177800"/>
                  </a:lnTo>
                  <a:lnTo>
                    <a:pt x="1587703" y="177800"/>
                  </a:lnTo>
                  <a:lnTo>
                    <a:pt x="1587703" y="647700"/>
                  </a:lnTo>
                  <a:lnTo>
                    <a:pt x="1587703" y="660400"/>
                  </a:lnTo>
                  <a:lnTo>
                    <a:pt x="1587703" y="1117600"/>
                  </a:lnTo>
                  <a:lnTo>
                    <a:pt x="1498358" y="1117600"/>
                  </a:lnTo>
                  <a:lnTo>
                    <a:pt x="1498358" y="660400"/>
                  </a:lnTo>
                  <a:lnTo>
                    <a:pt x="1587703" y="660400"/>
                  </a:lnTo>
                  <a:lnTo>
                    <a:pt x="1587703" y="647700"/>
                  </a:lnTo>
                  <a:lnTo>
                    <a:pt x="1498358" y="647700"/>
                  </a:lnTo>
                  <a:lnTo>
                    <a:pt x="1498358" y="190500"/>
                  </a:lnTo>
                  <a:lnTo>
                    <a:pt x="1587690" y="190500"/>
                  </a:lnTo>
                  <a:lnTo>
                    <a:pt x="1587703" y="647700"/>
                  </a:lnTo>
                  <a:lnTo>
                    <a:pt x="1587703" y="177800"/>
                  </a:lnTo>
                  <a:lnTo>
                    <a:pt x="1493697" y="177800"/>
                  </a:lnTo>
                  <a:lnTo>
                    <a:pt x="1493697" y="190500"/>
                  </a:lnTo>
                  <a:lnTo>
                    <a:pt x="1493697" y="647700"/>
                  </a:lnTo>
                  <a:lnTo>
                    <a:pt x="1493697" y="660400"/>
                  </a:lnTo>
                  <a:lnTo>
                    <a:pt x="1493697" y="1117600"/>
                  </a:lnTo>
                  <a:lnTo>
                    <a:pt x="1404353" y="1117600"/>
                  </a:lnTo>
                  <a:lnTo>
                    <a:pt x="1404353" y="660400"/>
                  </a:lnTo>
                  <a:lnTo>
                    <a:pt x="1493697" y="660400"/>
                  </a:lnTo>
                  <a:lnTo>
                    <a:pt x="1493697" y="647700"/>
                  </a:lnTo>
                  <a:lnTo>
                    <a:pt x="1404353" y="647700"/>
                  </a:lnTo>
                  <a:lnTo>
                    <a:pt x="1404353" y="190500"/>
                  </a:lnTo>
                  <a:lnTo>
                    <a:pt x="1493697" y="190500"/>
                  </a:lnTo>
                  <a:lnTo>
                    <a:pt x="1493697" y="177800"/>
                  </a:lnTo>
                  <a:lnTo>
                    <a:pt x="1404353" y="177800"/>
                  </a:lnTo>
                  <a:lnTo>
                    <a:pt x="1404353" y="0"/>
                  </a:lnTo>
                  <a:lnTo>
                    <a:pt x="1399692" y="0"/>
                  </a:lnTo>
                  <a:lnTo>
                    <a:pt x="1399692" y="647700"/>
                  </a:lnTo>
                  <a:lnTo>
                    <a:pt x="1399692" y="660400"/>
                  </a:lnTo>
                  <a:lnTo>
                    <a:pt x="1399692" y="1117600"/>
                  </a:lnTo>
                  <a:lnTo>
                    <a:pt x="1310347" y="1117600"/>
                  </a:lnTo>
                  <a:lnTo>
                    <a:pt x="1310347" y="660400"/>
                  </a:lnTo>
                  <a:lnTo>
                    <a:pt x="1399692" y="660400"/>
                  </a:lnTo>
                  <a:lnTo>
                    <a:pt x="1399692" y="647700"/>
                  </a:lnTo>
                  <a:lnTo>
                    <a:pt x="1310347" y="647700"/>
                  </a:lnTo>
                  <a:lnTo>
                    <a:pt x="1310335" y="190500"/>
                  </a:lnTo>
                  <a:lnTo>
                    <a:pt x="1399679" y="190500"/>
                  </a:lnTo>
                  <a:lnTo>
                    <a:pt x="1399692" y="647700"/>
                  </a:lnTo>
                  <a:lnTo>
                    <a:pt x="1399692" y="0"/>
                  </a:lnTo>
                  <a:lnTo>
                    <a:pt x="1399679" y="177800"/>
                  </a:lnTo>
                  <a:lnTo>
                    <a:pt x="1310335" y="177800"/>
                  </a:lnTo>
                  <a:lnTo>
                    <a:pt x="1310347" y="0"/>
                  </a:lnTo>
                  <a:lnTo>
                    <a:pt x="1305674" y="0"/>
                  </a:lnTo>
                  <a:lnTo>
                    <a:pt x="1305674" y="177800"/>
                  </a:lnTo>
                  <a:lnTo>
                    <a:pt x="1305674" y="190500"/>
                  </a:lnTo>
                  <a:lnTo>
                    <a:pt x="1305674" y="647700"/>
                  </a:lnTo>
                  <a:lnTo>
                    <a:pt x="1305674" y="660400"/>
                  </a:lnTo>
                  <a:lnTo>
                    <a:pt x="1305674" y="1117600"/>
                  </a:lnTo>
                  <a:lnTo>
                    <a:pt x="1216329" y="1117600"/>
                  </a:lnTo>
                  <a:lnTo>
                    <a:pt x="1216329" y="660400"/>
                  </a:lnTo>
                  <a:lnTo>
                    <a:pt x="1305674" y="660400"/>
                  </a:lnTo>
                  <a:lnTo>
                    <a:pt x="1305674" y="647700"/>
                  </a:lnTo>
                  <a:lnTo>
                    <a:pt x="1216329" y="647700"/>
                  </a:lnTo>
                  <a:lnTo>
                    <a:pt x="1216329" y="190500"/>
                  </a:lnTo>
                  <a:lnTo>
                    <a:pt x="1305674" y="190500"/>
                  </a:lnTo>
                  <a:lnTo>
                    <a:pt x="1305674" y="177800"/>
                  </a:lnTo>
                  <a:lnTo>
                    <a:pt x="1216329" y="177800"/>
                  </a:lnTo>
                  <a:lnTo>
                    <a:pt x="1216329" y="0"/>
                  </a:lnTo>
                  <a:lnTo>
                    <a:pt x="1211656" y="0"/>
                  </a:lnTo>
                  <a:lnTo>
                    <a:pt x="1211656" y="1117600"/>
                  </a:lnTo>
                  <a:lnTo>
                    <a:pt x="1122324" y="1117600"/>
                  </a:lnTo>
                  <a:lnTo>
                    <a:pt x="1122324" y="660400"/>
                  </a:lnTo>
                  <a:lnTo>
                    <a:pt x="1211656" y="660400"/>
                  </a:lnTo>
                  <a:lnTo>
                    <a:pt x="1211656" y="647700"/>
                  </a:lnTo>
                  <a:lnTo>
                    <a:pt x="1122324" y="647700"/>
                  </a:lnTo>
                  <a:lnTo>
                    <a:pt x="1122324" y="190500"/>
                  </a:lnTo>
                  <a:lnTo>
                    <a:pt x="1211656" y="190500"/>
                  </a:lnTo>
                  <a:lnTo>
                    <a:pt x="1211656" y="177800"/>
                  </a:lnTo>
                  <a:lnTo>
                    <a:pt x="1122324" y="177800"/>
                  </a:lnTo>
                  <a:lnTo>
                    <a:pt x="1122324" y="0"/>
                  </a:lnTo>
                  <a:lnTo>
                    <a:pt x="1117663" y="0"/>
                  </a:lnTo>
                  <a:lnTo>
                    <a:pt x="1117663" y="1117600"/>
                  </a:lnTo>
                  <a:lnTo>
                    <a:pt x="1028319" y="1117600"/>
                  </a:lnTo>
                  <a:lnTo>
                    <a:pt x="1028306" y="660400"/>
                  </a:lnTo>
                  <a:lnTo>
                    <a:pt x="1117650" y="660400"/>
                  </a:lnTo>
                  <a:lnTo>
                    <a:pt x="1117663" y="1117600"/>
                  </a:lnTo>
                  <a:lnTo>
                    <a:pt x="1117663" y="0"/>
                  </a:lnTo>
                  <a:lnTo>
                    <a:pt x="1117650" y="177800"/>
                  </a:lnTo>
                  <a:lnTo>
                    <a:pt x="1117650" y="190500"/>
                  </a:lnTo>
                  <a:lnTo>
                    <a:pt x="1117650" y="647700"/>
                  </a:lnTo>
                  <a:lnTo>
                    <a:pt x="1028306" y="647700"/>
                  </a:lnTo>
                  <a:lnTo>
                    <a:pt x="1028306" y="190500"/>
                  </a:lnTo>
                  <a:lnTo>
                    <a:pt x="1117650" y="190500"/>
                  </a:lnTo>
                  <a:lnTo>
                    <a:pt x="1117650" y="177800"/>
                  </a:lnTo>
                  <a:lnTo>
                    <a:pt x="1028306" y="177800"/>
                  </a:lnTo>
                  <a:lnTo>
                    <a:pt x="1028319" y="0"/>
                  </a:lnTo>
                  <a:lnTo>
                    <a:pt x="1023645" y="0"/>
                  </a:lnTo>
                  <a:lnTo>
                    <a:pt x="1023645" y="1117600"/>
                  </a:lnTo>
                  <a:lnTo>
                    <a:pt x="934300" y="1117600"/>
                  </a:lnTo>
                  <a:lnTo>
                    <a:pt x="934300" y="660400"/>
                  </a:lnTo>
                  <a:lnTo>
                    <a:pt x="1023645" y="660400"/>
                  </a:lnTo>
                  <a:lnTo>
                    <a:pt x="1023645" y="647700"/>
                  </a:lnTo>
                  <a:lnTo>
                    <a:pt x="934300" y="647700"/>
                  </a:lnTo>
                  <a:lnTo>
                    <a:pt x="934300" y="190500"/>
                  </a:lnTo>
                  <a:lnTo>
                    <a:pt x="1023645" y="190500"/>
                  </a:lnTo>
                  <a:lnTo>
                    <a:pt x="1023645" y="177800"/>
                  </a:lnTo>
                  <a:lnTo>
                    <a:pt x="934300" y="177800"/>
                  </a:lnTo>
                  <a:lnTo>
                    <a:pt x="934300" y="0"/>
                  </a:lnTo>
                  <a:lnTo>
                    <a:pt x="929627" y="0"/>
                  </a:lnTo>
                  <a:lnTo>
                    <a:pt x="929627" y="1117600"/>
                  </a:lnTo>
                  <a:lnTo>
                    <a:pt x="840295" y="1117600"/>
                  </a:lnTo>
                  <a:lnTo>
                    <a:pt x="840295" y="660400"/>
                  </a:lnTo>
                  <a:lnTo>
                    <a:pt x="929627" y="660400"/>
                  </a:lnTo>
                  <a:lnTo>
                    <a:pt x="929627" y="647700"/>
                  </a:lnTo>
                  <a:lnTo>
                    <a:pt x="840295" y="647700"/>
                  </a:lnTo>
                  <a:lnTo>
                    <a:pt x="840295" y="190500"/>
                  </a:lnTo>
                  <a:lnTo>
                    <a:pt x="929627" y="190500"/>
                  </a:lnTo>
                  <a:lnTo>
                    <a:pt x="929627" y="177800"/>
                  </a:lnTo>
                  <a:lnTo>
                    <a:pt x="840295" y="177800"/>
                  </a:lnTo>
                  <a:lnTo>
                    <a:pt x="840282" y="0"/>
                  </a:lnTo>
                  <a:lnTo>
                    <a:pt x="835621" y="0"/>
                  </a:lnTo>
                  <a:lnTo>
                    <a:pt x="835621" y="1117600"/>
                  </a:lnTo>
                  <a:lnTo>
                    <a:pt x="746290" y="1117600"/>
                  </a:lnTo>
                  <a:lnTo>
                    <a:pt x="746290" y="660400"/>
                  </a:lnTo>
                  <a:lnTo>
                    <a:pt x="835621" y="660400"/>
                  </a:lnTo>
                  <a:lnTo>
                    <a:pt x="835621" y="647700"/>
                  </a:lnTo>
                  <a:lnTo>
                    <a:pt x="746290" y="647700"/>
                  </a:lnTo>
                  <a:lnTo>
                    <a:pt x="746290" y="190500"/>
                  </a:lnTo>
                  <a:lnTo>
                    <a:pt x="835621" y="190500"/>
                  </a:lnTo>
                  <a:lnTo>
                    <a:pt x="835621" y="177800"/>
                  </a:lnTo>
                  <a:lnTo>
                    <a:pt x="746290" y="177800"/>
                  </a:lnTo>
                  <a:lnTo>
                    <a:pt x="746290" y="0"/>
                  </a:lnTo>
                  <a:lnTo>
                    <a:pt x="741616" y="0"/>
                  </a:lnTo>
                  <a:lnTo>
                    <a:pt x="741616" y="1117600"/>
                  </a:lnTo>
                  <a:lnTo>
                    <a:pt x="652272" y="1117600"/>
                  </a:lnTo>
                  <a:lnTo>
                    <a:pt x="652272" y="660400"/>
                  </a:lnTo>
                  <a:lnTo>
                    <a:pt x="741616" y="660400"/>
                  </a:lnTo>
                  <a:lnTo>
                    <a:pt x="741616" y="647700"/>
                  </a:lnTo>
                  <a:lnTo>
                    <a:pt x="652272" y="647700"/>
                  </a:lnTo>
                  <a:lnTo>
                    <a:pt x="652272" y="190500"/>
                  </a:lnTo>
                  <a:lnTo>
                    <a:pt x="741616" y="190500"/>
                  </a:lnTo>
                  <a:lnTo>
                    <a:pt x="741616" y="177800"/>
                  </a:lnTo>
                  <a:lnTo>
                    <a:pt x="652272" y="177800"/>
                  </a:lnTo>
                  <a:lnTo>
                    <a:pt x="652272" y="0"/>
                  </a:lnTo>
                  <a:lnTo>
                    <a:pt x="647611" y="0"/>
                  </a:lnTo>
                  <a:lnTo>
                    <a:pt x="647611" y="1117600"/>
                  </a:lnTo>
                  <a:lnTo>
                    <a:pt x="558253" y="1117600"/>
                  </a:lnTo>
                  <a:lnTo>
                    <a:pt x="558253" y="660400"/>
                  </a:lnTo>
                  <a:lnTo>
                    <a:pt x="647611" y="660400"/>
                  </a:lnTo>
                  <a:lnTo>
                    <a:pt x="647611" y="647700"/>
                  </a:lnTo>
                  <a:lnTo>
                    <a:pt x="558253" y="647700"/>
                  </a:lnTo>
                  <a:lnTo>
                    <a:pt x="558253" y="190500"/>
                  </a:lnTo>
                  <a:lnTo>
                    <a:pt x="647611" y="190500"/>
                  </a:lnTo>
                  <a:lnTo>
                    <a:pt x="647611" y="177800"/>
                  </a:lnTo>
                  <a:lnTo>
                    <a:pt x="558253" y="177800"/>
                  </a:lnTo>
                  <a:lnTo>
                    <a:pt x="558266" y="0"/>
                  </a:lnTo>
                  <a:lnTo>
                    <a:pt x="553593" y="0"/>
                  </a:lnTo>
                  <a:lnTo>
                    <a:pt x="553593" y="1117600"/>
                  </a:lnTo>
                  <a:lnTo>
                    <a:pt x="464261" y="1117600"/>
                  </a:lnTo>
                  <a:lnTo>
                    <a:pt x="464261" y="660400"/>
                  </a:lnTo>
                  <a:lnTo>
                    <a:pt x="553593" y="660400"/>
                  </a:lnTo>
                  <a:lnTo>
                    <a:pt x="553593" y="647700"/>
                  </a:lnTo>
                  <a:lnTo>
                    <a:pt x="464261" y="647700"/>
                  </a:lnTo>
                  <a:lnTo>
                    <a:pt x="464261" y="190500"/>
                  </a:lnTo>
                  <a:lnTo>
                    <a:pt x="553593" y="190500"/>
                  </a:lnTo>
                  <a:lnTo>
                    <a:pt x="553593" y="177800"/>
                  </a:lnTo>
                  <a:lnTo>
                    <a:pt x="464261" y="177800"/>
                  </a:lnTo>
                  <a:lnTo>
                    <a:pt x="464248" y="0"/>
                  </a:lnTo>
                  <a:lnTo>
                    <a:pt x="459587" y="0"/>
                  </a:lnTo>
                  <a:lnTo>
                    <a:pt x="459587" y="1117600"/>
                  </a:lnTo>
                  <a:lnTo>
                    <a:pt x="370255" y="1117600"/>
                  </a:lnTo>
                  <a:lnTo>
                    <a:pt x="370255" y="660400"/>
                  </a:lnTo>
                  <a:lnTo>
                    <a:pt x="459587" y="660400"/>
                  </a:lnTo>
                  <a:lnTo>
                    <a:pt x="459587" y="647700"/>
                  </a:lnTo>
                  <a:lnTo>
                    <a:pt x="370255" y="647700"/>
                  </a:lnTo>
                  <a:lnTo>
                    <a:pt x="370255" y="190500"/>
                  </a:lnTo>
                  <a:lnTo>
                    <a:pt x="459587" y="190500"/>
                  </a:lnTo>
                  <a:lnTo>
                    <a:pt x="459587" y="177800"/>
                  </a:lnTo>
                  <a:lnTo>
                    <a:pt x="370255" y="177800"/>
                  </a:lnTo>
                  <a:lnTo>
                    <a:pt x="370255" y="0"/>
                  </a:lnTo>
                  <a:lnTo>
                    <a:pt x="365582" y="0"/>
                  </a:lnTo>
                  <a:lnTo>
                    <a:pt x="365582" y="1117600"/>
                  </a:lnTo>
                  <a:lnTo>
                    <a:pt x="276237" y="1117600"/>
                  </a:lnTo>
                  <a:lnTo>
                    <a:pt x="276237" y="660400"/>
                  </a:lnTo>
                  <a:lnTo>
                    <a:pt x="365582" y="660400"/>
                  </a:lnTo>
                  <a:lnTo>
                    <a:pt x="365582" y="647700"/>
                  </a:lnTo>
                  <a:lnTo>
                    <a:pt x="276237" y="647700"/>
                  </a:lnTo>
                  <a:lnTo>
                    <a:pt x="276237" y="190500"/>
                  </a:lnTo>
                  <a:lnTo>
                    <a:pt x="365582" y="190500"/>
                  </a:lnTo>
                  <a:lnTo>
                    <a:pt x="365582" y="177800"/>
                  </a:lnTo>
                  <a:lnTo>
                    <a:pt x="276237" y="177800"/>
                  </a:lnTo>
                  <a:lnTo>
                    <a:pt x="276237" y="0"/>
                  </a:lnTo>
                  <a:lnTo>
                    <a:pt x="271576" y="0"/>
                  </a:lnTo>
                  <a:lnTo>
                    <a:pt x="271576" y="1117600"/>
                  </a:lnTo>
                  <a:lnTo>
                    <a:pt x="182219" y="1117600"/>
                  </a:lnTo>
                  <a:lnTo>
                    <a:pt x="182219" y="660400"/>
                  </a:lnTo>
                  <a:lnTo>
                    <a:pt x="271576" y="660400"/>
                  </a:lnTo>
                  <a:lnTo>
                    <a:pt x="271576" y="647700"/>
                  </a:lnTo>
                  <a:lnTo>
                    <a:pt x="182219" y="647700"/>
                  </a:lnTo>
                  <a:lnTo>
                    <a:pt x="182219" y="190500"/>
                  </a:lnTo>
                  <a:lnTo>
                    <a:pt x="271576" y="190500"/>
                  </a:lnTo>
                  <a:lnTo>
                    <a:pt x="271576" y="177800"/>
                  </a:lnTo>
                  <a:lnTo>
                    <a:pt x="182219" y="177800"/>
                  </a:lnTo>
                  <a:lnTo>
                    <a:pt x="182219" y="0"/>
                  </a:lnTo>
                  <a:lnTo>
                    <a:pt x="177558" y="0"/>
                  </a:lnTo>
                  <a:lnTo>
                    <a:pt x="177558" y="1117600"/>
                  </a:lnTo>
                  <a:lnTo>
                    <a:pt x="88214" y="1117600"/>
                  </a:lnTo>
                  <a:lnTo>
                    <a:pt x="88214" y="660400"/>
                  </a:lnTo>
                  <a:lnTo>
                    <a:pt x="177558" y="660400"/>
                  </a:lnTo>
                  <a:lnTo>
                    <a:pt x="177558" y="647700"/>
                  </a:lnTo>
                  <a:lnTo>
                    <a:pt x="88214" y="647700"/>
                  </a:lnTo>
                  <a:lnTo>
                    <a:pt x="88214" y="190500"/>
                  </a:lnTo>
                  <a:lnTo>
                    <a:pt x="177558" y="190500"/>
                  </a:lnTo>
                  <a:lnTo>
                    <a:pt x="177558" y="177800"/>
                  </a:lnTo>
                  <a:lnTo>
                    <a:pt x="88214" y="177800"/>
                  </a:lnTo>
                  <a:lnTo>
                    <a:pt x="88214" y="0"/>
                  </a:lnTo>
                  <a:lnTo>
                    <a:pt x="83553" y="0"/>
                  </a:lnTo>
                  <a:lnTo>
                    <a:pt x="83553" y="177800"/>
                  </a:lnTo>
                  <a:lnTo>
                    <a:pt x="0" y="177800"/>
                  </a:lnTo>
                  <a:lnTo>
                    <a:pt x="0" y="190500"/>
                  </a:lnTo>
                  <a:lnTo>
                    <a:pt x="83553" y="190500"/>
                  </a:lnTo>
                  <a:lnTo>
                    <a:pt x="83553" y="647700"/>
                  </a:lnTo>
                  <a:lnTo>
                    <a:pt x="0" y="647700"/>
                  </a:lnTo>
                  <a:lnTo>
                    <a:pt x="0" y="660400"/>
                  </a:lnTo>
                  <a:lnTo>
                    <a:pt x="83553" y="660400"/>
                  </a:lnTo>
                  <a:lnTo>
                    <a:pt x="83553" y="1117600"/>
                  </a:lnTo>
                  <a:lnTo>
                    <a:pt x="0" y="1117600"/>
                  </a:lnTo>
                  <a:lnTo>
                    <a:pt x="0" y="1130300"/>
                  </a:lnTo>
                  <a:lnTo>
                    <a:pt x="741616" y="1130300"/>
                  </a:lnTo>
                  <a:lnTo>
                    <a:pt x="741616" y="1308100"/>
                  </a:lnTo>
                  <a:lnTo>
                    <a:pt x="746290" y="1308100"/>
                  </a:lnTo>
                  <a:lnTo>
                    <a:pt x="746290" y="1130300"/>
                  </a:lnTo>
                  <a:lnTo>
                    <a:pt x="835621" y="1130300"/>
                  </a:lnTo>
                  <a:lnTo>
                    <a:pt x="835621" y="1308100"/>
                  </a:lnTo>
                  <a:lnTo>
                    <a:pt x="840282" y="1308100"/>
                  </a:lnTo>
                  <a:lnTo>
                    <a:pt x="840282" y="1130300"/>
                  </a:lnTo>
                  <a:lnTo>
                    <a:pt x="929627" y="1130300"/>
                  </a:lnTo>
                  <a:lnTo>
                    <a:pt x="929627" y="1308100"/>
                  </a:lnTo>
                  <a:lnTo>
                    <a:pt x="934300" y="1308100"/>
                  </a:lnTo>
                  <a:lnTo>
                    <a:pt x="934300" y="1130300"/>
                  </a:lnTo>
                  <a:lnTo>
                    <a:pt x="1023645" y="1130300"/>
                  </a:lnTo>
                  <a:lnTo>
                    <a:pt x="1023645" y="1308100"/>
                  </a:lnTo>
                  <a:lnTo>
                    <a:pt x="1028319" y="1308100"/>
                  </a:lnTo>
                  <a:lnTo>
                    <a:pt x="1028319" y="1130300"/>
                  </a:lnTo>
                  <a:lnTo>
                    <a:pt x="1117663" y="1130300"/>
                  </a:lnTo>
                  <a:lnTo>
                    <a:pt x="1117663" y="1308100"/>
                  </a:lnTo>
                  <a:lnTo>
                    <a:pt x="1122324" y="1308100"/>
                  </a:lnTo>
                  <a:lnTo>
                    <a:pt x="1122324" y="1130300"/>
                  </a:lnTo>
                  <a:lnTo>
                    <a:pt x="1211656" y="1130300"/>
                  </a:lnTo>
                  <a:lnTo>
                    <a:pt x="1211656" y="1308100"/>
                  </a:lnTo>
                  <a:lnTo>
                    <a:pt x="1216329" y="1308100"/>
                  </a:lnTo>
                  <a:lnTo>
                    <a:pt x="1216329" y="1130300"/>
                  </a:lnTo>
                  <a:lnTo>
                    <a:pt x="1305674" y="1130300"/>
                  </a:lnTo>
                  <a:lnTo>
                    <a:pt x="1305674" y="1308100"/>
                  </a:lnTo>
                  <a:lnTo>
                    <a:pt x="1310347" y="1308100"/>
                  </a:lnTo>
                  <a:lnTo>
                    <a:pt x="1310347" y="1130300"/>
                  </a:lnTo>
                  <a:lnTo>
                    <a:pt x="1399692" y="1130300"/>
                  </a:lnTo>
                  <a:lnTo>
                    <a:pt x="1399692" y="1308100"/>
                  </a:lnTo>
                  <a:lnTo>
                    <a:pt x="1404353" y="1308100"/>
                  </a:lnTo>
                  <a:lnTo>
                    <a:pt x="1404353" y="1130300"/>
                  </a:lnTo>
                  <a:lnTo>
                    <a:pt x="1493697" y="1130300"/>
                  </a:lnTo>
                  <a:lnTo>
                    <a:pt x="1493697" y="1308100"/>
                  </a:lnTo>
                  <a:lnTo>
                    <a:pt x="1498358" y="1308100"/>
                  </a:lnTo>
                  <a:lnTo>
                    <a:pt x="1498358" y="1130300"/>
                  </a:lnTo>
                  <a:lnTo>
                    <a:pt x="1587703" y="1130300"/>
                  </a:lnTo>
                  <a:lnTo>
                    <a:pt x="1587703" y="1308100"/>
                  </a:lnTo>
                  <a:lnTo>
                    <a:pt x="1592364" y="1308100"/>
                  </a:lnTo>
                  <a:lnTo>
                    <a:pt x="1592364" y="1130300"/>
                  </a:lnTo>
                  <a:lnTo>
                    <a:pt x="1681708" y="1130300"/>
                  </a:lnTo>
                  <a:lnTo>
                    <a:pt x="1681708" y="1308100"/>
                  </a:lnTo>
                  <a:lnTo>
                    <a:pt x="1686382" y="1308100"/>
                  </a:lnTo>
                  <a:lnTo>
                    <a:pt x="1686382" y="1130300"/>
                  </a:lnTo>
                  <a:lnTo>
                    <a:pt x="1775714" y="1130300"/>
                  </a:lnTo>
                  <a:lnTo>
                    <a:pt x="1775714" y="1308100"/>
                  </a:lnTo>
                  <a:lnTo>
                    <a:pt x="1780387" y="1308100"/>
                  </a:lnTo>
                  <a:lnTo>
                    <a:pt x="1780387" y="1130300"/>
                  </a:lnTo>
                  <a:lnTo>
                    <a:pt x="1869732" y="1130300"/>
                  </a:lnTo>
                  <a:lnTo>
                    <a:pt x="1869732" y="1308100"/>
                  </a:lnTo>
                  <a:lnTo>
                    <a:pt x="1874393" y="1308100"/>
                  </a:lnTo>
                  <a:lnTo>
                    <a:pt x="1874393" y="1130300"/>
                  </a:lnTo>
                  <a:lnTo>
                    <a:pt x="1957946" y="1130300"/>
                  </a:lnTo>
                  <a:lnTo>
                    <a:pt x="1957946" y="1117600"/>
                  </a:lnTo>
                  <a:lnTo>
                    <a:pt x="1874393" y="1117600"/>
                  </a:lnTo>
                  <a:lnTo>
                    <a:pt x="1874393" y="660400"/>
                  </a:lnTo>
                  <a:lnTo>
                    <a:pt x="1957946" y="660400"/>
                  </a:lnTo>
                  <a:lnTo>
                    <a:pt x="1957946" y="647700"/>
                  </a:lnTo>
                  <a:lnTo>
                    <a:pt x="1874393" y="647700"/>
                  </a:lnTo>
                  <a:lnTo>
                    <a:pt x="1874393" y="190500"/>
                  </a:lnTo>
                  <a:lnTo>
                    <a:pt x="1957946" y="190500"/>
                  </a:lnTo>
                  <a:lnTo>
                    <a:pt x="1957946"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20694600" y="27415440"/>
              <a:ext cx="875160" cy="327240"/>
            </a:xfrm>
            <a:custGeom>
              <a:avLst/>
              <a:gdLst>
                <a:gd name="textAreaLeft" fmla="*/ 0 w 875160"/>
                <a:gd name="textAreaRight" fmla="*/ 875520 w 875160"/>
                <a:gd name="textAreaTop" fmla="*/ 0 h 327240"/>
                <a:gd name="textAreaBottom" fmla="*/ 327600 h 327240"/>
              </a:gdLst>
              <a:ahLst/>
              <a:cxnLst/>
              <a:rect l="textAreaLeft" t="textAreaTop" r="textAreaRight" b="textAreaBottom"/>
              <a:pathLst>
                <a:path w="474979" h="177800">
                  <a:moveTo>
                    <a:pt x="4673" y="0"/>
                  </a:moveTo>
                  <a:lnTo>
                    <a:pt x="0" y="0"/>
                  </a:lnTo>
                  <a:lnTo>
                    <a:pt x="0" y="177800"/>
                  </a:lnTo>
                  <a:lnTo>
                    <a:pt x="4673" y="177800"/>
                  </a:lnTo>
                  <a:lnTo>
                    <a:pt x="4673" y="0"/>
                  </a:lnTo>
                  <a:close/>
                </a:path>
                <a:path w="474979" h="177800">
                  <a:moveTo>
                    <a:pt x="98679" y="0"/>
                  </a:moveTo>
                  <a:lnTo>
                    <a:pt x="94018" y="0"/>
                  </a:lnTo>
                  <a:lnTo>
                    <a:pt x="94018" y="177800"/>
                  </a:lnTo>
                  <a:lnTo>
                    <a:pt x="98679" y="177800"/>
                  </a:lnTo>
                  <a:lnTo>
                    <a:pt x="98679" y="0"/>
                  </a:lnTo>
                  <a:close/>
                </a:path>
                <a:path w="474979" h="177800">
                  <a:moveTo>
                    <a:pt x="192684" y="0"/>
                  </a:moveTo>
                  <a:lnTo>
                    <a:pt x="188010" y="0"/>
                  </a:lnTo>
                  <a:lnTo>
                    <a:pt x="188010" y="177800"/>
                  </a:lnTo>
                  <a:lnTo>
                    <a:pt x="192684" y="177800"/>
                  </a:lnTo>
                  <a:lnTo>
                    <a:pt x="192684" y="0"/>
                  </a:lnTo>
                  <a:close/>
                </a:path>
                <a:path w="474979" h="177800">
                  <a:moveTo>
                    <a:pt x="286715" y="177800"/>
                  </a:moveTo>
                  <a:lnTo>
                    <a:pt x="286702" y="0"/>
                  </a:lnTo>
                  <a:lnTo>
                    <a:pt x="282028" y="0"/>
                  </a:lnTo>
                  <a:lnTo>
                    <a:pt x="282028" y="177800"/>
                  </a:lnTo>
                  <a:lnTo>
                    <a:pt x="286715" y="177800"/>
                  </a:lnTo>
                  <a:close/>
                </a:path>
                <a:path w="474979" h="177800">
                  <a:moveTo>
                    <a:pt x="380707" y="0"/>
                  </a:moveTo>
                  <a:lnTo>
                    <a:pt x="376047" y="0"/>
                  </a:lnTo>
                  <a:lnTo>
                    <a:pt x="376047" y="177800"/>
                  </a:lnTo>
                  <a:lnTo>
                    <a:pt x="380707" y="177800"/>
                  </a:lnTo>
                  <a:lnTo>
                    <a:pt x="380707" y="0"/>
                  </a:lnTo>
                  <a:close/>
                </a:path>
                <a:path w="474979" h="177800">
                  <a:moveTo>
                    <a:pt x="474713" y="0"/>
                  </a:moveTo>
                  <a:lnTo>
                    <a:pt x="470052" y="0"/>
                  </a:lnTo>
                  <a:lnTo>
                    <a:pt x="470052" y="177800"/>
                  </a:lnTo>
                  <a:lnTo>
                    <a:pt x="474713" y="177800"/>
                  </a:lnTo>
                  <a:lnTo>
                    <a:pt x="474713"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18327240" y="31273200"/>
              <a:ext cx="586080" cy="73080"/>
            </a:xfrm>
            <a:custGeom>
              <a:avLst/>
              <a:gdLst>
                <a:gd name="textAreaLeft" fmla="*/ 0 w 586080"/>
                <a:gd name="textAreaRight" fmla="*/ 586440 w 586080"/>
                <a:gd name="textAreaTop" fmla="*/ 0 h 73080"/>
                <a:gd name="textAreaBottom" fmla="*/ 73440 h 73080"/>
              </a:gdLst>
              <a:ahLst/>
              <a:cxnLst/>
              <a:rect l="textAreaLeft" t="textAreaTop" r="textAreaRight" b="textAreaBottom"/>
              <a:pathLst>
                <a:path w="318134" h="40005">
                  <a:moveTo>
                    <a:pt x="24993" y="21729"/>
                  </a:moveTo>
                  <a:lnTo>
                    <a:pt x="20789" y="19265"/>
                  </a:lnTo>
                  <a:lnTo>
                    <a:pt x="6997" y="15062"/>
                  </a:lnTo>
                  <a:lnTo>
                    <a:pt x="4927" y="13271"/>
                  </a:lnTo>
                  <a:lnTo>
                    <a:pt x="4927" y="5308"/>
                  </a:lnTo>
                  <a:lnTo>
                    <a:pt x="8178" y="2857"/>
                  </a:lnTo>
                  <a:lnTo>
                    <a:pt x="16421" y="2857"/>
                  </a:lnTo>
                  <a:lnTo>
                    <a:pt x="18986" y="3911"/>
                  </a:lnTo>
                  <a:lnTo>
                    <a:pt x="21856" y="6375"/>
                  </a:lnTo>
                  <a:lnTo>
                    <a:pt x="23812" y="4254"/>
                  </a:lnTo>
                  <a:lnTo>
                    <a:pt x="20789" y="1562"/>
                  </a:lnTo>
                  <a:lnTo>
                    <a:pt x="17754" y="0"/>
                  </a:lnTo>
                  <a:lnTo>
                    <a:pt x="6045" y="0"/>
                  </a:lnTo>
                  <a:lnTo>
                    <a:pt x="1511" y="3975"/>
                  </a:lnTo>
                  <a:lnTo>
                    <a:pt x="1511" y="14947"/>
                  </a:lnTo>
                  <a:lnTo>
                    <a:pt x="4813" y="17589"/>
                  </a:lnTo>
                  <a:lnTo>
                    <a:pt x="19278" y="22072"/>
                  </a:lnTo>
                  <a:lnTo>
                    <a:pt x="21577" y="23977"/>
                  </a:lnTo>
                  <a:lnTo>
                    <a:pt x="21577" y="33794"/>
                  </a:lnTo>
                  <a:lnTo>
                    <a:pt x="17589" y="36753"/>
                  </a:lnTo>
                  <a:lnTo>
                    <a:pt x="7721" y="36753"/>
                  </a:lnTo>
                  <a:lnTo>
                    <a:pt x="4762" y="35128"/>
                  </a:lnTo>
                  <a:lnTo>
                    <a:pt x="1955" y="32664"/>
                  </a:lnTo>
                  <a:lnTo>
                    <a:pt x="0" y="34798"/>
                  </a:lnTo>
                  <a:lnTo>
                    <a:pt x="3136" y="37757"/>
                  </a:lnTo>
                  <a:lnTo>
                    <a:pt x="6997" y="39611"/>
                  </a:lnTo>
                  <a:lnTo>
                    <a:pt x="20002" y="39611"/>
                  </a:lnTo>
                  <a:lnTo>
                    <a:pt x="24993" y="35077"/>
                  </a:lnTo>
                  <a:lnTo>
                    <a:pt x="24993" y="21729"/>
                  </a:lnTo>
                  <a:close/>
                </a:path>
                <a:path w="318134" h="40005">
                  <a:moveTo>
                    <a:pt x="57619" y="38989"/>
                  </a:moveTo>
                  <a:lnTo>
                    <a:pt x="54140" y="28511"/>
                  </a:lnTo>
                  <a:lnTo>
                    <a:pt x="53187" y="25654"/>
                  </a:lnTo>
                  <a:lnTo>
                    <a:pt x="49834" y="15582"/>
                  </a:lnTo>
                  <a:lnTo>
                    <a:pt x="49834" y="25654"/>
                  </a:lnTo>
                  <a:lnTo>
                    <a:pt x="35483" y="25654"/>
                  </a:lnTo>
                  <a:lnTo>
                    <a:pt x="42722" y="3352"/>
                  </a:lnTo>
                  <a:lnTo>
                    <a:pt x="49834" y="25654"/>
                  </a:lnTo>
                  <a:lnTo>
                    <a:pt x="49834" y="15582"/>
                  </a:lnTo>
                  <a:lnTo>
                    <a:pt x="45770" y="3352"/>
                  </a:lnTo>
                  <a:lnTo>
                    <a:pt x="44856" y="609"/>
                  </a:lnTo>
                  <a:lnTo>
                    <a:pt x="40652" y="609"/>
                  </a:lnTo>
                  <a:lnTo>
                    <a:pt x="27813" y="38989"/>
                  </a:lnTo>
                  <a:lnTo>
                    <a:pt x="31229" y="38989"/>
                  </a:lnTo>
                  <a:lnTo>
                    <a:pt x="34594" y="28511"/>
                  </a:lnTo>
                  <a:lnTo>
                    <a:pt x="50736" y="28511"/>
                  </a:lnTo>
                  <a:lnTo>
                    <a:pt x="54089" y="38989"/>
                  </a:lnTo>
                  <a:lnTo>
                    <a:pt x="57619" y="38989"/>
                  </a:lnTo>
                  <a:close/>
                </a:path>
                <a:path w="318134" h="40005">
                  <a:moveTo>
                    <a:pt x="97878" y="39001"/>
                  </a:moveTo>
                  <a:lnTo>
                    <a:pt x="94183" y="596"/>
                  </a:lnTo>
                  <a:lnTo>
                    <a:pt x="89471" y="596"/>
                  </a:lnTo>
                  <a:lnTo>
                    <a:pt x="80289" y="30530"/>
                  </a:lnTo>
                  <a:lnTo>
                    <a:pt x="70751" y="596"/>
                  </a:lnTo>
                  <a:lnTo>
                    <a:pt x="66103" y="596"/>
                  </a:lnTo>
                  <a:lnTo>
                    <a:pt x="62458" y="39001"/>
                  </a:lnTo>
                  <a:lnTo>
                    <a:pt x="65659" y="39001"/>
                  </a:lnTo>
                  <a:lnTo>
                    <a:pt x="68465" y="7670"/>
                  </a:lnTo>
                  <a:lnTo>
                    <a:pt x="68618" y="3860"/>
                  </a:lnTo>
                  <a:lnTo>
                    <a:pt x="78600" y="34455"/>
                  </a:lnTo>
                  <a:lnTo>
                    <a:pt x="81788" y="34455"/>
                  </a:lnTo>
                  <a:lnTo>
                    <a:pt x="91427" y="3860"/>
                  </a:lnTo>
                  <a:lnTo>
                    <a:pt x="91655" y="7378"/>
                  </a:lnTo>
                  <a:lnTo>
                    <a:pt x="92278" y="14439"/>
                  </a:lnTo>
                  <a:lnTo>
                    <a:pt x="94640" y="39001"/>
                  </a:lnTo>
                  <a:lnTo>
                    <a:pt x="97878" y="39001"/>
                  </a:lnTo>
                  <a:close/>
                </a:path>
                <a:path w="318134" h="40005">
                  <a:moveTo>
                    <a:pt x="131648" y="4127"/>
                  </a:moveTo>
                  <a:lnTo>
                    <a:pt x="130467" y="3340"/>
                  </a:lnTo>
                  <a:lnTo>
                    <a:pt x="128117" y="1778"/>
                  </a:lnTo>
                  <a:lnTo>
                    <a:pt x="128117" y="5651"/>
                  </a:lnTo>
                  <a:lnTo>
                    <a:pt x="128117" y="19215"/>
                  </a:lnTo>
                  <a:lnTo>
                    <a:pt x="123672" y="21285"/>
                  </a:lnTo>
                  <a:lnTo>
                    <a:pt x="111798" y="21285"/>
                  </a:lnTo>
                  <a:lnTo>
                    <a:pt x="111798" y="3340"/>
                  </a:lnTo>
                  <a:lnTo>
                    <a:pt x="124129" y="3340"/>
                  </a:lnTo>
                  <a:lnTo>
                    <a:pt x="128117" y="5651"/>
                  </a:lnTo>
                  <a:lnTo>
                    <a:pt x="128117" y="1778"/>
                  </a:lnTo>
                  <a:lnTo>
                    <a:pt x="126377" y="609"/>
                  </a:lnTo>
                  <a:lnTo>
                    <a:pt x="108445" y="609"/>
                  </a:lnTo>
                  <a:lnTo>
                    <a:pt x="108445" y="38989"/>
                  </a:lnTo>
                  <a:lnTo>
                    <a:pt x="111798" y="38989"/>
                  </a:lnTo>
                  <a:lnTo>
                    <a:pt x="111798" y="24041"/>
                  </a:lnTo>
                  <a:lnTo>
                    <a:pt x="125653" y="24041"/>
                  </a:lnTo>
                  <a:lnTo>
                    <a:pt x="130632" y="21285"/>
                  </a:lnTo>
                  <a:lnTo>
                    <a:pt x="131648" y="20726"/>
                  </a:lnTo>
                  <a:lnTo>
                    <a:pt x="131648" y="4127"/>
                  </a:lnTo>
                  <a:close/>
                </a:path>
                <a:path w="318134" h="40005">
                  <a:moveTo>
                    <a:pt x="159804" y="35966"/>
                  </a:moveTo>
                  <a:lnTo>
                    <a:pt x="143764" y="35966"/>
                  </a:lnTo>
                  <a:lnTo>
                    <a:pt x="143764" y="596"/>
                  </a:lnTo>
                  <a:lnTo>
                    <a:pt x="140398" y="596"/>
                  </a:lnTo>
                  <a:lnTo>
                    <a:pt x="140398" y="39001"/>
                  </a:lnTo>
                  <a:lnTo>
                    <a:pt x="159346" y="39001"/>
                  </a:lnTo>
                  <a:lnTo>
                    <a:pt x="159804" y="35966"/>
                  </a:lnTo>
                  <a:close/>
                </a:path>
                <a:path w="318134" h="40005">
                  <a:moveTo>
                    <a:pt x="187045" y="36195"/>
                  </a:moveTo>
                  <a:lnTo>
                    <a:pt x="170510" y="36195"/>
                  </a:lnTo>
                  <a:lnTo>
                    <a:pt x="170510" y="20497"/>
                  </a:lnTo>
                  <a:lnTo>
                    <a:pt x="184124" y="20497"/>
                  </a:lnTo>
                  <a:lnTo>
                    <a:pt x="184124" y="17691"/>
                  </a:lnTo>
                  <a:lnTo>
                    <a:pt x="170510" y="17691"/>
                  </a:lnTo>
                  <a:lnTo>
                    <a:pt x="170510" y="3403"/>
                  </a:lnTo>
                  <a:lnTo>
                    <a:pt x="186258" y="3403"/>
                  </a:lnTo>
                  <a:lnTo>
                    <a:pt x="186651" y="609"/>
                  </a:lnTo>
                  <a:lnTo>
                    <a:pt x="167144" y="609"/>
                  </a:lnTo>
                  <a:lnTo>
                    <a:pt x="167144" y="39001"/>
                  </a:lnTo>
                  <a:lnTo>
                    <a:pt x="187045" y="39001"/>
                  </a:lnTo>
                  <a:lnTo>
                    <a:pt x="187045" y="36195"/>
                  </a:lnTo>
                  <a:close/>
                </a:path>
                <a:path w="318134" h="40005">
                  <a:moveTo>
                    <a:pt x="232460" y="609"/>
                  </a:moveTo>
                  <a:lnTo>
                    <a:pt x="206121" y="609"/>
                  </a:lnTo>
                  <a:lnTo>
                    <a:pt x="206121" y="3581"/>
                  </a:lnTo>
                  <a:lnTo>
                    <a:pt x="217487" y="3581"/>
                  </a:lnTo>
                  <a:lnTo>
                    <a:pt x="217487" y="39001"/>
                  </a:lnTo>
                  <a:lnTo>
                    <a:pt x="220802" y="39001"/>
                  </a:lnTo>
                  <a:lnTo>
                    <a:pt x="220802" y="3581"/>
                  </a:lnTo>
                  <a:lnTo>
                    <a:pt x="232067" y="3581"/>
                  </a:lnTo>
                  <a:lnTo>
                    <a:pt x="232460" y="609"/>
                  </a:lnTo>
                  <a:close/>
                </a:path>
                <a:path w="318134" h="40005">
                  <a:moveTo>
                    <a:pt x="259156" y="36195"/>
                  </a:moveTo>
                  <a:lnTo>
                    <a:pt x="242620" y="36195"/>
                  </a:lnTo>
                  <a:lnTo>
                    <a:pt x="242620" y="20497"/>
                  </a:lnTo>
                  <a:lnTo>
                    <a:pt x="256235" y="20497"/>
                  </a:lnTo>
                  <a:lnTo>
                    <a:pt x="256235" y="17691"/>
                  </a:lnTo>
                  <a:lnTo>
                    <a:pt x="242620" y="17691"/>
                  </a:lnTo>
                  <a:lnTo>
                    <a:pt x="242620" y="3403"/>
                  </a:lnTo>
                  <a:lnTo>
                    <a:pt x="258368" y="3403"/>
                  </a:lnTo>
                  <a:lnTo>
                    <a:pt x="258762" y="609"/>
                  </a:lnTo>
                  <a:lnTo>
                    <a:pt x="239255" y="609"/>
                  </a:lnTo>
                  <a:lnTo>
                    <a:pt x="239255" y="39001"/>
                  </a:lnTo>
                  <a:lnTo>
                    <a:pt x="259156" y="39001"/>
                  </a:lnTo>
                  <a:lnTo>
                    <a:pt x="259156" y="36195"/>
                  </a:lnTo>
                  <a:close/>
                </a:path>
                <a:path w="318134" h="40005">
                  <a:moveTo>
                    <a:pt x="289991" y="39001"/>
                  </a:moveTo>
                  <a:lnTo>
                    <a:pt x="278003" y="18199"/>
                  </a:lnTo>
                  <a:lnTo>
                    <a:pt x="288429" y="596"/>
                  </a:lnTo>
                  <a:lnTo>
                    <a:pt x="284772" y="596"/>
                  </a:lnTo>
                  <a:lnTo>
                    <a:pt x="276034" y="16192"/>
                  </a:lnTo>
                  <a:lnTo>
                    <a:pt x="267296" y="596"/>
                  </a:lnTo>
                  <a:lnTo>
                    <a:pt x="263474" y="596"/>
                  </a:lnTo>
                  <a:lnTo>
                    <a:pt x="274015" y="18376"/>
                  </a:lnTo>
                  <a:lnTo>
                    <a:pt x="262305" y="39001"/>
                  </a:lnTo>
                  <a:lnTo>
                    <a:pt x="265938" y="39001"/>
                  </a:lnTo>
                  <a:lnTo>
                    <a:pt x="275971" y="20510"/>
                  </a:lnTo>
                  <a:lnTo>
                    <a:pt x="286181" y="39001"/>
                  </a:lnTo>
                  <a:lnTo>
                    <a:pt x="289991" y="39001"/>
                  </a:lnTo>
                  <a:close/>
                </a:path>
                <a:path w="318134" h="40005">
                  <a:moveTo>
                    <a:pt x="317639" y="609"/>
                  </a:moveTo>
                  <a:lnTo>
                    <a:pt x="291299" y="609"/>
                  </a:lnTo>
                  <a:lnTo>
                    <a:pt x="291299" y="3581"/>
                  </a:lnTo>
                  <a:lnTo>
                    <a:pt x="302666" y="3581"/>
                  </a:lnTo>
                  <a:lnTo>
                    <a:pt x="302666" y="39001"/>
                  </a:lnTo>
                  <a:lnTo>
                    <a:pt x="305981" y="39001"/>
                  </a:lnTo>
                  <a:lnTo>
                    <a:pt x="305981" y="3581"/>
                  </a:lnTo>
                  <a:lnTo>
                    <a:pt x="317246" y="3581"/>
                  </a:lnTo>
                  <a:lnTo>
                    <a:pt x="317639" y="609"/>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8" name="object 104"/>
            <p:cNvSpPr/>
            <p:nvPr/>
          </p:nvSpPr>
          <p:spPr>
            <a:xfrm>
              <a:off x="17948160" y="27361080"/>
              <a:ext cx="3836520" cy="3836880"/>
            </a:xfrm>
            <a:custGeom>
              <a:avLst/>
              <a:gdLst>
                <a:gd name="textAreaLeft" fmla="*/ 0 w 3836520"/>
                <a:gd name="textAreaRight" fmla="*/ 3836880 w 3836520"/>
                <a:gd name="textAreaTop" fmla="*/ 0 h 3836880"/>
                <a:gd name="textAreaBottom" fmla="*/ 3837240 h 3836880"/>
              </a:gdLst>
              <a:ahLst/>
              <a:cxnLst/>
              <a:rect l="textAreaLeft" t="textAreaTop" r="textAreaRight" b="textAreaBottom"/>
              <a:pathLst>
                <a:path w="2080895" h="2080894">
                  <a:moveTo>
                    <a:pt x="2080615" y="1981682"/>
                  </a:moveTo>
                  <a:lnTo>
                    <a:pt x="2078786" y="1979866"/>
                  </a:lnTo>
                  <a:lnTo>
                    <a:pt x="2046744" y="1947811"/>
                  </a:lnTo>
                  <a:lnTo>
                    <a:pt x="2043772" y="1947811"/>
                  </a:lnTo>
                  <a:lnTo>
                    <a:pt x="2040128" y="1951456"/>
                  </a:lnTo>
                  <a:lnTo>
                    <a:pt x="2040128" y="1954428"/>
                  </a:lnTo>
                  <a:lnTo>
                    <a:pt x="2064207" y="1978494"/>
                  </a:lnTo>
                  <a:lnTo>
                    <a:pt x="100190" y="1978494"/>
                  </a:lnTo>
                  <a:lnTo>
                    <a:pt x="100190" y="16408"/>
                  </a:lnTo>
                  <a:lnTo>
                    <a:pt x="123355" y="39585"/>
                  </a:lnTo>
                  <a:lnTo>
                    <a:pt x="124561" y="40030"/>
                  </a:lnTo>
                  <a:lnTo>
                    <a:pt x="126949" y="40030"/>
                  </a:lnTo>
                  <a:lnTo>
                    <a:pt x="128143" y="39585"/>
                  </a:lnTo>
                  <a:lnTo>
                    <a:pt x="130873" y="36842"/>
                  </a:lnTo>
                  <a:lnTo>
                    <a:pt x="130873" y="33883"/>
                  </a:lnTo>
                  <a:lnTo>
                    <a:pt x="129057" y="32054"/>
                  </a:lnTo>
                  <a:lnTo>
                    <a:pt x="97002" y="0"/>
                  </a:lnTo>
                  <a:lnTo>
                    <a:pt x="94030" y="0"/>
                  </a:lnTo>
                  <a:lnTo>
                    <a:pt x="60159" y="33883"/>
                  </a:lnTo>
                  <a:lnTo>
                    <a:pt x="60159" y="36842"/>
                  </a:lnTo>
                  <a:lnTo>
                    <a:pt x="62890" y="39585"/>
                  </a:lnTo>
                  <a:lnTo>
                    <a:pt x="64084" y="40030"/>
                  </a:lnTo>
                  <a:lnTo>
                    <a:pt x="66471" y="40030"/>
                  </a:lnTo>
                  <a:lnTo>
                    <a:pt x="67678" y="39585"/>
                  </a:lnTo>
                  <a:lnTo>
                    <a:pt x="90843" y="16408"/>
                  </a:lnTo>
                  <a:lnTo>
                    <a:pt x="90843" y="1978494"/>
                  </a:lnTo>
                  <a:lnTo>
                    <a:pt x="2095" y="1978494"/>
                  </a:lnTo>
                  <a:lnTo>
                    <a:pt x="0" y="1980590"/>
                  </a:lnTo>
                  <a:lnTo>
                    <a:pt x="0" y="1985746"/>
                  </a:lnTo>
                  <a:lnTo>
                    <a:pt x="2095" y="1987842"/>
                  </a:lnTo>
                  <a:lnTo>
                    <a:pt x="90843" y="1987842"/>
                  </a:lnTo>
                  <a:lnTo>
                    <a:pt x="90843" y="2078507"/>
                  </a:lnTo>
                  <a:lnTo>
                    <a:pt x="92938" y="2080615"/>
                  </a:lnTo>
                  <a:lnTo>
                    <a:pt x="98094" y="2080615"/>
                  </a:lnTo>
                  <a:lnTo>
                    <a:pt x="100190" y="2078507"/>
                  </a:lnTo>
                  <a:lnTo>
                    <a:pt x="100190" y="1987842"/>
                  </a:lnTo>
                  <a:lnTo>
                    <a:pt x="2064207" y="1987842"/>
                  </a:lnTo>
                  <a:lnTo>
                    <a:pt x="2040128" y="2011921"/>
                  </a:lnTo>
                  <a:lnTo>
                    <a:pt x="2040128" y="2014893"/>
                  </a:lnTo>
                  <a:lnTo>
                    <a:pt x="2042858" y="2017623"/>
                  </a:lnTo>
                  <a:lnTo>
                    <a:pt x="2044065" y="2018080"/>
                  </a:lnTo>
                  <a:lnTo>
                    <a:pt x="2046452" y="2018080"/>
                  </a:lnTo>
                  <a:lnTo>
                    <a:pt x="2047646" y="2017623"/>
                  </a:lnTo>
                  <a:lnTo>
                    <a:pt x="2080615" y="1984654"/>
                  </a:lnTo>
                  <a:lnTo>
                    <a:pt x="2080615" y="1981682"/>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39" name="object 105"/>
            <p:cNvPicPr/>
            <p:nvPr/>
          </p:nvPicPr>
          <p:blipFill>
            <a:blip r:embed="rId5"/>
            <a:stretch/>
          </p:blipFill>
          <p:spPr>
            <a:xfrm>
              <a:off x="18556200" y="31109040"/>
              <a:ext cx="124200" cy="124200"/>
            </a:xfrm>
            <a:prstGeom prst="rect">
              <a:avLst/>
            </a:prstGeom>
            <a:ln w="0">
              <a:noFill/>
            </a:ln>
          </p:spPr>
        </p:pic>
        <p:pic>
          <p:nvPicPr>
            <p:cNvPr id="140" name="object 106"/>
            <p:cNvPicPr/>
            <p:nvPr/>
          </p:nvPicPr>
          <p:blipFill>
            <a:blip r:embed="rId6"/>
            <a:stretch/>
          </p:blipFill>
          <p:spPr>
            <a:xfrm>
              <a:off x="19020960" y="31109040"/>
              <a:ext cx="2665440" cy="236520"/>
            </a:xfrm>
            <a:prstGeom prst="rect">
              <a:avLst/>
            </a:prstGeom>
            <a:ln w="0">
              <a:noFill/>
            </a:ln>
          </p:spPr>
        </p:pic>
        <p:pic>
          <p:nvPicPr>
            <p:cNvPr id="141" name="object 107"/>
            <p:cNvPicPr/>
            <p:nvPr/>
          </p:nvPicPr>
          <p:blipFill>
            <a:blip r:embed="rId7"/>
            <a:stretch/>
          </p:blipFill>
          <p:spPr>
            <a:xfrm>
              <a:off x="17956800" y="27674280"/>
              <a:ext cx="3434760" cy="3258360"/>
            </a:xfrm>
            <a:prstGeom prst="rect">
              <a:avLst/>
            </a:prstGeom>
            <a:ln w="0">
              <a:noFill/>
            </a:ln>
          </p:spPr>
        </p:pic>
        <p:sp>
          <p:nvSpPr>
            <p:cNvPr id="142" name="object 108"/>
            <p:cNvSpPr/>
            <p:nvPr/>
          </p:nvSpPr>
          <p:spPr>
            <a:xfrm>
              <a:off x="21544560" y="29500200"/>
              <a:ext cx="3610800" cy="1522080"/>
            </a:xfrm>
            <a:custGeom>
              <a:avLst/>
              <a:gdLst>
                <a:gd name="textAreaLeft" fmla="*/ 0 w 3610800"/>
                <a:gd name="textAreaRight" fmla="*/ 3611160 w 3610800"/>
                <a:gd name="textAreaTop" fmla="*/ 0 h 1522080"/>
                <a:gd name="textAreaBottom" fmla="*/ 1522440 h 1522080"/>
              </a:gdLst>
              <a:ahLst/>
              <a:cxnLst/>
              <a:rect l="textAreaLeft" t="textAreaTop" r="textAreaRight" b="textAreaBottom"/>
              <a:pathLst>
                <a:path w="1958340" h="825500">
                  <a:moveTo>
                    <a:pt x="1957946" y="177800"/>
                  </a:moveTo>
                  <a:lnTo>
                    <a:pt x="1869732" y="177800"/>
                  </a:lnTo>
                  <a:lnTo>
                    <a:pt x="1869732" y="190500"/>
                  </a:lnTo>
                  <a:lnTo>
                    <a:pt x="1869732" y="457200"/>
                  </a:lnTo>
                  <a:lnTo>
                    <a:pt x="1869732" y="469900"/>
                  </a:lnTo>
                  <a:lnTo>
                    <a:pt x="1869732" y="647700"/>
                  </a:lnTo>
                  <a:lnTo>
                    <a:pt x="1780387" y="647700"/>
                  </a:lnTo>
                  <a:lnTo>
                    <a:pt x="1780387" y="469900"/>
                  </a:lnTo>
                  <a:lnTo>
                    <a:pt x="1869732" y="469900"/>
                  </a:lnTo>
                  <a:lnTo>
                    <a:pt x="1869732" y="457200"/>
                  </a:lnTo>
                  <a:lnTo>
                    <a:pt x="1780387" y="457200"/>
                  </a:lnTo>
                  <a:lnTo>
                    <a:pt x="1780387" y="190500"/>
                  </a:lnTo>
                  <a:lnTo>
                    <a:pt x="1869732" y="190500"/>
                  </a:lnTo>
                  <a:lnTo>
                    <a:pt x="1869732" y="177800"/>
                  </a:lnTo>
                  <a:lnTo>
                    <a:pt x="1775714" y="177800"/>
                  </a:lnTo>
                  <a:lnTo>
                    <a:pt x="1775714" y="190500"/>
                  </a:lnTo>
                  <a:lnTo>
                    <a:pt x="1775714" y="457200"/>
                  </a:lnTo>
                  <a:lnTo>
                    <a:pt x="1775714" y="469900"/>
                  </a:lnTo>
                  <a:lnTo>
                    <a:pt x="1775714" y="647700"/>
                  </a:lnTo>
                  <a:lnTo>
                    <a:pt x="1686382" y="647700"/>
                  </a:lnTo>
                  <a:lnTo>
                    <a:pt x="1686382" y="469900"/>
                  </a:lnTo>
                  <a:lnTo>
                    <a:pt x="1775714" y="469900"/>
                  </a:lnTo>
                  <a:lnTo>
                    <a:pt x="1775714" y="457200"/>
                  </a:lnTo>
                  <a:lnTo>
                    <a:pt x="1686382" y="457200"/>
                  </a:lnTo>
                  <a:lnTo>
                    <a:pt x="1686382" y="190500"/>
                  </a:lnTo>
                  <a:lnTo>
                    <a:pt x="1775714" y="190500"/>
                  </a:lnTo>
                  <a:lnTo>
                    <a:pt x="1775714" y="177800"/>
                  </a:lnTo>
                  <a:lnTo>
                    <a:pt x="1681721" y="177800"/>
                  </a:lnTo>
                  <a:lnTo>
                    <a:pt x="1681721" y="190500"/>
                  </a:lnTo>
                  <a:lnTo>
                    <a:pt x="1681721" y="457200"/>
                  </a:lnTo>
                  <a:lnTo>
                    <a:pt x="1681721" y="469900"/>
                  </a:lnTo>
                  <a:lnTo>
                    <a:pt x="1681721" y="647700"/>
                  </a:lnTo>
                  <a:lnTo>
                    <a:pt x="1592376" y="647700"/>
                  </a:lnTo>
                  <a:lnTo>
                    <a:pt x="1592376" y="469900"/>
                  </a:lnTo>
                  <a:lnTo>
                    <a:pt x="1681721" y="469900"/>
                  </a:lnTo>
                  <a:lnTo>
                    <a:pt x="1681721" y="457200"/>
                  </a:lnTo>
                  <a:lnTo>
                    <a:pt x="1592376" y="457200"/>
                  </a:lnTo>
                  <a:lnTo>
                    <a:pt x="1592376" y="190500"/>
                  </a:lnTo>
                  <a:lnTo>
                    <a:pt x="1681721" y="190500"/>
                  </a:lnTo>
                  <a:lnTo>
                    <a:pt x="1681721" y="177800"/>
                  </a:lnTo>
                  <a:lnTo>
                    <a:pt x="1587703" y="177800"/>
                  </a:lnTo>
                  <a:lnTo>
                    <a:pt x="1587703" y="190500"/>
                  </a:lnTo>
                  <a:lnTo>
                    <a:pt x="1587703" y="457200"/>
                  </a:lnTo>
                  <a:lnTo>
                    <a:pt x="1587703" y="469900"/>
                  </a:lnTo>
                  <a:lnTo>
                    <a:pt x="1587703" y="647700"/>
                  </a:lnTo>
                  <a:lnTo>
                    <a:pt x="1498358" y="647700"/>
                  </a:lnTo>
                  <a:lnTo>
                    <a:pt x="1498358" y="469900"/>
                  </a:lnTo>
                  <a:lnTo>
                    <a:pt x="1587703" y="469900"/>
                  </a:lnTo>
                  <a:lnTo>
                    <a:pt x="1587703" y="457200"/>
                  </a:lnTo>
                  <a:lnTo>
                    <a:pt x="1498358" y="457200"/>
                  </a:lnTo>
                  <a:lnTo>
                    <a:pt x="1498358" y="190500"/>
                  </a:lnTo>
                  <a:lnTo>
                    <a:pt x="1587703" y="190500"/>
                  </a:lnTo>
                  <a:lnTo>
                    <a:pt x="1587703" y="177800"/>
                  </a:lnTo>
                  <a:lnTo>
                    <a:pt x="1493697" y="177800"/>
                  </a:lnTo>
                  <a:lnTo>
                    <a:pt x="1493697" y="190500"/>
                  </a:lnTo>
                  <a:lnTo>
                    <a:pt x="1493697" y="457200"/>
                  </a:lnTo>
                  <a:lnTo>
                    <a:pt x="1493697" y="469900"/>
                  </a:lnTo>
                  <a:lnTo>
                    <a:pt x="1493697" y="647700"/>
                  </a:lnTo>
                  <a:lnTo>
                    <a:pt x="1404353" y="647700"/>
                  </a:lnTo>
                  <a:lnTo>
                    <a:pt x="1404353" y="469900"/>
                  </a:lnTo>
                  <a:lnTo>
                    <a:pt x="1493697" y="469900"/>
                  </a:lnTo>
                  <a:lnTo>
                    <a:pt x="1493697" y="457200"/>
                  </a:lnTo>
                  <a:lnTo>
                    <a:pt x="1404353" y="457200"/>
                  </a:lnTo>
                  <a:lnTo>
                    <a:pt x="1404353" y="190500"/>
                  </a:lnTo>
                  <a:lnTo>
                    <a:pt x="1493697" y="190500"/>
                  </a:lnTo>
                  <a:lnTo>
                    <a:pt x="1493697" y="177800"/>
                  </a:lnTo>
                  <a:lnTo>
                    <a:pt x="1399692" y="177800"/>
                  </a:lnTo>
                  <a:lnTo>
                    <a:pt x="1399692" y="190500"/>
                  </a:lnTo>
                  <a:lnTo>
                    <a:pt x="1399692" y="457200"/>
                  </a:lnTo>
                  <a:lnTo>
                    <a:pt x="1399692" y="469900"/>
                  </a:lnTo>
                  <a:lnTo>
                    <a:pt x="1399692" y="647700"/>
                  </a:lnTo>
                  <a:lnTo>
                    <a:pt x="1310347" y="647700"/>
                  </a:lnTo>
                  <a:lnTo>
                    <a:pt x="1310347" y="469900"/>
                  </a:lnTo>
                  <a:lnTo>
                    <a:pt x="1399692" y="469900"/>
                  </a:lnTo>
                  <a:lnTo>
                    <a:pt x="1399692" y="457200"/>
                  </a:lnTo>
                  <a:lnTo>
                    <a:pt x="1310347" y="457200"/>
                  </a:lnTo>
                  <a:lnTo>
                    <a:pt x="1310347" y="190500"/>
                  </a:lnTo>
                  <a:lnTo>
                    <a:pt x="1399692" y="190500"/>
                  </a:lnTo>
                  <a:lnTo>
                    <a:pt x="1399692" y="177800"/>
                  </a:lnTo>
                  <a:lnTo>
                    <a:pt x="1305674" y="177800"/>
                  </a:lnTo>
                  <a:lnTo>
                    <a:pt x="1305674" y="190500"/>
                  </a:lnTo>
                  <a:lnTo>
                    <a:pt x="1305674" y="457200"/>
                  </a:lnTo>
                  <a:lnTo>
                    <a:pt x="1305674" y="469900"/>
                  </a:lnTo>
                  <a:lnTo>
                    <a:pt x="1305674" y="647700"/>
                  </a:lnTo>
                  <a:lnTo>
                    <a:pt x="1216329" y="647700"/>
                  </a:lnTo>
                  <a:lnTo>
                    <a:pt x="1216329" y="469900"/>
                  </a:lnTo>
                  <a:lnTo>
                    <a:pt x="1305674" y="469900"/>
                  </a:lnTo>
                  <a:lnTo>
                    <a:pt x="1305674" y="457200"/>
                  </a:lnTo>
                  <a:lnTo>
                    <a:pt x="1216329" y="457200"/>
                  </a:lnTo>
                  <a:lnTo>
                    <a:pt x="1216329" y="190500"/>
                  </a:lnTo>
                  <a:lnTo>
                    <a:pt x="1305674" y="190500"/>
                  </a:lnTo>
                  <a:lnTo>
                    <a:pt x="1305674" y="177800"/>
                  </a:lnTo>
                  <a:lnTo>
                    <a:pt x="1211668" y="177800"/>
                  </a:lnTo>
                  <a:lnTo>
                    <a:pt x="1211668" y="190500"/>
                  </a:lnTo>
                  <a:lnTo>
                    <a:pt x="1211668" y="457200"/>
                  </a:lnTo>
                  <a:lnTo>
                    <a:pt x="1211668" y="469900"/>
                  </a:lnTo>
                  <a:lnTo>
                    <a:pt x="1211668" y="647700"/>
                  </a:lnTo>
                  <a:lnTo>
                    <a:pt x="1122324" y="647700"/>
                  </a:lnTo>
                  <a:lnTo>
                    <a:pt x="1122324" y="469900"/>
                  </a:lnTo>
                  <a:lnTo>
                    <a:pt x="1211668" y="469900"/>
                  </a:lnTo>
                  <a:lnTo>
                    <a:pt x="1211668" y="457200"/>
                  </a:lnTo>
                  <a:lnTo>
                    <a:pt x="1122324" y="457200"/>
                  </a:lnTo>
                  <a:lnTo>
                    <a:pt x="1122324" y="190500"/>
                  </a:lnTo>
                  <a:lnTo>
                    <a:pt x="1211668" y="190500"/>
                  </a:lnTo>
                  <a:lnTo>
                    <a:pt x="1211668" y="177800"/>
                  </a:lnTo>
                  <a:lnTo>
                    <a:pt x="1117650" y="177800"/>
                  </a:lnTo>
                  <a:lnTo>
                    <a:pt x="1117650" y="190500"/>
                  </a:lnTo>
                  <a:lnTo>
                    <a:pt x="1117650" y="457200"/>
                  </a:lnTo>
                  <a:lnTo>
                    <a:pt x="1117650" y="469900"/>
                  </a:lnTo>
                  <a:lnTo>
                    <a:pt x="1117650" y="647700"/>
                  </a:lnTo>
                  <a:lnTo>
                    <a:pt x="1028319" y="647700"/>
                  </a:lnTo>
                  <a:lnTo>
                    <a:pt x="1028319" y="469900"/>
                  </a:lnTo>
                  <a:lnTo>
                    <a:pt x="1117650" y="469900"/>
                  </a:lnTo>
                  <a:lnTo>
                    <a:pt x="1117650" y="457200"/>
                  </a:lnTo>
                  <a:lnTo>
                    <a:pt x="1028319" y="457200"/>
                  </a:lnTo>
                  <a:lnTo>
                    <a:pt x="1028319" y="190500"/>
                  </a:lnTo>
                  <a:lnTo>
                    <a:pt x="1117650" y="190500"/>
                  </a:lnTo>
                  <a:lnTo>
                    <a:pt x="1117650" y="177800"/>
                  </a:lnTo>
                  <a:lnTo>
                    <a:pt x="1023645" y="177800"/>
                  </a:lnTo>
                  <a:lnTo>
                    <a:pt x="1023645" y="190500"/>
                  </a:lnTo>
                  <a:lnTo>
                    <a:pt x="1023645" y="457200"/>
                  </a:lnTo>
                  <a:lnTo>
                    <a:pt x="1023645" y="469900"/>
                  </a:lnTo>
                  <a:lnTo>
                    <a:pt x="1023645" y="647700"/>
                  </a:lnTo>
                  <a:lnTo>
                    <a:pt x="934300" y="647700"/>
                  </a:lnTo>
                  <a:lnTo>
                    <a:pt x="934300" y="469900"/>
                  </a:lnTo>
                  <a:lnTo>
                    <a:pt x="1023645" y="469900"/>
                  </a:lnTo>
                  <a:lnTo>
                    <a:pt x="1023645" y="457200"/>
                  </a:lnTo>
                  <a:lnTo>
                    <a:pt x="934300" y="457200"/>
                  </a:lnTo>
                  <a:lnTo>
                    <a:pt x="934300" y="190500"/>
                  </a:lnTo>
                  <a:lnTo>
                    <a:pt x="1023645" y="190500"/>
                  </a:lnTo>
                  <a:lnTo>
                    <a:pt x="1023645" y="177800"/>
                  </a:lnTo>
                  <a:lnTo>
                    <a:pt x="929627" y="177800"/>
                  </a:lnTo>
                  <a:lnTo>
                    <a:pt x="929627" y="190500"/>
                  </a:lnTo>
                  <a:lnTo>
                    <a:pt x="929627" y="457200"/>
                  </a:lnTo>
                  <a:lnTo>
                    <a:pt x="929627" y="469900"/>
                  </a:lnTo>
                  <a:lnTo>
                    <a:pt x="929627" y="647700"/>
                  </a:lnTo>
                  <a:lnTo>
                    <a:pt x="840295" y="647700"/>
                  </a:lnTo>
                  <a:lnTo>
                    <a:pt x="840295" y="469900"/>
                  </a:lnTo>
                  <a:lnTo>
                    <a:pt x="929627" y="469900"/>
                  </a:lnTo>
                  <a:lnTo>
                    <a:pt x="929627" y="457200"/>
                  </a:lnTo>
                  <a:lnTo>
                    <a:pt x="840295" y="457200"/>
                  </a:lnTo>
                  <a:lnTo>
                    <a:pt x="840295" y="190500"/>
                  </a:lnTo>
                  <a:lnTo>
                    <a:pt x="929627" y="190500"/>
                  </a:lnTo>
                  <a:lnTo>
                    <a:pt x="929627" y="177800"/>
                  </a:lnTo>
                  <a:lnTo>
                    <a:pt x="835621" y="177800"/>
                  </a:lnTo>
                  <a:lnTo>
                    <a:pt x="835621" y="190500"/>
                  </a:lnTo>
                  <a:lnTo>
                    <a:pt x="835621" y="457200"/>
                  </a:lnTo>
                  <a:lnTo>
                    <a:pt x="835621" y="469900"/>
                  </a:lnTo>
                  <a:lnTo>
                    <a:pt x="835621" y="647700"/>
                  </a:lnTo>
                  <a:lnTo>
                    <a:pt x="746277" y="647700"/>
                  </a:lnTo>
                  <a:lnTo>
                    <a:pt x="746277" y="469900"/>
                  </a:lnTo>
                  <a:lnTo>
                    <a:pt x="835621" y="469900"/>
                  </a:lnTo>
                  <a:lnTo>
                    <a:pt x="835621" y="457200"/>
                  </a:lnTo>
                  <a:lnTo>
                    <a:pt x="746277" y="457200"/>
                  </a:lnTo>
                  <a:lnTo>
                    <a:pt x="746277" y="190500"/>
                  </a:lnTo>
                  <a:lnTo>
                    <a:pt x="835621" y="190500"/>
                  </a:lnTo>
                  <a:lnTo>
                    <a:pt x="835621" y="177800"/>
                  </a:lnTo>
                  <a:lnTo>
                    <a:pt x="746277" y="177800"/>
                  </a:lnTo>
                  <a:lnTo>
                    <a:pt x="746290" y="0"/>
                  </a:lnTo>
                  <a:lnTo>
                    <a:pt x="741616" y="0"/>
                  </a:lnTo>
                  <a:lnTo>
                    <a:pt x="741616" y="647700"/>
                  </a:lnTo>
                  <a:lnTo>
                    <a:pt x="652284" y="647700"/>
                  </a:lnTo>
                  <a:lnTo>
                    <a:pt x="652284" y="469900"/>
                  </a:lnTo>
                  <a:lnTo>
                    <a:pt x="741616" y="469900"/>
                  </a:lnTo>
                  <a:lnTo>
                    <a:pt x="741616" y="457200"/>
                  </a:lnTo>
                  <a:lnTo>
                    <a:pt x="652284" y="457200"/>
                  </a:lnTo>
                  <a:lnTo>
                    <a:pt x="652284" y="190500"/>
                  </a:lnTo>
                  <a:lnTo>
                    <a:pt x="741616" y="190500"/>
                  </a:lnTo>
                  <a:lnTo>
                    <a:pt x="741616" y="177800"/>
                  </a:lnTo>
                  <a:lnTo>
                    <a:pt x="652272" y="177800"/>
                  </a:lnTo>
                  <a:lnTo>
                    <a:pt x="652272" y="0"/>
                  </a:lnTo>
                  <a:lnTo>
                    <a:pt x="647611" y="0"/>
                  </a:lnTo>
                  <a:lnTo>
                    <a:pt x="647611" y="647700"/>
                  </a:lnTo>
                  <a:lnTo>
                    <a:pt x="558266" y="647700"/>
                  </a:lnTo>
                  <a:lnTo>
                    <a:pt x="558266" y="469900"/>
                  </a:lnTo>
                  <a:lnTo>
                    <a:pt x="647611" y="469900"/>
                  </a:lnTo>
                  <a:lnTo>
                    <a:pt x="647611" y="457200"/>
                  </a:lnTo>
                  <a:lnTo>
                    <a:pt x="558266" y="457200"/>
                  </a:lnTo>
                  <a:lnTo>
                    <a:pt x="558266" y="190500"/>
                  </a:lnTo>
                  <a:lnTo>
                    <a:pt x="647611" y="190500"/>
                  </a:lnTo>
                  <a:lnTo>
                    <a:pt x="647611" y="177800"/>
                  </a:lnTo>
                  <a:lnTo>
                    <a:pt x="558266" y="177800"/>
                  </a:lnTo>
                  <a:lnTo>
                    <a:pt x="558266" y="0"/>
                  </a:lnTo>
                  <a:lnTo>
                    <a:pt x="553593" y="0"/>
                  </a:lnTo>
                  <a:lnTo>
                    <a:pt x="553593" y="647700"/>
                  </a:lnTo>
                  <a:lnTo>
                    <a:pt x="464261" y="647700"/>
                  </a:lnTo>
                  <a:lnTo>
                    <a:pt x="464261" y="469900"/>
                  </a:lnTo>
                  <a:lnTo>
                    <a:pt x="553593" y="469900"/>
                  </a:lnTo>
                  <a:lnTo>
                    <a:pt x="553593" y="457200"/>
                  </a:lnTo>
                  <a:lnTo>
                    <a:pt x="464261" y="457200"/>
                  </a:lnTo>
                  <a:lnTo>
                    <a:pt x="464261" y="190500"/>
                  </a:lnTo>
                  <a:lnTo>
                    <a:pt x="553593" y="190500"/>
                  </a:lnTo>
                  <a:lnTo>
                    <a:pt x="553593" y="177800"/>
                  </a:lnTo>
                  <a:lnTo>
                    <a:pt x="464261" y="177800"/>
                  </a:lnTo>
                  <a:lnTo>
                    <a:pt x="464261" y="0"/>
                  </a:lnTo>
                  <a:lnTo>
                    <a:pt x="459587" y="0"/>
                  </a:lnTo>
                  <a:lnTo>
                    <a:pt x="459587" y="647700"/>
                  </a:lnTo>
                  <a:lnTo>
                    <a:pt x="370243" y="647700"/>
                  </a:lnTo>
                  <a:lnTo>
                    <a:pt x="370243" y="469900"/>
                  </a:lnTo>
                  <a:lnTo>
                    <a:pt x="459587" y="469900"/>
                  </a:lnTo>
                  <a:lnTo>
                    <a:pt x="459587" y="457200"/>
                  </a:lnTo>
                  <a:lnTo>
                    <a:pt x="370243" y="457200"/>
                  </a:lnTo>
                  <a:lnTo>
                    <a:pt x="370243" y="190500"/>
                  </a:lnTo>
                  <a:lnTo>
                    <a:pt x="459587" y="190500"/>
                  </a:lnTo>
                  <a:lnTo>
                    <a:pt x="459587" y="177800"/>
                  </a:lnTo>
                  <a:lnTo>
                    <a:pt x="370243" y="177800"/>
                  </a:lnTo>
                  <a:lnTo>
                    <a:pt x="370243" y="0"/>
                  </a:lnTo>
                  <a:lnTo>
                    <a:pt x="365582" y="0"/>
                  </a:lnTo>
                  <a:lnTo>
                    <a:pt x="365582" y="647700"/>
                  </a:lnTo>
                  <a:lnTo>
                    <a:pt x="276237" y="647700"/>
                  </a:lnTo>
                  <a:lnTo>
                    <a:pt x="276237" y="469900"/>
                  </a:lnTo>
                  <a:lnTo>
                    <a:pt x="365582" y="469900"/>
                  </a:lnTo>
                  <a:lnTo>
                    <a:pt x="365582" y="457200"/>
                  </a:lnTo>
                  <a:lnTo>
                    <a:pt x="276237" y="457200"/>
                  </a:lnTo>
                  <a:lnTo>
                    <a:pt x="276237" y="190500"/>
                  </a:lnTo>
                  <a:lnTo>
                    <a:pt x="365582" y="190500"/>
                  </a:lnTo>
                  <a:lnTo>
                    <a:pt x="365582" y="177800"/>
                  </a:lnTo>
                  <a:lnTo>
                    <a:pt x="276237" y="177800"/>
                  </a:lnTo>
                  <a:lnTo>
                    <a:pt x="276237" y="0"/>
                  </a:lnTo>
                  <a:lnTo>
                    <a:pt x="271564" y="0"/>
                  </a:lnTo>
                  <a:lnTo>
                    <a:pt x="271564" y="647700"/>
                  </a:lnTo>
                  <a:lnTo>
                    <a:pt x="182219" y="647700"/>
                  </a:lnTo>
                  <a:lnTo>
                    <a:pt x="182219" y="469900"/>
                  </a:lnTo>
                  <a:lnTo>
                    <a:pt x="271564" y="469900"/>
                  </a:lnTo>
                  <a:lnTo>
                    <a:pt x="271564" y="457200"/>
                  </a:lnTo>
                  <a:lnTo>
                    <a:pt x="182219" y="457200"/>
                  </a:lnTo>
                  <a:lnTo>
                    <a:pt x="182219" y="190500"/>
                  </a:lnTo>
                  <a:lnTo>
                    <a:pt x="271564" y="190500"/>
                  </a:lnTo>
                  <a:lnTo>
                    <a:pt x="271564" y="177800"/>
                  </a:lnTo>
                  <a:lnTo>
                    <a:pt x="182219" y="177800"/>
                  </a:lnTo>
                  <a:lnTo>
                    <a:pt x="182219" y="0"/>
                  </a:lnTo>
                  <a:lnTo>
                    <a:pt x="177558" y="0"/>
                  </a:lnTo>
                  <a:lnTo>
                    <a:pt x="177558" y="647700"/>
                  </a:lnTo>
                  <a:lnTo>
                    <a:pt x="88214" y="647700"/>
                  </a:lnTo>
                  <a:lnTo>
                    <a:pt x="88214" y="469900"/>
                  </a:lnTo>
                  <a:lnTo>
                    <a:pt x="177558" y="469900"/>
                  </a:lnTo>
                  <a:lnTo>
                    <a:pt x="177558" y="457200"/>
                  </a:lnTo>
                  <a:lnTo>
                    <a:pt x="88214" y="457200"/>
                  </a:lnTo>
                  <a:lnTo>
                    <a:pt x="88214" y="190500"/>
                  </a:lnTo>
                  <a:lnTo>
                    <a:pt x="177558" y="190500"/>
                  </a:lnTo>
                  <a:lnTo>
                    <a:pt x="177558" y="177800"/>
                  </a:lnTo>
                  <a:lnTo>
                    <a:pt x="88214" y="177800"/>
                  </a:lnTo>
                  <a:lnTo>
                    <a:pt x="88214" y="0"/>
                  </a:lnTo>
                  <a:lnTo>
                    <a:pt x="83553" y="0"/>
                  </a:lnTo>
                  <a:lnTo>
                    <a:pt x="83553" y="177800"/>
                  </a:lnTo>
                  <a:lnTo>
                    <a:pt x="0" y="177800"/>
                  </a:lnTo>
                  <a:lnTo>
                    <a:pt x="1041" y="190500"/>
                  </a:lnTo>
                  <a:lnTo>
                    <a:pt x="83553" y="190500"/>
                  </a:lnTo>
                  <a:lnTo>
                    <a:pt x="83553" y="457200"/>
                  </a:lnTo>
                  <a:lnTo>
                    <a:pt x="0" y="457200"/>
                  </a:lnTo>
                  <a:lnTo>
                    <a:pt x="0" y="469900"/>
                  </a:lnTo>
                  <a:lnTo>
                    <a:pt x="83553" y="469900"/>
                  </a:lnTo>
                  <a:lnTo>
                    <a:pt x="83553" y="647700"/>
                  </a:lnTo>
                  <a:lnTo>
                    <a:pt x="0" y="647700"/>
                  </a:lnTo>
                  <a:lnTo>
                    <a:pt x="1041" y="660400"/>
                  </a:lnTo>
                  <a:lnTo>
                    <a:pt x="83553" y="660400"/>
                  </a:lnTo>
                  <a:lnTo>
                    <a:pt x="83553" y="825500"/>
                  </a:lnTo>
                  <a:lnTo>
                    <a:pt x="88214" y="825500"/>
                  </a:lnTo>
                  <a:lnTo>
                    <a:pt x="88214" y="660400"/>
                  </a:lnTo>
                  <a:lnTo>
                    <a:pt x="177558" y="660400"/>
                  </a:lnTo>
                  <a:lnTo>
                    <a:pt x="177558" y="825500"/>
                  </a:lnTo>
                  <a:lnTo>
                    <a:pt x="182232" y="825500"/>
                  </a:lnTo>
                  <a:lnTo>
                    <a:pt x="182232" y="660400"/>
                  </a:lnTo>
                  <a:lnTo>
                    <a:pt x="271576" y="660400"/>
                  </a:lnTo>
                  <a:lnTo>
                    <a:pt x="271564" y="825500"/>
                  </a:lnTo>
                  <a:lnTo>
                    <a:pt x="276237" y="825500"/>
                  </a:lnTo>
                  <a:lnTo>
                    <a:pt x="276237" y="660400"/>
                  </a:lnTo>
                  <a:lnTo>
                    <a:pt x="365582" y="660400"/>
                  </a:lnTo>
                  <a:lnTo>
                    <a:pt x="365582" y="825500"/>
                  </a:lnTo>
                  <a:lnTo>
                    <a:pt x="370243" y="825500"/>
                  </a:lnTo>
                  <a:lnTo>
                    <a:pt x="370243" y="660400"/>
                  </a:lnTo>
                  <a:lnTo>
                    <a:pt x="459587" y="660400"/>
                  </a:lnTo>
                  <a:lnTo>
                    <a:pt x="459587" y="825500"/>
                  </a:lnTo>
                  <a:lnTo>
                    <a:pt x="464261" y="825500"/>
                  </a:lnTo>
                  <a:lnTo>
                    <a:pt x="464261" y="660400"/>
                  </a:lnTo>
                  <a:lnTo>
                    <a:pt x="553593" y="660400"/>
                  </a:lnTo>
                  <a:lnTo>
                    <a:pt x="553593" y="825500"/>
                  </a:lnTo>
                  <a:lnTo>
                    <a:pt x="558266" y="825500"/>
                  </a:lnTo>
                  <a:lnTo>
                    <a:pt x="558266" y="660400"/>
                  </a:lnTo>
                  <a:lnTo>
                    <a:pt x="647611" y="660400"/>
                  </a:lnTo>
                  <a:lnTo>
                    <a:pt x="647611" y="825500"/>
                  </a:lnTo>
                  <a:lnTo>
                    <a:pt x="652284" y="825500"/>
                  </a:lnTo>
                  <a:lnTo>
                    <a:pt x="652284" y="660400"/>
                  </a:lnTo>
                  <a:lnTo>
                    <a:pt x="741616" y="660400"/>
                  </a:lnTo>
                  <a:lnTo>
                    <a:pt x="741616" y="825500"/>
                  </a:lnTo>
                  <a:lnTo>
                    <a:pt x="746277" y="825500"/>
                  </a:lnTo>
                  <a:lnTo>
                    <a:pt x="746277" y="660400"/>
                  </a:lnTo>
                  <a:lnTo>
                    <a:pt x="835621" y="660400"/>
                  </a:lnTo>
                  <a:lnTo>
                    <a:pt x="835621" y="825500"/>
                  </a:lnTo>
                  <a:lnTo>
                    <a:pt x="840295" y="825500"/>
                  </a:lnTo>
                  <a:lnTo>
                    <a:pt x="840295" y="660400"/>
                  </a:lnTo>
                  <a:lnTo>
                    <a:pt x="929627" y="660400"/>
                  </a:lnTo>
                  <a:lnTo>
                    <a:pt x="929627" y="825500"/>
                  </a:lnTo>
                  <a:lnTo>
                    <a:pt x="934300" y="825500"/>
                  </a:lnTo>
                  <a:lnTo>
                    <a:pt x="934300" y="660400"/>
                  </a:lnTo>
                  <a:lnTo>
                    <a:pt x="1023645" y="660400"/>
                  </a:lnTo>
                  <a:lnTo>
                    <a:pt x="1023645" y="825500"/>
                  </a:lnTo>
                  <a:lnTo>
                    <a:pt x="1028319" y="825500"/>
                  </a:lnTo>
                  <a:lnTo>
                    <a:pt x="1028319" y="660400"/>
                  </a:lnTo>
                  <a:lnTo>
                    <a:pt x="1117650" y="660400"/>
                  </a:lnTo>
                  <a:lnTo>
                    <a:pt x="1117650" y="825500"/>
                  </a:lnTo>
                  <a:lnTo>
                    <a:pt x="1122324" y="825500"/>
                  </a:lnTo>
                  <a:lnTo>
                    <a:pt x="1122324" y="660400"/>
                  </a:lnTo>
                  <a:lnTo>
                    <a:pt x="1211668" y="660400"/>
                  </a:lnTo>
                  <a:lnTo>
                    <a:pt x="1211656" y="825500"/>
                  </a:lnTo>
                  <a:lnTo>
                    <a:pt x="1216329" y="825500"/>
                  </a:lnTo>
                  <a:lnTo>
                    <a:pt x="1216329" y="660400"/>
                  </a:lnTo>
                  <a:lnTo>
                    <a:pt x="1305674" y="660400"/>
                  </a:lnTo>
                  <a:lnTo>
                    <a:pt x="1305674" y="825500"/>
                  </a:lnTo>
                  <a:lnTo>
                    <a:pt x="1310347" y="825500"/>
                  </a:lnTo>
                  <a:lnTo>
                    <a:pt x="1310347" y="660400"/>
                  </a:lnTo>
                  <a:lnTo>
                    <a:pt x="1399692" y="660400"/>
                  </a:lnTo>
                  <a:lnTo>
                    <a:pt x="1399692" y="825500"/>
                  </a:lnTo>
                  <a:lnTo>
                    <a:pt x="1404353" y="825500"/>
                  </a:lnTo>
                  <a:lnTo>
                    <a:pt x="1404353" y="660400"/>
                  </a:lnTo>
                  <a:lnTo>
                    <a:pt x="1493697" y="660400"/>
                  </a:lnTo>
                  <a:lnTo>
                    <a:pt x="1493697" y="825500"/>
                  </a:lnTo>
                  <a:lnTo>
                    <a:pt x="1498358" y="825500"/>
                  </a:lnTo>
                  <a:lnTo>
                    <a:pt x="1498358" y="660400"/>
                  </a:lnTo>
                  <a:lnTo>
                    <a:pt x="1587703" y="660400"/>
                  </a:lnTo>
                  <a:lnTo>
                    <a:pt x="1587703" y="825500"/>
                  </a:lnTo>
                  <a:lnTo>
                    <a:pt x="1592376" y="825500"/>
                  </a:lnTo>
                  <a:lnTo>
                    <a:pt x="1592376" y="660400"/>
                  </a:lnTo>
                  <a:lnTo>
                    <a:pt x="1681721" y="660400"/>
                  </a:lnTo>
                  <a:lnTo>
                    <a:pt x="1681708" y="825500"/>
                  </a:lnTo>
                  <a:lnTo>
                    <a:pt x="1686382" y="825500"/>
                  </a:lnTo>
                  <a:lnTo>
                    <a:pt x="1686382" y="660400"/>
                  </a:lnTo>
                  <a:lnTo>
                    <a:pt x="1775714" y="660400"/>
                  </a:lnTo>
                  <a:lnTo>
                    <a:pt x="1775726" y="825500"/>
                  </a:lnTo>
                  <a:lnTo>
                    <a:pt x="1780387" y="825500"/>
                  </a:lnTo>
                  <a:lnTo>
                    <a:pt x="1780387" y="660400"/>
                  </a:lnTo>
                  <a:lnTo>
                    <a:pt x="1869732" y="660400"/>
                  </a:lnTo>
                  <a:lnTo>
                    <a:pt x="1869732" y="825500"/>
                  </a:lnTo>
                  <a:lnTo>
                    <a:pt x="1874405" y="825500"/>
                  </a:lnTo>
                  <a:lnTo>
                    <a:pt x="1874405" y="660400"/>
                  </a:lnTo>
                  <a:lnTo>
                    <a:pt x="1956904" y="660400"/>
                  </a:lnTo>
                  <a:lnTo>
                    <a:pt x="1957946" y="647700"/>
                  </a:lnTo>
                  <a:lnTo>
                    <a:pt x="1874405" y="647700"/>
                  </a:lnTo>
                  <a:lnTo>
                    <a:pt x="1874405" y="469900"/>
                  </a:lnTo>
                  <a:lnTo>
                    <a:pt x="1957946" y="469900"/>
                  </a:lnTo>
                  <a:lnTo>
                    <a:pt x="1957946" y="457200"/>
                  </a:lnTo>
                  <a:lnTo>
                    <a:pt x="1874405" y="457200"/>
                  </a:lnTo>
                  <a:lnTo>
                    <a:pt x="1874405" y="190500"/>
                  </a:lnTo>
                  <a:lnTo>
                    <a:pt x="1956904" y="190500"/>
                  </a:lnTo>
                  <a:lnTo>
                    <a:pt x="1957946"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21544560" y="27415440"/>
              <a:ext cx="3610800" cy="2412360"/>
            </a:xfrm>
            <a:custGeom>
              <a:avLst/>
              <a:gdLst>
                <a:gd name="textAreaLeft" fmla="*/ 0 w 3610800"/>
                <a:gd name="textAreaRight" fmla="*/ 3611160 w 3610800"/>
                <a:gd name="textAreaTop" fmla="*/ 0 h 2412360"/>
                <a:gd name="textAreaBottom" fmla="*/ 2412720 h 2412360"/>
              </a:gdLst>
              <a:ahLst/>
              <a:cxnLst/>
              <a:rect l="textAreaLeft" t="textAreaTop" r="textAreaRight" b="textAreaBottom"/>
              <a:pathLst>
                <a:path w="1958340" h="1308100">
                  <a:moveTo>
                    <a:pt x="1957946" y="177800"/>
                  </a:moveTo>
                  <a:lnTo>
                    <a:pt x="1869732" y="177800"/>
                  </a:lnTo>
                  <a:lnTo>
                    <a:pt x="1869732" y="190500"/>
                  </a:lnTo>
                  <a:lnTo>
                    <a:pt x="1869732" y="647700"/>
                  </a:lnTo>
                  <a:lnTo>
                    <a:pt x="1869732" y="660400"/>
                  </a:lnTo>
                  <a:lnTo>
                    <a:pt x="1869732" y="1117600"/>
                  </a:lnTo>
                  <a:lnTo>
                    <a:pt x="1780387" y="1117600"/>
                  </a:lnTo>
                  <a:lnTo>
                    <a:pt x="1780387" y="660400"/>
                  </a:lnTo>
                  <a:lnTo>
                    <a:pt x="1869732" y="660400"/>
                  </a:lnTo>
                  <a:lnTo>
                    <a:pt x="1869732" y="647700"/>
                  </a:lnTo>
                  <a:lnTo>
                    <a:pt x="1780387" y="647700"/>
                  </a:lnTo>
                  <a:lnTo>
                    <a:pt x="1780387" y="190500"/>
                  </a:lnTo>
                  <a:lnTo>
                    <a:pt x="1869732" y="190500"/>
                  </a:lnTo>
                  <a:lnTo>
                    <a:pt x="1869732" y="177800"/>
                  </a:lnTo>
                  <a:lnTo>
                    <a:pt x="1775714" y="177800"/>
                  </a:lnTo>
                  <a:lnTo>
                    <a:pt x="1775714" y="190500"/>
                  </a:lnTo>
                  <a:lnTo>
                    <a:pt x="1775714" y="647700"/>
                  </a:lnTo>
                  <a:lnTo>
                    <a:pt x="1775714" y="660400"/>
                  </a:lnTo>
                  <a:lnTo>
                    <a:pt x="1775714" y="1117600"/>
                  </a:lnTo>
                  <a:lnTo>
                    <a:pt x="1686382" y="1117600"/>
                  </a:lnTo>
                  <a:lnTo>
                    <a:pt x="1686382" y="660400"/>
                  </a:lnTo>
                  <a:lnTo>
                    <a:pt x="1775714" y="660400"/>
                  </a:lnTo>
                  <a:lnTo>
                    <a:pt x="1775714" y="647700"/>
                  </a:lnTo>
                  <a:lnTo>
                    <a:pt x="1686382" y="647700"/>
                  </a:lnTo>
                  <a:lnTo>
                    <a:pt x="1686382" y="190500"/>
                  </a:lnTo>
                  <a:lnTo>
                    <a:pt x="1775714" y="190500"/>
                  </a:lnTo>
                  <a:lnTo>
                    <a:pt x="1775714" y="177800"/>
                  </a:lnTo>
                  <a:lnTo>
                    <a:pt x="1681721" y="177800"/>
                  </a:lnTo>
                  <a:lnTo>
                    <a:pt x="1681721" y="190500"/>
                  </a:lnTo>
                  <a:lnTo>
                    <a:pt x="1681721" y="647700"/>
                  </a:lnTo>
                  <a:lnTo>
                    <a:pt x="1681721" y="660400"/>
                  </a:lnTo>
                  <a:lnTo>
                    <a:pt x="1681721" y="1117600"/>
                  </a:lnTo>
                  <a:lnTo>
                    <a:pt x="1592376" y="1117600"/>
                  </a:lnTo>
                  <a:lnTo>
                    <a:pt x="1592376" y="660400"/>
                  </a:lnTo>
                  <a:lnTo>
                    <a:pt x="1681721" y="660400"/>
                  </a:lnTo>
                  <a:lnTo>
                    <a:pt x="1681721" y="647700"/>
                  </a:lnTo>
                  <a:lnTo>
                    <a:pt x="1592376" y="647700"/>
                  </a:lnTo>
                  <a:lnTo>
                    <a:pt x="1592376" y="190500"/>
                  </a:lnTo>
                  <a:lnTo>
                    <a:pt x="1681721" y="190500"/>
                  </a:lnTo>
                  <a:lnTo>
                    <a:pt x="1681721" y="177800"/>
                  </a:lnTo>
                  <a:lnTo>
                    <a:pt x="1587703" y="177800"/>
                  </a:lnTo>
                  <a:lnTo>
                    <a:pt x="1587703" y="190500"/>
                  </a:lnTo>
                  <a:lnTo>
                    <a:pt x="1587703" y="647700"/>
                  </a:lnTo>
                  <a:lnTo>
                    <a:pt x="1587703" y="660400"/>
                  </a:lnTo>
                  <a:lnTo>
                    <a:pt x="1587703" y="1117600"/>
                  </a:lnTo>
                  <a:lnTo>
                    <a:pt x="1498358" y="1117600"/>
                  </a:lnTo>
                  <a:lnTo>
                    <a:pt x="1498358" y="660400"/>
                  </a:lnTo>
                  <a:lnTo>
                    <a:pt x="1587703" y="660400"/>
                  </a:lnTo>
                  <a:lnTo>
                    <a:pt x="1587703" y="647700"/>
                  </a:lnTo>
                  <a:lnTo>
                    <a:pt x="1498358" y="647700"/>
                  </a:lnTo>
                  <a:lnTo>
                    <a:pt x="1498358" y="190500"/>
                  </a:lnTo>
                  <a:lnTo>
                    <a:pt x="1587703" y="190500"/>
                  </a:lnTo>
                  <a:lnTo>
                    <a:pt x="1587703" y="177800"/>
                  </a:lnTo>
                  <a:lnTo>
                    <a:pt x="1493697" y="177800"/>
                  </a:lnTo>
                  <a:lnTo>
                    <a:pt x="1493697" y="190500"/>
                  </a:lnTo>
                  <a:lnTo>
                    <a:pt x="1493697" y="647700"/>
                  </a:lnTo>
                  <a:lnTo>
                    <a:pt x="1493697" y="660400"/>
                  </a:lnTo>
                  <a:lnTo>
                    <a:pt x="1493697" y="1117600"/>
                  </a:lnTo>
                  <a:lnTo>
                    <a:pt x="1404353" y="1117600"/>
                  </a:lnTo>
                  <a:lnTo>
                    <a:pt x="1404353" y="660400"/>
                  </a:lnTo>
                  <a:lnTo>
                    <a:pt x="1493697" y="660400"/>
                  </a:lnTo>
                  <a:lnTo>
                    <a:pt x="1493697" y="647700"/>
                  </a:lnTo>
                  <a:lnTo>
                    <a:pt x="1404353" y="647700"/>
                  </a:lnTo>
                  <a:lnTo>
                    <a:pt x="1404353" y="190500"/>
                  </a:lnTo>
                  <a:lnTo>
                    <a:pt x="1493697" y="190500"/>
                  </a:lnTo>
                  <a:lnTo>
                    <a:pt x="1493697" y="177800"/>
                  </a:lnTo>
                  <a:lnTo>
                    <a:pt x="1404353" y="177800"/>
                  </a:lnTo>
                  <a:lnTo>
                    <a:pt x="1404353" y="0"/>
                  </a:lnTo>
                  <a:lnTo>
                    <a:pt x="1399692" y="0"/>
                  </a:lnTo>
                  <a:lnTo>
                    <a:pt x="1399692" y="1117600"/>
                  </a:lnTo>
                  <a:lnTo>
                    <a:pt x="1310347" y="1117600"/>
                  </a:lnTo>
                  <a:lnTo>
                    <a:pt x="1310347" y="660400"/>
                  </a:lnTo>
                  <a:lnTo>
                    <a:pt x="1399692" y="660400"/>
                  </a:lnTo>
                  <a:lnTo>
                    <a:pt x="1399692" y="647700"/>
                  </a:lnTo>
                  <a:lnTo>
                    <a:pt x="1310347" y="647700"/>
                  </a:lnTo>
                  <a:lnTo>
                    <a:pt x="1310347" y="190500"/>
                  </a:lnTo>
                  <a:lnTo>
                    <a:pt x="1399692" y="190500"/>
                  </a:lnTo>
                  <a:lnTo>
                    <a:pt x="1399692" y="177800"/>
                  </a:lnTo>
                  <a:lnTo>
                    <a:pt x="1310347" y="177800"/>
                  </a:lnTo>
                  <a:lnTo>
                    <a:pt x="1310347" y="0"/>
                  </a:lnTo>
                  <a:lnTo>
                    <a:pt x="1305674" y="0"/>
                  </a:lnTo>
                  <a:lnTo>
                    <a:pt x="1305674" y="1117600"/>
                  </a:lnTo>
                  <a:lnTo>
                    <a:pt x="1216329" y="1117600"/>
                  </a:lnTo>
                  <a:lnTo>
                    <a:pt x="1216329" y="660400"/>
                  </a:lnTo>
                  <a:lnTo>
                    <a:pt x="1305674" y="660400"/>
                  </a:lnTo>
                  <a:lnTo>
                    <a:pt x="1305674" y="647700"/>
                  </a:lnTo>
                  <a:lnTo>
                    <a:pt x="1216329" y="647700"/>
                  </a:lnTo>
                  <a:lnTo>
                    <a:pt x="1216329" y="190500"/>
                  </a:lnTo>
                  <a:lnTo>
                    <a:pt x="1305674" y="190500"/>
                  </a:lnTo>
                  <a:lnTo>
                    <a:pt x="1305674" y="177800"/>
                  </a:lnTo>
                  <a:lnTo>
                    <a:pt x="1216329" y="177800"/>
                  </a:lnTo>
                  <a:lnTo>
                    <a:pt x="1216329" y="0"/>
                  </a:lnTo>
                  <a:lnTo>
                    <a:pt x="1211668" y="0"/>
                  </a:lnTo>
                  <a:lnTo>
                    <a:pt x="1211668" y="660400"/>
                  </a:lnTo>
                  <a:lnTo>
                    <a:pt x="1211668" y="1117600"/>
                  </a:lnTo>
                  <a:lnTo>
                    <a:pt x="1122324" y="1117600"/>
                  </a:lnTo>
                  <a:lnTo>
                    <a:pt x="1122324" y="660400"/>
                  </a:lnTo>
                  <a:lnTo>
                    <a:pt x="1211668" y="660400"/>
                  </a:lnTo>
                  <a:lnTo>
                    <a:pt x="1211668" y="0"/>
                  </a:lnTo>
                  <a:lnTo>
                    <a:pt x="1211656" y="177800"/>
                  </a:lnTo>
                  <a:lnTo>
                    <a:pt x="1211656" y="190500"/>
                  </a:lnTo>
                  <a:lnTo>
                    <a:pt x="1211656" y="647700"/>
                  </a:lnTo>
                  <a:lnTo>
                    <a:pt x="1122324" y="647700"/>
                  </a:lnTo>
                  <a:lnTo>
                    <a:pt x="1122324" y="190500"/>
                  </a:lnTo>
                  <a:lnTo>
                    <a:pt x="1211656" y="190500"/>
                  </a:lnTo>
                  <a:lnTo>
                    <a:pt x="1211656" y="177800"/>
                  </a:lnTo>
                  <a:lnTo>
                    <a:pt x="1122324" y="177800"/>
                  </a:lnTo>
                  <a:lnTo>
                    <a:pt x="1122324" y="0"/>
                  </a:lnTo>
                  <a:lnTo>
                    <a:pt x="1117650" y="0"/>
                  </a:lnTo>
                  <a:lnTo>
                    <a:pt x="1117650" y="1117600"/>
                  </a:lnTo>
                  <a:lnTo>
                    <a:pt x="1028319" y="1117600"/>
                  </a:lnTo>
                  <a:lnTo>
                    <a:pt x="1028319" y="660400"/>
                  </a:lnTo>
                  <a:lnTo>
                    <a:pt x="1117650" y="660400"/>
                  </a:lnTo>
                  <a:lnTo>
                    <a:pt x="1117650" y="647700"/>
                  </a:lnTo>
                  <a:lnTo>
                    <a:pt x="1028319" y="647700"/>
                  </a:lnTo>
                  <a:lnTo>
                    <a:pt x="1028319" y="190500"/>
                  </a:lnTo>
                  <a:lnTo>
                    <a:pt x="1117650" y="190500"/>
                  </a:lnTo>
                  <a:lnTo>
                    <a:pt x="1117650" y="177800"/>
                  </a:lnTo>
                  <a:lnTo>
                    <a:pt x="1028319" y="177800"/>
                  </a:lnTo>
                  <a:lnTo>
                    <a:pt x="1028319" y="0"/>
                  </a:lnTo>
                  <a:lnTo>
                    <a:pt x="1023645" y="0"/>
                  </a:lnTo>
                  <a:lnTo>
                    <a:pt x="1023645" y="1117600"/>
                  </a:lnTo>
                  <a:lnTo>
                    <a:pt x="934300" y="1117600"/>
                  </a:lnTo>
                  <a:lnTo>
                    <a:pt x="934300" y="660400"/>
                  </a:lnTo>
                  <a:lnTo>
                    <a:pt x="1023645" y="660400"/>
                  </a:lnTo>
                  <a:lnTo>
                    <a:pt x="1023645" y="647700"/>
                  </a:lnTo>
                  <a:lnTo>
                    <a:pt x="934300" y="647700"/>
                  </a:lnTo>
                  <a:lnTo>
                    <a:pt x="934300" y="190500"/>
                  </a:lnTo>
                  <a:lnTo>
                    <a:pt x="1023645" y="190500"/>
                  </a:lnTo>
                  <a:lnTo>
                    <a:pt x="1023645" y="177800"/>
                  </a:lnTo>
                  <a:lnTo>
                    <a:pt x="934300" y="177800"/>
                  </a:lnTo>
                  <a:lnTo>
                    <a:pt x="934300" y="0"/>
                  </a:lnTo>
                  <a:lnTo>
                    <a:pt x="929627" y="0"/>
                  </a:lnTo>
                  <a:lnTo>
                    <a:pt x="929627" y="1117600"/>
                  </a:lnTo>
                  <a:lnTo>
                    <a:pt x="840295" y="1117600"/>
                  </a:lnTo>
                  <a:lnTo>
                    <a:pt x="840295" y="660400"/>
                  </a:lnTo>
                  <a:lnTo>
                    <a:pt x="929627" y="660400"/>
                  </a:lnTo>
                  <a:lnTo>
                    <a:pt x="929627" y="647700"/>
                  </a:lnTo>
                  <a:lnTo>
                    <a:pt x="840295" y="647700"/>
                  </a:lnTo>
                  <a:lnTo>
                    <a:pt x="840295" y="190500"/>
                  </a:lnTo>
                  <a:lnTo>
                    <a:pt x="929627" y="190500"/>
                  </a:lnTo>
                  <a:lnTo>
                    <a:pt x="929627" y="177800"/>
                  </a:lnTo>
                  <a:lnTo>
                    <a:pt x="840295" y="177800"/>
                  </a:lnTo>
                  <a:lnTo>
                    <a:pt x="840295" y="0"/>
                  </a:lnTo>
                  <a:lnTo>
                    <a:pt x="835621" y="0"/>
                  </a:lnTo>
                  <a:lnTo>
                    <a:pt x="835621" y="1117600"/>
                  </a:lnTo>
                  <a:lnTo>
                    <a:pt x="746290" y="1117600"/>
                  </a:lnTo>
                  <a:lnTo>
                    <a:pt x="746290" y="660400"/>
                  </a:lnTo>
                  <a:lnTo>
                    <a:pt x="835621" y="660400"/>
                  </a:lnTo>
                  <a:lnTo>
                    <a:pt x="835621" y="647700"/>
                  </a:lnTo>
                  <a:lnTo>
                    <a:pt x="746290" y="647700"/>
                  </a:lnTo>
                  <a:lnTo>
                    <a:pt x="746290" y="190500"/>
                  </a:lnTo>
                  <a:lnTo>
                    <a:pt x="835621" y="190500"/>
                  </a:lnTo>
                  <a:lnTo>
                    <a:pt x="835621" y="177800"/>
                  </a:lnTo>
                  <a:lnTo>
                    <a:pt x="746290" y="177800"/>
                  </a:lnTo>
                  <a:lnTo>
                    <a:pt x="746277" y="0"/>
                  </a:lnTo>
                  <a:lnTo>
                    <a:pt x="741616" y="0"/>
                  </a:lnTo>
                  <a:lnTo>
                    <a:pt x="741616" y="1117600"/>
                  </a:lnTo>
                  <a:lnTo>
                    <a:pt x="652272" y="1117600"/>
                  </a:lnTo>
                  <a:lnTo>
                    <a:pt x="652272" y="660400"/>
                  </a:lnTo>
                  <a:lnTo>
                    <a:pt x="741616" y="660400"/>
                  </a:lnTo>
                  <a:lnTo>
                    <a:pt x="741616" y="647700"/>
                  </a:lnTo>
                  <a:lnTo>
                    <a:pt x="652272" y="647700"/>
                  </a:lnTo>
                  <a:lnTo>
                    <a:pt x="652272" y="190500"/>
                  </a:lnTo>
                  <a:lnTo>
                    <a:pt x="741616" y="190500"/>
                  </a:lnTo>
                  <a:lnTo>
                    <a:pt x="741616" y="177800"/>
                  </a:lnTo>
                  <a:lnTo>
                    <a:pt x="652272" y="177800"/>
                  </a:lnTo>
                  <a:lnTo>
                    <a:pt x="652284" y="0"/>
                  </a:lnTo>
                  <a:lnTo>
                    <a:pt x="647611" y="0"/>
                  </a:lnTo>
                  <a:lnTo>
                    <a:pt x="647611" y="1117600"/>
                  </a:lnTo>
                  <a:lnTo>
                    <a:pt x="558266" y="1117600"/>
                  </a:lnTo>
                  <a:lnTo>
                    <a:pt x="558266" y="660400"/>
                  </a:lnTo>
                  <a:lnTo>
                    <a:pt x="647611" y="660400"/>
                  </a:lnTo>
                  <a:lnTo>
                    <a:pt x="647611" y="647700"/>
                  </a:lnTo>
                  <a:lnTo>
                    <a:pt x="558266" y="647700"/>
                  </a:lnTo>
                  <a:lnTo>
                    <a:pt x="558266" y="190500"/>
                  </a:lnTo>
                  <a:lnTo>
                    <a:pt x="647611" y="190500"/>
                  </a:lnTo>
                  <a:lnTo>
                    <a:pt x="647611" y="177800"/>
                  </a:lnTo>
                  <a:lnTo>
                    <a:pt x="558266" y="177800"/>
                  </a:lnTo>
                  <a:lnTo>
                    <a:pt x="558266" y="0"/>
                  </a:lnTo>
                  <a:lnTo>
                    <a:pt x="553593" y="0"/>
                  </a:lnTo>
                  <a:lnTo>
                    <a:pt x="553593" y="1117600"/>
                  </a:lnTo>
                  <a:lnTo>
                    <a:pt x="464261" y="1117600"/>
                  </a:lnTo>
                  <a:lnTo>
                    <a:pt x="464261" y="660400"/>
                  </a:lnTo>
                  <a:lnTo>
                    <a:pt x="553593" y="660400"/>
                  </a:lnTo>
                  <a:lnTo>
                    <a:pt x="553593" y="647700"/>
                  </a:lnTo>
                  <a:lnTo>
                    <a:pt x="464261" y="647700"/>
                  </a:lnTo>
                  <a:lnTo>
                    <a:pt x="464261" y="190500"/>
                  </a:lnTo>
                  <a:lnTo>
                    <a:pt x="553593" y="190500"/>
                  </a:lnTo>
                  <a:lnTo>
                    <a:pt x="553593" y="177800"/>
                  </a:lnTo>
                  <a:lnTo>
                    <a:pt x="464261" y="177800"/>
                  </a:lnTo>
                  <a:lnTo>
                    <a:pt x="464261" y="0"/>
                  </a:lnTo>
                  <a:lnTo>
                    <a:pt x="459587" y="0"/>
                  </a:lnTo>
                  <a:lnTo>
                    <a:pt x="459587" y="1117600"/>
                  </a:lnTo>
                  <a:lnTo>
                    <a:pt x="370243" y="1117600"/>
                  </a:lnTo>
                  <a:lnTo>
                    <a:pt x="370243" y="660400"/>
                  </a:lnTo>
                  <a:lnTo>
                    <a:pt x="459587" y="660400"/>
                  </a:lnTo>
                  <a:lnTo>
                    <a:pt x="459587" y="647700"/>
                  </a:lnTo>
                  <a:lnTo>
                    <a:pt x="370243" y="647700"/>
                  </a:lnTo>
                  <a:lnTo>
                    <a:pt x="370243" y="190500"/>
                  </a:lnTo>
                  <a:lnTo>
                    <a:pt x="459587" y="190500"/>
                  </a:lnTo>
                  <a:lnTo>
                    <a:pt x="459587" y="177800"/>
                  </a:lnTo>
                  <a:lnTo>
                    <a:pt x="370243" y="177800"/>
                  </a:lnTo>
                  <a:lnTo>
                    <a:pt x="370243" y="0"/>
                  </a:lnTo>
                  <a:lnTo>
                    <a:pt x="365582" y="0"/>
                  </a:lnTo>
                  <a:lnTo>
                    <a:pt x="365582" y="1117600"/>
                  </a:lnTo>
                  <a:lnTo>
                    <a:pt x="276237" y="1117600"/>
                  </a:lnTo>
                  <a:lnTo>
                    <a:pt x="276237" y="660400"/>
                  </a:lnTo>
                  <a:lnTo>
                    <a:pt x="365582" y="660400"/>
                  </a:lnTo>
                  <a:lnTo>
                    <a:pt x="365582" y="647700"/>
                  </a:lnTo>
                  <a:lnTo>
                    <a:pt x="276237" y="647700"/>
                  </a:lnTo>
                  <a:lnTo>
                    <a:pt x="276237" y="190500"/>
                  </a:lnTo>
                  <a:lnTo>
                    <a:pt x="365582" y="190500"/>
                  </a:lnTo>
                  <a:lnTo>
                    <a:pt x="365582" y="177800"/>
                  </a:lnTo>
                  <a:lnTo>
                    <a:pt x="276237" y="177800"/>
                  </a:lnTo>
                  <a:lnTo>
                    <a:pt x="276237" y="0"/>
                  </a:lnTo>
                  <a:lnTo>
                    <a:pt x="271564" y="0"/>
                  </a:lnTo>
                  <a:lnTo>
                    <a:pt x="271564" y="1117600"/>
                  </a:lnTo>
                  <a:lnTo>
                    <a:pt x="182219" y="1117600"/>
                  </a:lnTo>
                  <a:lnTo>
                    <a:pt x="182219" y="660400"/>
                  </a:lnTo>
                  <a:lnTo>
                    <a:pt x="271564" y="660400"/>
                  </a:lnTo>
                  <a:lnTo>
                    <a:pt x="271564" y="647700"/>
                  </a:lnTo>
                  <a:lnTo>
                    <a:pt x="182219" y="647700"/>
                  </a:lnTo>
                  <a:lnTo>
                    <a:pt x="182219" y="190500"/>
                  </a:lnTo>
                  <a:lnTo>
                    <a:pt x="271564" y="190500"/>
                  </a:lnTo>
                  <a:lnTo>
                    <a:pt x="271564" y="177800"/>
                  </a:lnTo>
                  <a:lnTo>
                    <a:pt x="182219" y="177800"/>
                  </a:lnTo>
                  <a:lnTo>
                    <a:pt x="182232" y="0"/>
                  </a:lnTo>
                  <a:lnTo>
                    <a:pt x="177558" y="0"/>
                  </a:lnTo>
                  <a:lnTo>
                    <a:pt x="177558" y="1117600"/>
                  </a:lnTo>
                  <a:lnTo>
                    <a:pt x="88214" y="1117600"/>
                  </a:lnTo>
                  <a:lnTo>
                    <a:pt x="88214" y="660400"/>
                  </a:lnTo>
                  <a:lnTo>
                    <a:pt x="177558" y="660400"/>
                  </a:lnTo>
                  <a:lnTo>
                    <a:pt x="177558" y="647700"/>
                  </a:lnTo>
                  <a:lnTo>
                    <a:pt x="88214" y="647700"/>
                  </a:lnTo>
                  <a:lnTo>
                    <a:pt x="88214" y="190500"/>
                  </a:lnTo>
                  <a:lnTo>
                    <a:pt x="177558" y="190500"/>
                  </a:lnTo>
                  <a:lnTo>
                    <a:pt x="177558" y="177800"/>
                  </a:lnTo>
                  <a:lnTo>
                    <a:pt x="88214" y="177800"/>
                  </a:lnTo>
                  <a:lnTo>
                    <a:pt x="88214" y="0"/>
                  </a:lnTo>
                  <a:lnTo>
                    <a:pt x="83553" y="0"/>
                  </a:lnTo>
                  <a:lnTo>
                    <a:pt x="83553" y="177800"/>
                  </a:lnTo>
                  <a:lnTo>
                    <a:pt x="0" y="177800"/>
                  </a:lnTo>
                  <a:lnTo>
                    <a:pt x="0" y="190500"/>
                  </a:lnTo>
                  <a:lnTo>
                    <a:pt x="83553" y="190500"/>
                  </a:lnTo>
                  <a:lnTo>
                    <a:pt x="83553" y="647700"/>
                  </a:lnTo>
                  <a:lnTo>
                    <a:pt x="0" y="647700"/>
                  </a:lnTo>
                  <a:lnTo>
                    <a:pt x="0" y="660400"/>
                  </a:lnTo>
                  <a:lnTo>
                    <a:pt x="83553" y="660400"/>
                  </a:lnTo>
                  <a:lnTo>
                    <a:pt x="83553" y="1117600"/>
                  </a:lnTo>
                  <a:lnTo>
                    <a:pt x="0" y="1117600"/>
                  </a:lnTo>
                  <a:lnTo>
                    <a:pt x="0" y="1130300"/>
                  </a:lnTo>
                  <a:lnTo>
                    <a:pt x="741616" y="1130300"/>
                  </a:lnTo>
                  <a:lnTo>
                    <a:pt x="741616" y="1308100"/>
                  </a:lnTo>
                  <a:lnTo>
                    <a:pt x="746277" y="1308100"/>
                  </a:lnTo>
                  <a:lnTo>
                    <a:pt x="746290" y="1130300"/>
                  </a:lnTo>
                  <a:lnTo>
                    <a:pt x="835621" y="1130300"/>
                  </a:lnTo>
                  <a:lnTo>
                    <a:pt x="835621" y="1308100"/>
                  </a:lnTo>
                  <a:lnTo>
                    <a:pt x="840295" y="1308100"/>
                  </a:lnTo>
                  <a:lnTo>
                    <a:pt x="840295" y="1130300"/>
                  </a:lnTo>
                  <a:lnTo>
                    <a:pt x="929627" y="1130300"/>
                  </a:lnTo>
                  <a:lnTo>
                    <a:pt x="929627" y="1308100"/>
                  </a:lnTo>
                  <a:lnTo>
                    <a:pt x="934300" y="1308100"/>
                  </a:lnTo>
                  <a:lnTo>
                    <a:pt x="934300" y="1130300"/>
                  </a:lnTo>
                  <a:lnTo>
                    <a:pt x="1023645" y="1130300"/>
                  </a:lnTo>
                  <a:lnTo>
                    <a:pt x="1023645" y="1308100"/>
                  </a:lnTo>
                  <a:lnTo>
                    <a:pt x="1028319" y="1308100"/>
                  </a:lnTo>
                  <a:lnTo>
                    <a:pt x="1028319" y="1130300"/>
                  </a:lnTo>
                  <a:lnTo>
                    <a:pt x="1117650" y="1130300"/>
                  </a:lnTo>
                  <a:lnTo>
                    <a:pt x="1117650" y="1308100"/>
                  </a:lnTo>
                  <a:lnTo>
                    <a:pt x="1122324" y="1308100"/>
                  </a:lnTo>
                  <a:lnTo>
                    <a:pt x="1122324" y="1130300"/>
                  </a:lnTo>
                  <a:lnTo>
                    <a:pt x="1211668" y="1130300"/>
                  </a:lnTo>
                  <a:lnTo>
                    <a:pt x="1211668" y="1308100"/>
                  </a:lnTo>
                  <a:lnTo>
                    <a:pt x="1216329" y="1308100"/>
                  </a:lnTo>
                  <a:lnTo>
                    <a:pt x="1216329" y="1130300"/>
                  </a:lnTo>
                  <a:lnTo>
                    <a:pt x="1305674" y="1130300"/>
                  </a:lnTo>
                  <a:lnTo>
                    <a:pt x="1305674" y="1308100"/>
                  </a:lnTo>
                  <a:lnTo>
                    <a:pt x="1310347" y="1308100"/>
                  </a:lnTo>
                  <a:lnTo>
                    <a:pt x="1310347" y="1130300"/>
                  </a:lnTo>
                  <a:lnTo>
                    <a:pt x="1399692" y="1130300"/>
                  </a:lnTo>
                  <a:lnTo>
                    <a:pt x="1399692" y="1308100"/>
                  </a:lnTo>
                  <a:lnTo>
                    <a:pt x="1404353" y="1308100"/>
                  </a:lnTo>
                  <a:lnTo>
                    <a:pt x="1404353" y="1130300"/>
                  </a:lnTo>
                  <a:lnTo>
                    <a:pt x="1493697" y="1130300"/>
                  </a:lnTo>
                  <a:lnTo>
                    <a:pt x="1493697" y="1308100"/>
                  </a:lnTo>
                  <a:lnTo>
                    <a:pt x="1498358" y="1308100"/>
                  </a:lnTo>
                  <a:lnTo>
                    <a:pt x="1498358" y="1130300"/>
                  </a:lnTo>
                  <a:lnTo>
                    <a:pt x="1587703" y="1130300"/>
                  </a:lnTo>
                  <a:lnTo>
                    <a:pt x="1587703" y="1308100"/>
                  </a:lnTo>
                  <a:lnTo>
                    <a:pt x="1592376" y="1308100"/>
                  </a:lnTo>
                  <a:lnTo>
                    <a:pt x="1592376" y="1130300"/>
                  </a:lnTo>
                  <a:lnTo>
                    <a:pt x="1681721" y="1130300"/>
                  </a:lnTo>
                  <a:lnTo>
                    <a:pt x="1681721" y="1308100"/>
                  </a:lnTo>
                  <a:lnTo>
                    <a:pt x="1686382" y="1308100"/>
                  </a:lnTo>
                  <a:lnTo>
                    <a:pt x="1686382" y="1130300"/>
                  </a:lnTo>
                  <a:lnTo>
                    <a:pt x="1775714" y="1130300"/>
                  </a:lnTo>
                  <a:lnTo>
                    <a:pt x="1775714" y="1308100"/>
                  </a:lnTo>
                  <a:lnTo>
                    <a:pt x="1780387" y="1308100"/>
                  </a:lnTo>
                  <a:lnTo>
                    <a:pt x="1780387" y="1130300"/>
                  </a:lnTo>
                  <a:lnTo>
                    <a:pt x="1869732" y="1130300"/>
                  </a:lnTo>
                  <a:lnTo>
                    <a:pt x="1869732" y="1308100"/>
                  </a:lnTo>
                  <a:lnTo>
                    <a:pt x="1874405" y="1308100"/>
                  </a:lnTo>
                  <a:lnTo>
                    <a:pt x="1874405" y="1130300"/>
                  </a:lnTo>
                  <a:lnTo>
                    <a:pt x="1957946" y="1130300"/>
                  </a:lnTo>
                  <a:lnTo>
                    <a:pt x="1957946" y="1117600"/>
                  </a:lnTo>
                  <a:lnTo>
                    <a:pt x="1874405" y="1117600"/>
                  </a:lnTo>
                  <a:lnTo>
                    <a:pt x="1874405" y="660400"/>
                  </a:lnTo>
                  <a:lnTo>
                    <a:pt x="1957946" y="660400"/>
                  </a:lnTo>
                  <a:lnTo>
                    <a:pt x="1957946" y="647700"/>
                  </a:lnTo>
                  <a:lnTo>
                    <a:pt x="1874405" y="647700"/>
                  </a:lnTo>
                  <a:lnTo>
                    <a:pt x="1874405" y="190500"/>
                  </a:lnTo>
                  <a:lnTo>
                    <a:pt x="1957946" y="190500"/>
                  </a:lnTo>
                  <a:lnTo>
                    <a:pt x="1957946"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24125760" y="27415440"/>
              <a:ext cx="874800" cy="327240"/>
            </a:xfrm>
            <a:custGeom>
              <a:avLst/>
              <a:gdLst>
                <a:gd name="textAreaLeft" fmla="*/ 0 w 874800"/>
                <a:gd name="textAreaRight" fmla="*/ 875160 w 874800"/>
                <a:gd name="textAreaTop" fmla="*/ 0 h 327240"/>
                <a:gd name="textAreaBottom" fmla="*/ 327600 h 327240"/>
              </a:gdLst>
              <a:ahLst/>
              <a:cxnLst/>
              <a:rect l="textAreaLeft" t="textAreaTop" r="textAreaRight" b="textAreaBottom"/>
              <a:pathLst>
                <a:path w="474980" h="177800">
                  <a:moveTo>
                    <a:pt x="4660" y="0"/>
                  </a:moveTo>
                  <a:lnTo>
                    <a:pt x="0" y="0"/>
                  </a:lnTo>
                  <a:lnTo>
                    <a:pt x="0" y="177800"/>
                  </a:lnTo>
                  <a:lnTo>
                    <a:pt x="4660" y="177800"/>
                  </a:lnTo>
                  <a:lnTo>
                    <a:pt x="4660" y="0"/>
                  </a:lnTo>
                  <a:close/>
                </a:path>
                <a:path w="474980" h="177800">
                  <a:moveTo>
                    <a:pt x="98666" y="0"/>
                  </a:moveTo>
                  <a:lnTo>
                    <a:pt x="94005" y="0"/>
                  </a:lnTo>
                  <a:lnTo>
                    <a:pt x="94005" y="177800"/>
                  </a:lnTo>
                  <a:lnTo>
                    <a:pt x="98666" y="177800"/>
                  </a:lnTo>
                  <a:lnTo>
                    <a:pt x="98666" y="0"/>
                  </a:lnTo>
                  <a:close/>
                </a:path>
                <a:path w="474980" h="177800">
                  <a:moveTo>
                    <a:pt x="192684" y="0"/>
                  </a:moveTo>
                  <a:lnTo>
                    <a:pt x="188010" y="0"/>
                  </a:lnTo>
                  <a:lnTo>
                    <a:pt x="188010" y="177800"/>
                  </a:lnTo>
                  <a:lnTo>
                    <a:pt x="192671" y="177800"/>
                  </a:lnTo>
                  <a:lnTo>
                    <a:pt x="192684" y="0"/>
                  </a:lnTo>
                  <a:close/>
                </a:path>
                <a:path w="474980" h="177800">
                  <a:moveTo>
                    <a:pt x="286689" y="0"/>
                  </a:moveTo>
                  <a:lnTo>
                    <a:pt x="282016" y="0"/>
                  </a:lnTo>
                  <a:lnTo>
                    <a:pt x="282016" y="177800"/>
                  </a:lnTo>
                  <a:lnTo>
                    <a:pt x="286689" y="177800"/>
                  </a:lnTo>
                  <a:lnTo>
                    <a:pt x="286689" y="0"/>
                  </a:lnTo>
                  <a:close/>
                </a:path>
                <a:path w="474980" h="177800">
                  <a:moveTo>
                    <a:pt x="380695" y="0"/>
                  </a:moveTo>
                  <a:lnTo>
                    <a:pt x="376034" y="0"/>
                  </a:lnTo>
                  <a:lnTo>
                    <a:pt x="376034" y="177800"/>
                  </a:lnTo>
                  <a:lnTo>
                    <a:pt x="380695" y="177800"/>
                  </a:lnTo>
                  <a:lnTo>
                    <a:pt x="380695" y="0"/>
                  </a:lnTo>
                  <a:close/>
                </a:path>
                <a:path w="474980" h="177800">
                  <a:moveTo>
                    <a:pt x="474713" y="0"/>
                  </a:moveTo>
                  <a:lnTo>
                    <a:pt x="470039" y="0"/>
                  </a:lnTo>
                  <a:lnTo>
                    <a:pt x="470039" y="177800"/>
                  </a:lnTo>
                  <a:lnTo>
                    <a:pt x="474713" y="177800"/>
                  </a:lnTo>
                  <a:lnTo>
                    <a:pt x="474713"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21378960" y="27361080"/>
              <a:ext cx="3836160" cy="3836880"/>
            </a:xfrm>
            <a:custGeom>
              <a:avLst/>
              <a:gdLst>
                <a:gd name="textAreaLeft" fmla="*/ 0 w 3836160"/>
                <a:gd name="textAreaRight" fmla="*/ 3836520 w 3836160"/>
                <a:gd name="textAreaTop" fmla="*/ 0 h 3836880"/>
                <a:gd name="textAreaBottom" fmla="*/ 3837240 h 3836880"/>
              </a:gdLst>
              <a:ahLst/>
              <a:cxnLst/>
              <a:rect l="textAreaLeft" t="textAreaTop" r="textAreaRight" b="textAreaBottom"/>
              <a:pathLst>
                <a:path w="2080259" h="2080894">
                  <a:moveTo>
                    <a:pt x="2080158" y="1981962"/>
                  </a:moveTo>
                  <a:lnTo>
                    <a:pt x="2079701" y="1980755"/>
                  </a:lnTo>
                  <a:lnTo>
                    <a:pt x="2078799" y="1979841"/>
                  </a:lnTo>
                  <a:lnTo>
                    <a:pt x="2046732" y="1947811"/>
                  </a:lnTo>
                  <a:lnTo>
                    <a:pt x="2043772" y="1947811"/>
                  </a:lnTo>
                  <a:lnTo>
                    <a:pt x="2040128" y="1951443"/>
                  </a:lnTo>
                  <a:lnTo>
                    <a:pt x="2040128" y="1954390"/>
                  </a:lnTo>
                  <a:lnTo>
                    <a:pt x="2064207" y="1978482"/>
                  </a:lnTo>
                  <a:lnTo>
                    <a:pt x="100190" y="1978482"/>
                  </a:lnTo>
                  <a:lnTo>
                    <a:pt x="100190" y="16395"/>
                  </a:lnTo>
                  <a:lnTo>
                    <a:pt x="123355" y="39560"/>
                  </a:lnTo>
                  <a:lnTo>
                    <a:pt x="124561" y="40005"/>
                  </a:lnTo>
                  <a:lnTo>
                    <a:pt x="126949" y="40005"/>
                  </a:lnTo>
                  <a:lnTo>
                    <a:pt x="128143" y="39560"/>
                  </a:lnTo>
                  <a:lnTo>
                    <a:pt x="130873" y="36817"/>
                  </a:lnTo>
                  <a:lnTo>
                    <a:pt x="130873" y="33870"/>
                  </a:lnTo>
                  <a:lnTo>
                    <a:pt x="129057" y="32042"/>
                  </a:lnTo>
                  <a:lnTo>
                    <a:pt x="97002" y="0"/>
                  </a:lnTo>
                  <a:lnTo>
                    <a:pt x="94030" y="0"/>
                  </a:lnTo>
                  <a:lnTo>
                    <a:pt x="60159" y="33870"/>
                  </a:lnTo>
                  <a:lnTo>
                    <a:pt x="60159" y="36817"/>
                  </a:lnTo>
                  <a:lnTo>
                    <a:pt x="62890" y="39560"/>
                  </a:lnTo>
                  <a:lnTo>
                    <a:pt x="64084" y="40005"/>
                  </a:lnTo>
                  <a:lnTo>
                    <a:pt x="66471" y="40005"/>
                  </a:lnTo>
                  <a:lnTo>
                    <a:pt x="67678" y="39560"/>
                  </a:lnTo>
                  <a:lnTo>
                    <a:pt x="90843" y="16395"/>
                  </a:lnTo>
                  <a:lnTo>
                    <a:pt x="90843" y="1978482"/>
                  </a:lnTo>
                  <a:lnTo>
                    <a:pt x="2095" y="1978482"/>
                  </a:lnTo>
                  <a:lnTo>
                    <a:pt x="0" y="1980565"/>
                  </a:lnTo>
                  <a:lnTo>
                    <a:pt x="0" y="1985733"/>
                  </a:lnTo>
                  <a:lnTo>
                    <a:pt x="2095" y="1987816"/>
                  </a:lnTo>
                  <a:lnTo>
                    <a:pt x="90843" y="1987816"/>
                  </a:lnTo>
                  <a:lnTo>
                    <a:pt x="90843" y="2078520"/>
                  </a:lnTo>
                  <a:lnTo>
                    <a:pt x="92938" y="2080590"/>
                  </a:lnTo>
                  <a:lnTo>
                    <a:pt x="98094" y="2080590"/>
                  </a:lnTo>
                  <a:lnTo>
                    <a:pt x="100190" y="2078520"/>
                  </a:lnTo>
                  <a:lnTo>
                    <a:pt x="100190" y="1987816"/>
                  </a:lnTo>
                  <a:lnTo>
                    <a:pt x="2064207" y="1987816"/>
                  </a:lnTo>
                  <a:lnTo>
                    <a:pt x="2040128" y="2011908"/>
                  </a:lnTo>
                  <a:lnTo>
                    <a:pt x="2040128" y="2014855"/>
                  </a:lnTo>
                  <a:lnTo>
                    <a:pt x="2042871" y="2017598"/>
                  </a:lnTo>
                  <a:lnTo>
                    <a:pt x="2044065" y="2018055"/>
                  </a:lnTo>
                  <a:lnTo>
                    <a:pt x="2046452" y="2018055"/>
                  </a:lnTo>
                  <a:lnTo>
                    <a:pt x="2047646" y="2017598"/>
                  </a:lnTo>
                  <a:lnTo>
                    <a:pt x="2079701" y="1985543"/>
                  </a:lnTo>
                  <a:lnTo>
                    <a:pt x="2080158" y="1984349"/>
                  </a:lnTo>
                  <a:lnTo>
                    <a:pt x="2080158" y="1981962"/>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6" name="object 112"/>
            <p:cNvSpPr/>
            <p:nvPr/>
          </p:nvSpPr>
          <p:spPr>
            <a:xfrm>
              <a:off x="21540600" y="27734760"/>
              <a:ext cx="3612600" cy="2964600"/>
            </a:xfrm>
            <a:custGeom>
              <a:avLst/>
              <a:gdLst>
                <a:gd name="textAreaLeft" fmla="*/ 0 w 3612600"/>
                <a:gd name="textAreaRight" fmla="*/ 3612960 w 3612600"/>
                <a:gd name="textAreaTop" fmla="*/ 0 h 2964600"/>
                <a:gd name="textAreaBottom" fmla="*/ 2964960 h 2964600"/>
              </a:gdLst>
              <a:ahLst/>
              <a:cxnLst/>
              <a:rect l="textAreaLeft" t="textAreaTop" r="textAreaRight" b="textAreaBottom"/>
              <a:pathLst>
                <a:path w="1959609" h="1607819">
                  <a:moveTo>
                    <a:pt x="1957500" y="0"/>
                  </a:moveTo>
                  <a:lnTo>
                    <a:pt x="1954918" y="0"/>
                  </a:lnTo>
                  <a:lnTo>
                    <a:pt x="1926985" y="8178"/>
                  </a:lnTo>
                  <a:lnTo>
                    <a:pt x="1895835" y="30293"/>
                  </a:lnTo>
                  <a:lnTo>
                    <a:pt x="1862391" y="62716"/>
                  </a:lnTo>
                  <a:lnTo>
                    <a:pt x="1827575" y="101817"/>
                  </a:lnTo>
                  <a:lnTo>
                    <a:pt x="1760896" y="181526"/>
                  </a:lnTo>
                  <a:lnTo>
                    <a:pt x="1731260" y="214645"/>
                  </a:lnTo>
                  <a:lnTo>
                    <a:pt x="1705719" y="238242"/>
                  </a:lnTo>
                  <a:lnTo>
                    <a:pt x="1686589" y="247237"/>
                  </a:lnTo>
                  <a:lnTo>
                    <a:pt x="1670273" y="241334"/>
                  </a:lnTo>
                  <a:lnTo>
                    <a:pt x="1656767" y="226047"/>
                  </a:lnTo>
                  <a:lnTo>
                    <a:pt x="1645347" y="205015"/>
                  </a:lnTo>
                  <a:lnTo>
                    <a:pt x="1626083" y="160593"/>
                  </a:lnTo>
                  <a:lnTo>
                    <a:pt x="1616559" y="142876"/>
                  </a:lnTo>
                  <a:lnTo>
                    <a:pt x="1605760" y="130755"/>
                  </a:lnTo>
                  <a:lnTo>
                    <a:pt x="1592730" y="126263"/>
                  </a:lnTo>
                  <a:lnTo>
                    <a:pt x="1581131" y="135187"/>
                  </a:lnTo>
                  <a:lnTo>
                    <a:pt x="1554493" y="209549"/>
                  </a:lnTo>
                  <a:lnTo>
                    <a:pt x="1537547" y="276961"/>
                  </a:lnTo>
                  <a:lnTo>
                    <a:pt x="1516912" y="365843"/>
                  </a:lnTo>
                  <a:lnTo>
                    <a:pt x="1502709" y="427550"/>
                  </a:lnTo>
                  <a:lnTo>
                    <a:pt x="1487195" y="491814"/>
                  </a:lnTo>
                  <a:lnTo>
                    <a:pt x="1471731" y="549456"/>
                  </a:lnTo>
                  <a:lnTo>
                    <a:pt x="1457679" y="591299"/>
                  </a:lnTo>
                  <a:lnTo>
                    <a:pt x="1446402" y="608165"/>
                  </a:lnTo>
                  <a:lnTo>
                    <a:pt x="1356950" y="608165"/>
                  </a:lnTo>
                  <a:lnTo>
                    <a:pt x="1340627" y="594936"/>
                  </a:lnTo>
                  <a:lnTo>
                    <a:pt x="1325729" y="560684"/>
                  </a:lnTo>
                  <a:lnTo>
                    <a:pt x="1312055" y="513561"/>
                  </a:lnTo>
                  <a:lnTo>
                    <a:pt x="1299399" y="461720"/>
                  </a:lnTo>
                  <a:lnTo>
                    <a:pt x="1282795" y="394398"/>
                  </a:lnTo>
                  <a:lnTo>
                    <a:pt x="1264684" y="336742"/>
                  </a:lnTo>
                  <a:lnTo>
                    <a:pt x="1243107" y="296480"/>
                  </a:lnTo>
                  <a:lnTo>
                    <a:pt x="1216103" y="281342"/>
                  </a:lnTo>
                  <a:lnTo>
                    <a:pt x="1202171" y="287226"/>
                  </a:lnTo>
                  <a:lnTo>
                    <a:pt x="1173514" y="332399"/>
                  </a:lnTo>
                  <a:lnTo>
                    <a:pt x="1158516" y="370427"/>
                  </a:lnTo>
                  <a:lnTo>
                    <a:pt x="1142889" y="417907"/>
                  </a:lnTo>
                  <a:lnTo>
                    <a:pt x="1126498" y="474209"/>
                  </a:lnTo>
                  <a:lnTo>
                    <a:pt x="1109206" y="538701"/>
                  </a:lnTo>
                  <a:lnTo>
                    <a:pt x="1090876" y="610753"/>
                  </a:lnTo>
                  <a:lnTo>
                    <a:pt x="1054731" y="757344"/>
                  </a:lnTo>
                  <a:lnTo>
                    <a:pt x="1037588" y="824873"/>
                  </a:lnTo>
                  <a:lnTo>
                    <a:pt x="1020756" y="886875"/>
                  </a:lnTo>
                  <a:lnTo>
                    <a:pt x="1005049" y="937903"/>
                  </a:lnTo>
                  <a:lnTo>
                    <a:pt x="991279" y="972513"/>
                  </a:lnTo>
                  <a:lnTo>
                    <a:pt x="980261" y="985260"/>
                  </a:lnTo>
                  <a:lnTo>
                    <a:pt x="964047" y="977701"/>
                  </a:lnTo>
                  <a:lnTo>
                    <a:pt x="950789" y="958130"/>
                  </a:lnTo>
                  <a:lnTo>
                    <a:pt x="939707" y="931203"/>
                  </a:lnTo>
                  <a:lnTo>
                    <a:pt x="921546" y="875546"/>
                  </a:lnTo>
                  <a:lnTo>
                    <a:pt x="912692" y="853869"/>
                  </a:lnTo>
                  <a:lnTo>
                    <a:pt x="902500" y="839038"/>
                  </a:lnTo>
                  <a:lnTo>
                    <a:pt x="890010" y="833541"/>
                  </a:lnTo>
                  <a:lnTo>
                    <a:pt x="877233" y="842355"/>
                  </a:lnTo>
                  <a:lnTo>
                    <a:pt x="864061" y="868550"/>
                  </a:lnTo>
                  <a:lnTo>
                    <a:pt x="849126" y="911755"/>
                  </a:lnTo>
                  <a:lnTo>
                    <a:pt x="815581" y="1023289"/>
                  </a:lnTo>
                  <a:lnTo>
                    <a:pt x="798623" y="1075405"/>
                  </a:lnTo>
                  <a:lnTo>
                    <a:pt x="780860" y="1121102"/>
                  </a:lnTo>
                  <a:lnTo>
                    <a:pt x="762965" y="1153539"/>
                  </a:lnTo>
                  <a:lnTo>
                    <a:pt x="745610" y="1165872"/>
                  </a:lnTo>
                  <a:lnTo>
                    <a:pt x="726796" y="1153874"/>
                  </a:lnTo>
                  <a:lnTo>
                    <a:pt x="708687" y="1122810"/>
                  </a:lnTo>
                  <a:lnTo>
                    <a:pt x="691400" y="1080073"/>
                  </a:lnTo>
                  <a:lnTo>
                    <a:pt x="658056" y="984201"/>
                  </a:lnTo>
                  <a:lnTo>
                    <a:pt x="641249" y="943524"/>
                  </a:lnTo>
                  <a:lnTo>
                    <a:pt x="623634" y="915694"/>
                  </a:lnTo>
                  <a:lnTo>
                    <a:pt x="604212" y="905379"/>
                  </a:lnTo>
                  <a:lnTo>
                    <a:pt x="590160" y="888463"/>
                  </a:lnTo>
                  <a:lnTo>
                    <a:pt x="578845" y="845208"/>
                  </a:lnTo>
                  <a:lnTo>
                    <a:pt x="569645" y="786853"/>
                  </a:lnTo>
                  <a:lnTo>
                    <a:pt x="561941" y="724636"/>
                  </a:lnTo>
                  <a:lnTo>
                    <a:pt x="551911" y="646140"/>
                  </a:lnTo>
                  <a:lnTo>
                    <a:pt x="541322" y="587170"/>
                  </a:lnTo>
                  <a:lnTo>
                    <a:pt x="528300" y="550068"/>
                  </a:lnTo>
                  <a:lnTo>
                    <a:pt x="510973" y="537180"/>
                  </a:lnTo>
                  <a:lnTo>
                    <a:pt x="497986" y="545795"/>
                  </a:lnTo>
                  <a:lnTo>
                    <a:pt x="477986" y="611615"/>
                  </a:lnTo>
                  <a:lnTo>
                    <a:pt x="469810" y="666752"/>
                  </a:lnTo>
                  <a:lnTo>
                    <a:pt x="462076" y="735329"/>
                  </a:lnTo>
                  <a:lnTo>
                    <a:pt x="448739" y="873481"/>
                  </a:lnTo>
                  <a:lnTo>
                    <a:pt x="442626" y="931342"/>
                  </a:lnTo>
                  <a:lnTo>
                    <a:pt x="435962" y="982546"/>
                  </a:lnTo>
                  <a:lnTo>
                    <a:pt x="428848" y="1019746"/>
                  </a:lnTo>
                  <a:lnTo>
                    <a:pt x="421383" y="1035595"/>
                  </a:lnTo>
                  <a:lnTo>
                    <a:pt x="415001" y="1022701"/>
                  </a:lnTo>
                  <a:lnTo>
                    <a:pt x="400160" y="951740"/>
                  </a:lnTo>
                  <a:lnTo>
                    <a:pt x="392051" y="899359"/>
                  </a:lnTo>
                  <a:lnTo>
                    <a:pt x="383717" y="839503"/>
                  </a:lnTo>
                  <a:lnTo>
                    <a:pt x="375332" y="775013"/>
                  </a:lnTo>
                  <a:lnTo>
                    <a:pt x="367071" y="708734"/>
                  </a:lnTo>
                  <a:lnTo>
                    <a:pt x="348307" y="555517"/>
                  </a:lnTo>
                  <a:lnTo>
                    <a:pt x="338409" y="477243"/>
                  </a:lnTo>
                  <a:lnTo>
                    <a:pt x="329286" y="408579"/>
                  </a:lnTo>
                  <a:lnTo>
                    <a:pt x="320810" y="349418"/>
                  </a:lnTo>
                  <a:lnTo>
                    <a:pt x="312853" y="299653"/>
                  </a:lnTo>
                  <a:lnTo>
                    <a:pt x="305285" y="259177"/>
                  </a:lnTo>
                  <a:lnTo>
                    <a:pt x="290803" y="205661"/>
                  </a:lnTo>
                  <a:lnTo>
                    <a:pt x="276336" y="188013"/>
                  </a:lnTo>
                  <a:lnTo>
                    <a:pt x="270598" y="191332"/>
                  </a:lnTo>
                  <a:lnTo>
                    <a:pt x="251162" y="242953"/>
                  </a:lnTo>
                  <a:lnTo>
                    <a:pt x="235474" y="314386"/>
                  </a:lnTo>
                  <a:lnTo>
                    <a:pt x="226546" y="361897"/>
                  </a:lnTo>
                  <a:lnTo>
                    <a:pt x="216777" y="417577"/>
                  </a:lnTo>
                  <a:lnTo>
                    <a:pt x="206080" y="481657"/>
                  </a:lnTo>
                  <a:lnTo>
                    <a:pt x="194366" y="554366"/>
                  </a:lnTo>
                  <a:lnTo>
                    <a:pt x="181547" y="635934"/>
                  </a:lnTo>
                  <a:lnTo>
                    <a:pt x="167535" y="726590"/>
                  </a:lnTo>
                  <a:lnTo>
                    <a:pt x="133002" y="952373"/>
                  </a:lnTo>
                  <a:lnTo>
                    <a:pt x="112698" y="1082855"/>
                  </a:lnTo>
                  <a:lnTo>
                    <a:pt x="102349" y="1147808"/>
                  </a:lnTo>
                  <a:lnTo>
                    <a:pt x="91976" y="1211481"/>
                  </a:lnTo>
                  <a:lnTo>
                    <a:pt x="81659" y="1273056"/>
                  </a:lnTo>
                  <a:lnTo>
                    <a:pt x="71479" y="1331718"/>
                  </a:lnTo>
                  <a:lnTo>
                    <a:pt x="61517" y="1386650"/>
                  </a:lnTo>
                  <a:lnTo>
                    <a:pt x="51854" y="1437036"/>
                  </a:lnTo>
                  <a:lnTo>
                    <a:pt x="42569" y="1482060"/>
                  </a:lnTo>
                  <a:lnTo>
                    <a:pt x="33744" y="1520904"/>
                  </a:lnTo>
                  <a:lnTo>
                    <a:pt x="17796" y="1576790"/>
                  </a:lnTo>
                  <a:lnTo>
                    <a:pt x="4654" y="1598163"/>
                  </a:lnTo>
                  <a:lnTo>
                    <a:pt x="2079" y="1598163"/>
                  </a:lnTo>
                  <a:lnTo>
                    <a:pt x="0" y="1600263"/>
                  </a:lnTo>
                  <a:lnTo>
                    <a:pt x="0" y="1605420"/>
                  </a:lnTo>
                  <a:lnTo>
                    <a:pt x="2093" y="1607500"/>
                  </a:lnTo>
                  <a:lnTo>
                    <a:pt x="4675" y="1607500"/>
                  </a:lnTo>
                  <a:lnTo>
                    <a:pt x="11458" y="1604074"/>
                  </a:lnTo>
                  <a:lnTo>
                    <a:pt x="33714" y="1553906"/>
                  </a:lnTo>
                  <a:lnTo>
                    <a:pt x="50350" y="1488742"/>
                  </a:lnTo>
                  <a:lnTo>
                    <a:pt x="59272" y="1447101"/>
                  </a:lnTo>
                  <a:lnTo>
                    <a:pt x="68624" y="1399624"/>
                  </a:lnTo>
                  <a:lnTo>
                    <a:pt x="78428" y="1346463"/>
                  </a:lnTo>
                  <a:lnTo>
                    <a:pt x="88705" y="1287770"/>
                  </a:lnTo>
                  <a:lnTo>
                    <a:pt x="99476" y="1223698"/>
                  </a:lnTo>
                  <a:lnTo>
                    <a:pt x="110762" y="1154399"/>
                  </a:lnTo>
                  <a:lnTo>
                    <a:pt x="122585" y="1080025"/>
                  </a:lnTo>
                  <a:lnTo>
                    <a:pt x="134965" y="1000728"/>
                  </a:lnTo>
                  <a:lnTo>
                    <a:pt x="192566" y="625576"/>
                  </a:lnTo>
                  <a:lnTo>
                    <a:pt x="202891" y="559882"/>
                  </a:lnTo>
                  <a:lnTo>
                    <a:pt x="213036" y="496688"/>
                  </a:lnTo>
                  <a:lnTo>
                    <a:pt x="222903" y="436962"/>
                  </a:lnTo>
                  <a:lnTo>
                    <a:pt x="232396" y="381673"/>
                  </a:lnTo>
                  <a:lnTo>
                    <a:pt x="241417" y="331788"/>
                  </a:lnTo>
                  <a:lnTo>
                    <a:pt x="249868" y="288276"/>
                  </a:lnTo>
                  <a:lnTo>
                    <a:pt x="264673" y="224242"/>
                  </a:lnTo>
                  <a:lnTo>
                    <a:pt x="276033" y="197316"/>
                  </a:lnTo>
                  <a:lnTo>
                    <a:pt x="283200" y="208784"/>
                  </a:lnTo>
                  <a:lnTo>
                    <a:pt x="299235" y="275886"/>
                  </a:lnTo>
                  <a:lnTo>
                    <a:pt x="307795" y="326356"/>
                  </a:lnTo>
                  <a:lnTo>
                    <a:pt x="316510" y="384665"/>
                  </a:lnTo>
                  <a:lnTo>
                    <a:pt x="325225" y="448229"/>
                  </a:lnTo>
                  <a:lnTo>
                    <a:pt x="333786" y="514469"/>
                  </a:lnTo>
                  <a:lnTo>
                    <a:pt x="342039" y="580801"/>
                  </a:lnTo>
                  <a:lnTo>
                    <a:pt x="362742" y="749431"/>
                  </a:lnTo>
                  <a:lnTo>
                    <a:pt x="373860" y="835869"/>
                  </a:lnTo>
                  <a:lnTo>
                    <a:pt x="383498" y="905309"/>
                  </a:lnTo>
                  <a:lnTo>
                    <a:pt x="391970" y="959098"/>
                  </a:lnTo>
                  <a:lnTo>
                    <a:pt x="399593" y="998586"/>
                  </a:lnTo>
                  <a:lnTo>
                    <a:pt x="413550" y="1040054"/>
                  </a:lnTo>
                  <a:lnTo>
                    <a:pt x="420516" y="1044732"/>
                  </a:lnTo>
                  <a:lnTo>
                    <a:pt x="431093" y="1036589"/>
                  </a:lnTo>
                  <a:lnTo>
                    <a:pt x="447493" y="967128"/>
                  </a:lnTo>
                  <a:lnTo>
                    <a:pt x="455101" y="902935"/>
                  </a:lnTo>
                  <a:lnTo>
                    <a:pt x="463503" y="817180"/>
                  </a:lnTo>
                  <a:lnTo>
                    <a:pt x="468993" y="759704"/>
                  </a:lnTo>
                  <a:lnTo>
                    <a:pt x="475391" y="699102"/>
                  </a:lnTo>
                  <a:lnTo>
                    <a:pt x="482743" y="641428"/>
                  </a:lnTo>
                  <a:lnTo>
                    <a:pt x="491094" y="592736"/>
                  </a:lnTo>
                  <a:lnTo>
                    <a:pt x="500489" y="559081"/>
                  </a:lnTo>
                  <a:lnTo>
                    <a:pt x="510973" y="546517"/>
                  </a:lnTo>
                  <a:lnTo>
                    <a:pt x="524777" y="563294"/>
                  </a:lnTo>
                  <a:lnTo>
                    <a:pt x="535930" y="606192"/>
                  </a:lnTo>
                  <a:lnTo>
                    <a:pt x="545026" y="664061"/>
                  </a:lnTo>
                  <a:lnTo>
                    <a:pt x="552659" y="725752"/>
                  </a:lnTo>
                  <a:lnTo>
                    <a:pt x="562778" y="804876"/>
                  </a:lnTo>
                  <a:lnTo>
                    <a:pt x="573476" y="864321"/>
                  </a:lnTo>
                  <a:lnTo>
                    <a:pt x="586653" y="901723"/>
                  </a:lnTo>
                  <a:lnTo>
                    <a:pt x="604212" y="914716"/>
                  </a:lnTo>
                  <a:lnTo>
                    <a:pt x="619979" y="925678"/>
                  </a:lnTo>
                  <a:lnTo>
                    <a:pt x="635789" y="954059"/>
                  </a:lnTo>
                  <a:lnTo>
                    <a:pt x="651310" y="993102"/>
                  </a:lnTo>
                  <a:lnTo>
                    <a:pt x="684323" y="1087983"/>
                  </a:lnTo>
                  <a:lnTo>
                    <a:pt x="702933" y="1132465"/>
                  </a:lnTo>
                  <a:lnTo>
                    <a:pt x="723030" y="1163529"/>
                  </a:lnTo>
                  <a:lnTo>
                    <a:pt x="745610" y="1175209"/>
                  </a:lnTo>
                  <a:lnTo>
                    <a:pt x="764601" y="1165605"/>
                  </a:lnTo>
                  <a:lnTo>
                    <a:pt x="801164" y="1095822"/>
                  </a:lnTo>
                  <a:lnTo>
                    <a:pt x="819991" y="1040338"/>
                  </a:lnTo>
                  <a:lnTo>
                    <a:pt x="840020" y="974257"/>
                  </a:lnTo>
                  <a:lnTo>
                    <a:pt x="853163" y="930338"/>
                  </a:lnTo>
                  <a:lnTo>
                    <a:pt x="866954" y="887776"/>
                  </a:lnTo>
                  <a:lnTo>
                    <a:pt x="879776" y="855609"/>
                  </a:lnTo>
                  <a:lnTo>
                    <a:pt x="890010" y="842878"/>
                  </a:lnTo>
                  <a:lnTo>
                    <a:pt x="898555" y="848434"/>
                  </a:lnTo>
                  <a:lnTo>
                    <a:pt x="906568" y="862820"/>
                  </a:lnTo>
                  <a:lnTo>
                    <a:pt x="914075" y="882611"/>
                  </a:lnTo>
                  <a:lnTo>
                    <a:pt x="921106" y="904381"/>
                  </a:lnTo>
                  <a:lnTo>
                    <a:pt x="931629" y="936319"/>
                  </a:lnTo>
                  <a:lnTo>
                    <a:pt x="944125" y="965348"/>
                  </a:lnTo>
                  <a:lnTo>
                    <a:pt x="959900" y="986448"/>
                  </a:lnTo>
                  <a:lnTo>
                    <a:pt x="980261" y="994597"/>
                  </a:lnTo>
                  <a:lnTo>
                    <a:pt x="990543" y="988876"/>
                  </a:lnTo>
                  <a:lnTo>
                    <a:pt x="1013385" y="941740"/>
                  </a:lnTo>
                  <a:lnTo>
                    <a:pt x="1026821" y="899416"/>
                  </a:lnTo>
                  <a:lnTo>
                    <a:pt x="1042184" y="843981"/>
                  </a:lnTo>
                  <a:lnTo>
                    <a:pt x="1059914" y="774982"/>
                  </a:lnTo>
                  <a:lnTo>
                    <a:pt x="1094792" y="633601"/>
                  </a:lnTo>
                  <a:lnTo>
                    <a:pt x="1109985" y="573025"/>
                  </a:lnTo>
                  <a:lnTo>
                    <a:pt x="1125741" y="512662"/>
                  </a:lnTo>
                  <a:lnTo>
                    <a:pt x="1141775" y="454934"/>
                  </a:lnTo>
                  <a:lnTo>
                    <a:pt x="1157801" y="402267"/>
                  </a:lnTo>
                  <a:lnTo>
                    <a:pt x="1173532" y="357083"/>
                  </a:lnTo>
                  <a:lnTo>
                    <a:pt x="1188683" y="321808"/>
                  </a:lnTo>
                  <a:lnTo>
                    <a:pt x="1216103" y="290679"/>
                  </a:lnTo>
                  <a:lnTo>
                    <a:pt x="1238955" y="306325"/>
                  </a:lnTo>
                  <a:lnTo>
                    <a:pt x="1258396" y="346835"/>
                  </a:lnTo>
                  <a:lnTo>
                    <a:pt x="1275240" y="402567"/>
                  </a:lnTo>
                  <a:lnTo>
                    <a:pt x="1304724" y="522663"/>
                  </a:lnTo>
                  <a:lnTo>
                    <a:pt x="1319640" y="571605"/>
                  </a:lnTo>
                  <a:lnTo>
                    <a:pt x="1336549" y="605091"/>
                  </a:lnTo>
                  <a:lnTo>
                    <a:pt x="1356950" y="617502"/>
                  </a:lnTo>
                  <a:lnTo>
                    <a:pt x="1446402" y="617502"/>
                  </a:lnTo>
                  <a:lnTo>
                    <a:pt x="1471897" y="579628"/>
                  </a:lnTo>
                  <a:lnTo>
                    <a:pt x="1486806" y="530741"/>
                  </a:lnTo>
                  <a:lnTo>
                    <a:pt x="1504508" y="460516"/>
                  </a:lnTo>
                  <a:lnTo>
                    <a:pt x="1526014" y="367923"/>
                  </a:lnTo>
                  <a:lnTo>
                    <a:pt x="1540000" y="307103"/>
                  </a:lnTo>
                  <a:lnTo>
                    <a:pt x="1554800" y="245597"/>
                  </a:lnTo>
                  <a:lnTo>
                    <a:pt x="1569279" y="191269"/>
                  </a:lnTo>
                  <a:lnTo>
                    <a:pt x="1582301" y="151982"/>
                  </a:lnTo>
                  <a:lnTo>
                    <a:pt x="1592730" y="135600"/>
                  </a:lnTo>
                  <a:lnTo>
                    <a:pt x="1602103" y="139944"/>
                  </a:lnTo>
                  <a:lnTo>
                    <a:pt x="1610750" y="151343"/>
                  </a:lnTo>
                  <a:lnTo>
                    <a:pt x="1618870" y="167341"/>
                  </a:lnTo>
                  <a:lnTo>
                    <a:pt x="1626663" y="185486"/>
                  </a:lnTo>
                  <a:lnTo>
                    <a:pt x="1637668" y="210651"/>
                  </a:lnTo>
                  <a:lnTo>
                    <a:pt x="1650542" y="233525"/>
                  </a:lnTo>
                  <a:lnTo>
                    <a:pt x="1666458" y="250152"/>
                  </a:lnTo>
                  <a:lnTo>
                    <a:pt x="1686589" y="256574"/>
                  </a:lnTo>
                  <a:lnTo>
                    <a:pt x="1707948" y="247959"/>
                  </a:lnTo>
                  <a:lnTo>
                    <a:pt x="1734505" y="224714"/>
                  </a:lnTo>
                  <a:lnTo>
                    <a:pt x="1765335" y="190738"/>
                  </a:lnTo>
                  <a:lnTo>
                    <a:pt x="1841345" y="100164"/>
                  </a:lnTo>
                  <a:lnTo>
                    <a:pt x="1883075" y="54924"/>
                  </a:lnTo>
                  <a:lnTo>
                    <a:pt x="1921876" y="22038"/>
                  </a:lnTo>
                  <a:lnTo>
                    <a:pt x="1954918" y="9337"/>
                  </a:lnTo>
                  <a:lnTo>
                    <a:pt x="1957500" y="9337"/>
                  </a:lnTo>
                  <a:lnTo>
                    <a:pt x="1959593" y="7257"/>
                  </a:lnTo>
                  <a:lnTo>
                    <a:pt x="1959593" y="2079"/>
                  </a:lnTo>
                  <a:lnTo>
                    <a:pt x="1957500" y="0"/>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7" name="object 113"/>
            <p:cNvSpPr/>
            <p:nvPr/>
          </p:nvSpPr>
          <p:spPr>
            <a:xfrm>
              <a:off x="21547080" y="27642600"/>
              <a:ext cx="3607560" cy="2882880"/>
            </a:xfrm>
            <a:custGeom>
              <a:avLst/>
              <a:gdLst>
                <a:gd name="textAreaLeft" fmla="*/ 0 w 3607560"/>
                <a:gd name="textAreaRight" fmla="*/ 3607920 w 3607560"/>
                <a:gd name="textAreaTop" fmla="*/ 0 h 2882880"/>
                <a:gd name="textAreaBottom" fmla="*/ 2883240 h 2882880"/>
              </a:gdLst>
              <a:ahLst/>
              <a:cxnLst/>
              <a:rect l="textAreaLeft" t="textAreaTop" r="textAreaRight" b="textAreaBottom"/>
              <a:pathLst>
                <a:path w="1956434" h="1563369">
                  <a:moveTo>
                    <a:pt x="1494822" y="0"/>
                  </a:moveTo>
                  <a:lnTo>
                    <a:pt x="1458163" y="54864"/>
                  </a:lnTo>
                  <a:lnTo>
                    <a:pt x="1449460" y="94960"/>
                  </a:lnTo>
                  <a:lnTo>
                    <a:pt x="1441959" y="144351"/>
                  </a:lnTo>
                  <a:lnTo>
                    <a:pt x="1435327" y="202070"/>
                  </a:lnTo>
                  <a:lnTo>
                    <a:pt x="1429230" y="267152"/>
                  </a:lnTo>
                  <a:lnTo>
                    <a:pt x="1418297" y="400547"/>
                  </a:lnTo>
                  <a:lnTo>
                    <a:pt x="1412899" y="457457"/>
                  </a:lnTo>
                  <a:lnTo>
                    <a:pt x="1407107" y="500267"/>
                  </a:lnTo>
                  <a:lnTo>
                    <a:pt x="1400888" y="519883"/>
                  </a:lnTo>
                  <a:lnTo>
                    <a:pt x="1393019" y="505522"/>
                  </a:lnTo>
                  <a:lnTo>
                    <a:pt x="1384935" y="472457"/>
                  </a:lnTo>
                  <a:lnTo>
                    <a:pt x="1377112" y="429491"/>
                  </a:lnTo>
                  <a:lnTo>
                    <a:pt x="1370026" y="385426"/>
                  </a:lnTo>
                  <a:lnTo>
                    <a:pt x="1358934" y="317916"/>
                  </a:lnTo>
                  <a:lnTo>
                    <a:pt x="1347981" y="262256"/>
                  </a:lnTo>
                  <a:lnTo>
                    <a:pt x="1336251" y="220259"/>
                  </a:lnTo>
                  <a:lnTo>
                    <a:pt x="1322831" y="193732"/>
                  </a:lnTo>
                  <a:lnTo>
                    <a:pt x="1306808" y="184488"/>
                  </a:lnTo>
                  <a:lnTo>
                    <a:pt x="1298299" y="189814"/>
                  </a:lnTo>
                  <a:lnTo>
                    <a:pt x="1283569" y="234208"/>
                  </a:lnTo>
                  <a:lnTo>
                    <a:pt x="1276794" y="274466"/>
                  </a:lnTo>
                  <a:lnTo>
                    <a:pt x="1270043" y="327558"/>
                  </a:lnTo>
                  <a:lnTo>
                    <a:pt x="1263038" y="394080"/>
                  </a:lnTo>
                  <a:lnTo>
                    <a:pt x="1255502" y="474626"/>
                  </a:lnTo>
                  <a:lnTo>
                    <a:pt x="1241883" y="630674"/>
                  </a:lnTo>
                  <a:lnTo>
                    <a:pt x="1236248" y="693832"/>
                  </a:lnTo>
                  <a:lnTo>
                    <a:pt x="1230233" y="757563"/>
                  </a:lnTo>
                  <a:lnTo>
                    <a:pt x="1223819" y="820168"/>
                  </a:lnTo>
                  <a:lnTo>
                    <a:pt x="1216986" y="879944"/>
                  </a:lnTo>
                  <a:lnTo>
                    <a:pt x="1209715" y="935190"/>
                  </a:lnTo>
                  <a:lnTo>
                    <a:pt x="1201987" y="984206"/>
                  </a:lnTo>
                  <a:lnTo>
                    <a:pt x="1193783" y="1025291"/>
                  </a:lnTo>
                  <a:lnTo>
                    <a:pt x="1175869" y="1076862"/>
                  </a:lnTo>
                  <a:lnTo>
                    <a:pt x="1166120" y="1083946"/>
                  </a:lnTo>
                  <a:lnTo>
                    <a:pt x="1153588" y="1075726"/>
                  </a:lnTo>
                  <a:lnTo>
                    <a:pt x="1128373" y="1017267"/>
                  </a:lnTo>
                  <a:lnTo>
                    <a:pt x="1115912" y="971896"/>
                  </a:lnTo>
                  <a:lnTo>
                    <a:pt x="1103697" y="919010"/>
                  </a:lnTo>
                  <a:lnTo>
                    <a:pt x="1091838" y="861042"/>
                  </a:lnTo>
                  <a:lnTo>
                    <a:pt x="1080447" y="800426"/>
                  </a:lnTo>
                  <a:lnTo>
                    <a:pt x="1069633" y="739597"/>
                  </a:lnTo>
                  <a:lnTo>
                    <a:pt x="1059509" y="680988"/>
                  </a:lnTo>
                  <a:lnTo>
                    <a:pt x="1042866" y="585784"/>
                  </a:lnTo>
                  <a:lnTo>
                    <a:pt x="1028723" y="510327"/>
                  </a:lnTo>
                  <a:lnTo>
                    <a:pt x="1016379" y="453531"/>
                  </a:lnTo>
                  <a:lnTo>
                    <a:pt x="1005134" y="414309"/>
                  </a:lnTo>
                  <a:lnTo>
                    <a:pt x="983139" y="384235"/>
                  </a:lnTo>
                  <a:lnTo>
                    <a:pt x="965411" y="396021"/>
                  </a:lnTo>
                  <a:lnTo>
                    <a:pt x="950961" y="429949"/>
                  </a:lnTo>
                  <a:lnTo>
                    <a:pt x="938026" y="483879"/>
                  </a:lnTo>
                  <a:lnTo>
                    <a:pt x="924845" y="555668"/>
                  </a:lnTo>
                  <a:lnTo>
                    <a:pt x="915471" y="608070"/>
                  </a:lnTo>
                  <a:lnTo>
                    <a:pt x="905031" y="657219"/>
                  </a:lnTo>
                  <a:lnTo>
                    <a:pt x="893535" y="693650"/>
                  </a:lnTo>
                  <a:lnTo>
                    <a:pt x="880997" y="707897"/>
                  </a:lnTo>
                  <a:lnTo>
                    <a:pt x="871532" y="693984"/>
                  </a:lnTo>
                  <a:lnTo>
                    <a:pt x="861024" y="657088"/>
                  </a:lnTo>
                  <a:lnTo>
                    <a:pt x="849984" y="603811"/>
                  </a:lnTo>
                  <a:lnTo>
                    <a:pt x="838923" y="540756"/>
                  </a:lnTo>
                  <a:lnTo>
                    <a:pt x="828353" y="474528"/>
                  </a:lnTo>
                  <a:lnTo>
                    <a:pt x="805558" y="325653"/>
                  </a:lnTo>
                  <a:lnTo>
                    <a:pt x="793744" y="253419"/>
                  </a:lnTo>
                  <a:lnTo>
                    <a:pt x="782968" y="194811"/>
                  </a:lnTo>
                  <a:lnTo>
                    <a:pt x="772856" y="149607"/>
                  </a:lnTo>
                  <a:lnTo>
                    <a:pt x="753120" y="98541"/>
                  </a:lnTo>
                  <a:lnTo>
                    <a:pt x="742746" y="92240"/>
                  </a:lnTo>
                  <a:lnTo>
                    <a:pt x="737810" y="94873"/>
                  </a:lnTo>
                  <a:lnTo>
                    <a:pt x="722914" y="137899"/>
                  </a:lnTo>
                  <a:lnTo>
                    <a:pt x="712146" y="200288"/>
                  </a:lnTo>
                  <a:lnTo>
                    <a:pt x="706281" y="242923"/>
                  </a:lnTo>
                  <a:lnTo>
                    <a:pt x="699993" y="293774"/>
                  </a:lnTo>
                  <a:lnTo>
                    <a:pt x="693206" y="353286"/>
                  </a:lnTo>
                  <a:lnTo>
                    <a:pt x="685844" y="421901"/>
                  </a:lnTo>
                  <a:lnTo>
                    <a:pt x="677829" y="500061"/>
                  </a:lnTo>
                  <a:lnTo>
                    <a:pt x="669086" y="588211"/>
                  </a:lnTo>
                  <a:lnTo>
                    <a:pt x="659537" y="686792"/>
                  </a:lnTo>
                  <a:lnTo>
                    <a:pt x="636209" y="931851"/>
                  </a:lnTo>
                  <a:lnTo>
                    <a:pt x="622816" y="1069283"/>
                  </a:lnTo>
                  <a:lnTo>
                    <a:pt x="616035" y="1136557"/>
                  </a:lnTo>
                  <a:lnTo>
                    <a:pt x="609251" y="1201736"/>
                  </a:lnTo>
                  <a:lnTo>
                    <a:pt x="602505" y="1263968"/>
                  </a:lnTo>
                  <a:lnTo>
                    <a:pt x="595836" y="1322402"/>
                  </a:lnTo>
                  <a:lnTo>
                    <a:pt x="589286" y="1376187"/>
                  </a:lnTo>
                  <a:lnTo>
                    <a:pt x="582894" y="1424473"/>
                  </a:lnTo>
                  <a:lnTo>
                    <a:pt x="576701" y="1466409"/>
                  </a:lnTo>
                  <a:lnTo>
                    <a:pt x="565074" y="1527824"/>
                  </a:lnTo>
                  <a:lnTo>
                    <a:pt x="554725" y="1553626"/>
                  </a:lnTo>
                  <a:lnTo>
                    <a:pt x="539048" y="1539922"/>
                  </a:lnTo>
                  <a:lnTo>
                    <a:pt x="522057" y="1504440"/>
                  </a:lnTo>
                  <a:lnTo>
                    <a:pt x="504560" y="1455626"/>
                  </a:lnTo>
                  <a:lnTo>
                    <a:pt x="469899" y="1347101"/>
                  </a:lnTo>
                  <a:lnTo>
                    <a:pt x="451864" y="1294917"/>
                  </a:lnTo>
                  <a:lnTo>
                    <a:pt x="432896" y="1248641"/>
                  </a:lnTo>
                  <a:lnTo>
                    <a:pt x="412627" y="1211542"/>
                  </a:lnTo>
                  <a:lnTo>
                    <a:pt x="390688" y="1186887"/>
                  </a:lnTo>
                  <a:lnTo>
                    <a:pt x="366711" y="1177943"/>
                  </a:lnTo>
                  <a:lnTo>
                    <a:pt x="334677" y="1182649"/>
                  </a:lnTo>
                  <a:lnTo>
                    <a:pt x="294381" y="1195341"/>
                  </a:lnTo>
                  <a:lnTo>
                    <a:pt x="248555" y="1213874"/>
                  </a:lnTo>
                  <a:lnTo>
                    <a:pt x="199930" y="1236106"/>
                  </a:lnTo>
                  <a:lnTo>
                    <a:pt x="151239" y="1259893"/>
                  </a:lnTo>
                  <a:lnTo>
                    <a:pt x="71082" y="1300311"/>
                  </a:lnTo>
                  <a:lnTo>
                    <a:pt x="40941" y="1315060"/>
                  </a:lnTo>
                  <a:lnTo>
                    <a:pt x="17802" y="1325361"/>
                  </a:lnTo>
                  <a:lnTo>
                    <a:pt x="4675" y="1329235"/>
                  </a:lnTo>
                  <a:lnTo>
                    <a:pt x="2100" y="1329235"/>
                  </a:lnTo>
                  <a:lnTo>
                    <a:pt x="0" y="1331315"/>
                  </a:lnTo>
                  <a:lnTo>
                    <a:pt x="0" y="1336493"/>
                  </a:lnTo>
                  <a:lnTo>
                    <a:pt x="2100" y="1338572"/>
                  </a:lnTo>
                  <a:lnTo>
                    <a:pt x="4675" y="1338572"/>
                  </a:lnTo>
                  <a:lnTo>
                    <a:pt x="17403" y="1335440"/>
                  </a:lnTo>
                  <a:lnTo>
                    <a:pt x="38965" y="1326291"/>
                  </a:lnTo>
                  <a:lnTo>
                    <a:pt x="69573" y="1311498"/>
                  </a:lnTo>
                  <a:lnTo>
                    <a:pt x="155019" y="1268454"/>
                  </a:lnTo>
                  <a:lnTo>
                    <a:pt x="203187" y="1244893"/>
                  </a:lnTo>
                  <a:lnTo>
                    <a:pt x="251193" y="1222872"/>
                  </a:lnTo>
                  <a:lnTo>
                    <a:pt x="296284" y="1204514"/>
                  </a:lnTo>
                  <a:lnTo>
                    <a:pt x="335707" y="1191942"/>
                  </a:lnTo>
                  <a:lnTo>
                    <a:pt x="366711" y="1187280"/>
                  </a:lnTo>
                  <a:lnTo>
                    <a:pt x="392069" y="1200593"/>
                  </a:lnTo>
                  <a:lnTo>
                    <a:pt x="416016" y="1235918"/>
                  </a:lnTo>
                  <a:lnTo>
                    <a:pt x="438459" y="1286331"/>
                  </a:lnTo>
                  <a:lnTo>
                    <a:pt x="459305" y="1344910"/>
                  </a:lnTo>
                  <a:lnTo>
                    <a:pt x="478459" y="1404730"/>
                  </a:lnTo>
                  <a:lnTo>
                    <a:pt x="499837" y="1470843"/>
                  </a:lnTo>
                  <a:lnTo>
                    <a:pt x="518691" y="1520637"/>
                  </a:lnTo>
                  <a:lnTo>
                    <a:pt x="536496" y="1552036"/>
                  </a:lnTo>
                  <a:lnTo>
                    <a:pt x="554725" y="1562963"/>
                  </a:lnTo>
                  <a:lnTo>
                    <a:pt x="558662" y="1561946"/>
                  </a:lnTo>
                  <a:lnTo>
                    <a:pt x="574990" y="1524376"/>
                  </a:lnTo>
                  <a:lnTo>
                    <a:pt x="584576" y="1474432"/>
                  </a:lnTo>
                  <a:lnTo>
                    <a:pt x="595927" y="1395289"/>
                  </a:lnTo>
                  <a:lnTo>
                    <a:pt x="602457" y="1342794"/>
                  </a:lnTo>
                  <a:lnTo>
                    <a:pt x="609657" y="1280630"/>
                  </a:lnTo>
                  <a:lnTo>
                    <a:pt x="617605" y="1208007"/>
                  </a:lnTo>
                  <a:lnTo>
                    <a:pt x="626378" y="1124135"/>
                  </a:lnTo>
                  <a:lnTo>
                    <a:pt x="636052" y="1028225"/>
                  </a:lnTo>
                  <a:lnTo>
                    <a:pt x="646704" y="919486"/>
                  </a:lnTo>
                  <a:lnTo>
                    <a:pt x="671552" y="658966"/>
                  </a:lnTo>
                  <a:lnTo>
                    <a:pt x="684865" y="522394"/>
                  </a:lnTo>
                  <a:lnTo>
                    <a:pt x="691486" y="456831"/>
                  </a:lnTo>
                  <a:lnTo>
                    <a:pt x="698029" y="394219"/>
                  </a:lnTo>
                  <a:lnTo>
                    <a:pt x="704454" y="335406"/>
                  </a:lnTo>
                  <a:lnTo>
                    <a:pt x="710720" y="281244"/>
                  </a:lnTo>
                  <a:lnTo>
                    <a:pt x="716788" y="232584"/>
                  </a:lnTo>
                  <a:lnTo>
                    <a:pt x="722618" y="190276"/>
                  </a:lnTo>
                  <a:lnTo>
                    <a:pt x="733400" y="128119"/>
                  </a:lnTo>
                  <a:lnTo>
                    <a:pt x="742746" y="101577"/>
                  </a:lnTo>
                  <a:lnTo>
                    <a:pt x="751679" y="112325"/>
                  </a:lnTo>
                  <a:lnTo>
                    <a:pt x="771425" y="185136"/>
                  </a:lnTo>
                  <a:lnTo>
                    <a:pt x="781602" y="238421"/>
                  </a:lnTo>
                  <a:lnTo>
                    <a:pt x="791558" y="297106"/>
                  </a:lnTo>
                  <a:lnTo>
                    <a:pt x="800976" y="356803"/>
                  </a:lnTo>
                  <a:lnTo>
                    <a:pt x="822341" y="496546"/>
                  </a:lnTo>
                  <a:lnTo>
                    <a:pt x="833632" y="565883"/>
                  </a:lnTo>
                  <a:lnTo>
                    <a:pt x="843799" y="621589"/>
                  </a:lnTo>
                  <a:lnTo>
                    <a:pt x="853230" y="664119"/>
                  </a:lnTo>
                  <a:lnTo>
                    <a:pt x="871441" y="711485"/>
                  </a:lnTo>
                  <a:lnTo>
                    <a:pt x="880997" y="717234"/>
                  </a:lnTo>
                  <a:lnTo>
                    <a:pt x="897011" y="706188"/>
                  </a:lnTo>
                  <a:lnTo>
                    <a:pt x="910082" y="674447"/>
                  </a:lnTo>
                  <a:lnTo>
                    <a:pt x="921873" y="624109"/>
                  </a:lnTo>
                  <a:lnTo>
                    <a:pt x="934044" y="557273"/>
                  </a:lnTo>
                  <a:lnTo>
                    <a:pt x="944154" y="500925"/>
                  </a:lnTo>
                  <a:lnTo>
                    <a:pt x="955594" y="448069"/>
                  </a:lnTo>
                  <a:lnTo>
                    <a:pt x="968532" y="408888"/>
                  </a:lnTo>
                  <a:lnTo>
                    <a:pt x="983139" y="393565"/>
                  </a:lnTo>
                  <a:lnTo>
                    <a:pt x="992726" y="406504"/>
                  </a:lnTo>
                  <a:lnTo>
                    <a:pt x="1015408" y="492336"/>
                  </a:lnTo>
                  <a:lnTo>
                    <a:pt x="1027449" y="553443"/>
                  </a:lnTo>
                  <a:lnTo>
                    <a:pt x="1039254" y="618819"/>
                  </a:lnTo>
                  <a:lnTo>
                    <a:pt x="1064113" y="761999"/>
                  </a:lnTo>
                  <a:lnTo>
                    <a:pt x="1077262" y="834459"/>
                  </a:lnTo>
                  <a:lnTo>
                    <a:pt x="1089926" y="899317"/>
                  </a:lnTo>
                  <a:lnTo>
                    <a:pt x="1102291" y="955938"/>
                  </a:lnTo>
                  <a:lnTo>
                    <a:pt x="1114543" y="1003687"/>
                  </a:lnTo>
                  <a:lnTo>
                    <a:pt x="1126866" y="1041930"/>
                  </a:lnTo>
                  <a:lnTo>
                    <a:pt x="1152469" y="1087359"/>
                  </a:lnTo>
                  <a:lnTo>
                    <a:pt x="1166120" y="1093276"/>
                  </a:lnTo>
                  <a:lnTo>
                    <a:pt x="1177115" y="1088219"/>
                  </a:lnTo>
                  <a:lnTo>
                    <a:pt x="1196449" y="1049090"/>
                  </a:lnTo>
                  <a:lnTo>
                    <a:pt x="1213063" y="974223"/>
                  </a:lnTo>
                  <a:lnTo>
                    <a:pt x="1220658" y="924494"/>
                  </a:lnTo>
                  <a:lnTo>
                    <a:pt x="1227945" y="867157"/>
                  </a:lnTo>
                  <a:lnTo>
                    <a:pt x="1235045" y="802657"/>
                  </a:lnTo>
                  <a:lnTo>
                    <a:pt x="1242083" y="731433"/>
                  </a:lnTo>
                  <a:lnTo>
                    <a:pt x="1249183" y="653930"/>
                  </a:lnTo>
                  <a:lnTo>
                    <a:pt x="1261957" y="507240"/>
                  </a:lnTo>
                  <a:lnTo>
                    <a:pt x="1267741" y="442914"/>
                  </a:lnTo>
                  <a:lnTo>
                    <a:pt x="1273787" y="380421"/>
                  </a:lnTo>
                  <a:lnTo>
                    <a:pt x="1280063" y="322573"/>
                  </a:lnTo>
                  <a:lnTo>
                    <a:pt x="1286535" y="272179"/>
                  </a:lnTo>
                  <a:lnTo>
                    <a:pt x="1293171" y="232049"/>
                  </a:lnTo>
                  <a:lnTo>
                    <a:pt x="1306808" y="193825"/>
                  </a:lnTo>
                  <a:lnTo>
                    <a:pt x="1323395" y="212534"/>
                  </a:lnTo>
                  <a:lnTo>
                    <a:pt x="1337841" y="259804"/>
                  </a:lnTo>
                  <a:lnTo>
                    <a:pt x="1350267" y="322350"/>
                  </a:lnTo>
                  <a:lnTo>
                    <a:pt x="1371508" y="451793"/>
                  </a:lnTo>
                  <a:lnTo>
                    <a:pt x="1380764" y="495980"/>
                  </a:lnTo>
                  <a:lnTo>
                    <a:pt x="1390041" y="521203"/>
                  </a:lnTo>
                  <a:lnTo>
                    <a:pt x="1400819" y="529220"/>
                  </a:lnTo>
                  <a:lnTo>
                    <a:pt x="1410716" y="519733"/>
                  </a:lnTo>
                  <a:lnTo>
                    <a:pt x="1418265" y="488101"/>
                  </a:lnTo>
                  <a:lnTo>
                    <a:pt x="1425050" y="429565"/>
                  </a:lnTo>
                  <a:lnTo>
                    <a:pt x="1432658" y="339368"/>
                  </a:lnTo>
                  <a:lnTo>
                    <a:pt x="1437499" y="279706"/>
                  </a:lnTo>
                  <a:lnTo>
                    <a:pt x="1443254" y="216465"/>
                  </a:lnTo>
                  <a:lnTo>
                    <a:pt x="1450183" y="154296"/>
                  </a:lnTo>
                  <a:lnTo>
                    <a:pt x="1458544" y="97848"/>
                  </a:lnTo>
                  <a:lnTo>
                    <a:pt x="1468598" y="51771"/>
                  </a:lnTo>
                  <a:lnTo>
                    <a:pt x="1494822" y="9330"/>
                  </a:lnTo>
                  <a:lnTo>
                    <a:pt x="1514705" y="10961"/>
                  </a:lnTo>
                  <a:lnTo>
                    <a:pt x="1531975" y="15363"/>
                  </a:lnTo>
                  <a:lnTo>
                    <a:pt x="1547867" y="21797"/>
                  </a:lnTo>
                  <a:lnTo>
                    <a:pt x="1585355" y="40017"/>
                  </a:lnTo>
                  <a:lnTo>
                    <a:pt x="1610872" y="49558"/>
                  </a:lnTo>
                  <a:lnTo>
                    <a:pt x="1642569" y="56495"/>
                  </a:lnTo>
                  <a:lnTo>
                    <a:pt x="1682843" y="59175"/>
                  </a:lnTo>
                  <a:lnTo>
                    <a:pt x="1711521" y="71157"/>
                  </a:lnTo>
                  <a:lnTo>
                    <a:pt x="1734632" y="103482"/>
                  </a:lnTo>
                  <a:lnTo>
                    <a:pt x="1754466" y="150723"/>
                  </a:lnTo>
                  <a:lnTo>
                    <a:pt x="1773314" y="207452"/>
                  </a:lnTo>
                  <a:lnTo>
                    <a:pt x="1788434" y="253682"/>
                  </a:lnTo>
                  <a:lnTo>
                    <a:pt x="1805192" y="299290"/>
                  </a:lnTo>
                  <a:lnTo>
                    <a:pt x="1824669" y="341910"/>
                  </a:lnTo>
                  <a:lnTo>
                    <a:pt x="1847945" y="379177"/>
                  </a:lnTo>
                  <a:lnTo>
                    <a:pt x="1876101" y="408726"/>
                  </a:lnTo>
                  <a:lnTo>
                    <a:pt x="1910216" y="428189"/>
                  </a:lnTo>
                  <a:lnTo>
                    <a:pt x="1951371" y="435203"/>
                  </a:lnTo>
                  <a:lnTo>
                    <a:pt x="1953954" y="435203"/>
                  </a:lnTo>
                  <a:lnTo>
                    <a:pt x="1956047" y="433124"/>
                  </a:lnTo>
                  <a:lnTo>
                    <a:pt x="1956047" y="427946"/>
                  </a:lnTo>
                  <a:lnTo>
                    <a:pt x="1953954" y="425866"/>
                  </a:lnTo>
                  <a:lnTo>
                    <a:pt x="1951371" y="425866"/>
                  </a:lnTo>
                  <a:lnTo>
                    <a:pt x="1912807" y="419052"/>
                  </a:lnTo>
                  <a:lnTo>
                    <a:pt x="1854006" y="371435"/>
                  </a:lnTo>
                  <a:lnTo>
                    <a:pt x="1831806" y="335229"/>
                  </a:lnTo>
                  <a:lnTo>
                    <a:pt x="1813096" y="293822"/>
                  </a:lnTo>
                  <a:lnTo>
                    <a:pt x="1796894" y="249514"/>
                  </a:lnTo>
                  <a:lnTo>
                    <a:pt x="1782217" y="204601"/>
                  </a:lnTo>
                  <a:lnTo>
                    <a:pt x="1762466" y="145386"/>
                  </a:lnTo>
                  <a:lnTo>
                    <a:pt x="1741219" y="96079"/>
                  </a:lnTo>
                  <a:lnTo>
                    <a:pt x="1715628" y="62342"/>
                  </a:lnTo>
                  <a:lnTo>
                    <a:pt x="1682843" y="49838"/>
                  </a:lnTo>
                  <a:lnTo>
                    <a:pt x="1644037" y="47248"/>
                  </a:lnTo>
                  <a:lnTo>
                    <a:pt x="1613466" y="40543"/>
                  </a:lnTo>
                  <a:lnTo>
                    <a:pt x="1588829" y="31319"/>
                  </a:lnTo>
                  <a:lnTo>
                    <a:pt x="1551678" y="13272"/>
                  </a:lnTo>
                  <a:lnTo>
                    <a:pt x="1534869" y="6504"/>
                  </a:lnTo>
                  <a:lnTo>
                    <a:pt x="1516287" y="1777"/>
                  </a:lnTo>
                  <a:lnTo>
                    <a:pt x="1494822"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21517200" y="27565560"/>
              <a:ext cx="76320" cy="3303360"/>
            </a:xfrm>
            <a:custGeom>
              <a:avLst/>
              <a:gdLst>
                <a:gd name="textAreaLeft" fmla="*/ 0 w 76320"/>
                <a:gd name="textAreaRight" fmla="*/ 76680 w 76320"/>
                <a:gd name="textAreaTop" fmla="*/ 0 h 3303360"/>
                <a:gd name="textAreaBottom" fmla="*/ 3303720 h 3303360"/>
              </a:gdLst>
              <a:ahLst/>
              <a:cxnLst/>
              <a:rect l="textAreaLeft" t="textAreaTop" r="textAreaRight" b="textAreaBottom"/>
              <a:pathLst>
                <a:path w="41909" h="1791334">
                  <a:moveTo>
                    <a:pt x="41300" y="1787220"/>
                  </a:moveTo>
                  <a:lnTo>
                    <a:pt x="40271" y="1786178"/>
                  </a:lnTo>
                  <a:lnTo>
                    <a:pt x="1041" y="1786178"/>
                  </a:lnTo>
                  <a:lnTo>
                    <a:pt x="0" y="1787220"/>
                  </a:lnTo>
                  <a:lnTo>
                    <a:pt x="0" y="1789811"/>
                  </a:lnTo>
                  <a:lnTo>
                    <a:pt x="1041" y="1790865"/>
                  </a:lnTo>
                  <a:lnTo>
                    <a:pt x="38976" y="1790865"/>
                  </a:lnTo>
                  <a:lnTo>
                    <a:pt x="40271" y="1790865"/>
                  </a:lnTo>
                  <a:lnTo>
                    <a:pt x="41300" y="1789811"/>
                  </a:lnTo>
                  <a:lnTo>
                    <a:pt x="41300" y="1787220"/>
                  </a:lnTo>
                  <a:close/>
                </a:path>
                <a:path w="41909" h="1791334">
                  <a:moveTo>
                    <a:pt x="41300" y="1693227"/>
                  </a:moveTo>
                  <a:lnTo>
                    <a:pt x="40271" y="1692173"/>
                  </a:lnTo>
                  <a:lnTo>
                    <a:pt x="1041" y="1692173"/>
                  </a:lnTo>
                  <a:lnTo>
                    <a:pt x="0" y="1693227"/>
                  </a:lnTo>
                  <a:lnTo>
                    <a:pt x="0" y="1695818"/>
                  </a:lnTo>
                  <a:lnTo>
                    <a:pt x="1041" y="1696859"/>
                  </a:lnTo>
                  <a:lnTo>
                    <a:pt x="38976" y="1696859"/>
                  </a:lnTo>
                  <a:lnTo>
                    <a:pt x="40271" y="1696859"/>
                  </a:lnTo>
                  <a:lnTo>
                    <a:pt x="41300" y="1695818"/>
                  </a:lnTo>
                  <a:lnTo>
                    <a:pt x="41300" y="1693227"/>
                  </a:lnTo>
                  <a:close/>
                </a:path>
                <a:path w="41909" h="1791334">
                  <a:moveTo>
                    <a:pt x="41300" y="1599209"/>
                  </a:moveTo>
                  <a:lnTo>
                    <a:pt x="40271" y="1598168"/>
                  </a:lnTo>
                  <a:lnTo>
                    <a:pt x="1041" y="1598168"/>
                  </a:lnTo>
                  <a:lnTo>
                    <a:pt x="0" y="1599209"/>
                  </a:lnTo>
                  <a:lnTo>
                    <a:pt x="0" y="1601800"/>
                  </a:lnTo>
                  <a:lnTo>
                    <a:pt x="1041" y="1602841"/>
                  </a:lnTo>
                  <a:lnTo>
                    <a:pt x="38976" y="1602841"/>
                  </a:lnTo>
                  <a:lnTo>
                    <a:pt x="40271" y="1602841"/>
                  </a:lnTo>
                  <a:lnTo>
                    <a:pt x="41300" y="1601800"/>
                  </a:lnTo>
                  <a:lnTo>
                    <a:pt x="41300" y="1599209"/>
                  </a:lnTo>
                  <a:close/>
                </a:path>
                <a:path w="41909" h="1791334">
                  <a:moveTo>
                    <a:pt x="41300" y="1505191"/>
                  </a:moveTo>
                  <a:lnTo>
                    <a:pt x="40271" y="1504149"/>
                  </a:lnTo>
                  <a:lnTo>
                    <a:pt x="1041" y="1504149"/>
                  </a:lnTo>
                  <a:lnTo>
                    <a:pt x="0" y="1505191"/>
                  </a:lnTo>
                  <a:lnTo>
                    <a:pt x="0" y="1507782"/>
                  </a:lnTo>
                  <a:lnTo>
                    <a:pt x="1041" y="1508823"/>
                  </a:lnTo>
                  <a:lnTo>
                    <a:pt x="38976" y="1508823"/>
                  </a:lnTo>
                  <a:lnTo>
                    <a:pt x="40271" y="1508823"/>
                  </a:lnTo>
                  <a:lnTo>
                    <a:pt x="41300" y="1507782"/>
                  </a:lnTo>
                  <a:lnTo>
                    <a:pt x="41300" y="1505191"/>
                  </a:lnTo>
                  <a:close/>
                </a:path>
                <a:path w="41909" h="1791334">
                  <a:moveTo>
                    <a:pt x="41300" y="1411198"/>
                  </a:moveTo>
                  <a:lnTo>
                    <a:pt x="40271" y="1410144"/>
                  </a:lnTo>
                  <a:lnTo>
                    <a:pt x="1041" y="1410144"/>
                  </a:lnTo>
                  <a:lnTo>
                    <a:pt x="0" y="1411198"/>
                  </a:lnTo>
                  <a:lnTo>
                    <a:pt x="0" y="1413789"/>
                  </a:lnTo>
                  <a:lnTo>
                    <a:pt x="1041" y="1414830"/>
                  </a:lnTo>
                  <a:lnTo>
                    <a:pt x="38976" y="1414830"/>
                  </a:lnTo>
                  <a:lnTo>
                    <a:pt x="40271" y="1414830"/>
                  </a:lnTo>
                  <a:lnTo>
                    <a:pt x="41300" y="1413789"/>
                  </a:lnTo>
                  <a:lnTo>
                    <a:pt x="41300" y="1411198"/>
                  </a:lnTo>
                  <a:close/>
                </a:path>
                <a:path w="41909" h="1791334">
                  <a:moveTo>
                    <a:pt x="41300" y="1317180"/>
                  </a:moveTo>
                  <a:lnTo>
                    <a:pt x="40271" y="1316126"/>
                  </a:lnTo>
                  <a:lnTo>
                    <a:pt x="1041" y="1316126"/>
                  </a:lnTo>
                  <a:lnTo>
                    <a:pt x="0" y="1317180"/>
                  </a:lnTo>
                  <a:lnTo>
                    <a:pt x="0" y="1319771"/>
                  </a:lnTo>
                  <a:lnTo>
                    <a:pt x="1041" y="1320812"/>
                  </a:lnTo>
                  <a:lnTo>
                    <a:pt x="38976" y="1320812"/>
                  </a:lnTo>
                  <a:lnTo>
                    <a:pt x="40271" y="1320812"/>
                  </a:lnTo>
                  <a:lnTo>
                    <a:pt x="41300" y="1319771"/>
                  </a:lnTo>
                  <a:lnTo>
                    <a:pt x="41300" y="1317180"/>
                  </a:lnTo>
                  <a:close/>
                </a:path>
                <a:path w="41909" h="1791334">
                  <a:moveTo>
                    <a:pt x="41300" y="1223162"/>
                  </a:moveTo>
                  <a:lnTo>
                    <a:pt x="40271" y="1222121"/>
                  </a:lnTo>
                  <a:lnTo>
                    <a:pt x="1041" y="1222121"/>
                  </a:lnTo>
                  <a:lnTo>
                    <a:pt x="0" y="1223162"/>
                  </a:lnTo>
                  <a:lnTo>
                    <a:pt x="0" y="1225753"/>
                  </a:lnTo>
                  <a:lnTo>
                    <a:pt x="1041" y="1226794"/>
                  </a:lnTo>
                  <a:lnTo>
                    <a:pt x="38976" y="1226794"/>
                  </a:lnTo>
                  <a:lnTo>
                    <a:pt x="40271" y="1226794"/>
                  </a:lnTo>
                  <a:lnTo>
                    <a:pt x="41300" y="1225753"/>
                  </a:lnTo>
                  <a:lnTo>
                    <a:pt x="41300" y="1223162"/>
                  </a:lnTo>
                  <a:close/>
                </a:path>
                <a:path w="41909" h="1791334">
                  <a:moveTo>
                    <a:pt x="41300" y="1129169"/>
                  </a:moveTo>
                  <a:lnTo>
                    <a:pt x="40271" y="1128115"/>
                  </a:lnTo>
                  <a:lnTo>
                    <a:pt x="1041" y="1128115"/>
                  </a:lnTo>
                  <a:lnTo>
                    <a:pt x="0" y="1129169"/>
                  </a:lnTo>
                  <a:lnTo>
                    <a:pt x="0" y="1131747"/>
                  </a:lnTo>
                  <a:lnTo>
                    <a:pt x="1041" y="1132801"/>
                  </a:lnTo>
                  <a:lnTo>
                    <a:pt x="38976" y="1132801"/>
                  </a:lnTo>
                  <a:lnTo>
                    <a:pt x="40271" y="1132801"/>
                  </a:lnTo>
                  <a:lnTo>
                    <a:pt x="41300" y="1131747"/>
                  </a:lnTo>
                  <a:lnTo>
                    <a:pt x="41300" y="1129169"/>
                  </a:lnTo>
                  <a:close/>
                </a:path>
                <a:path w="41909" h="1791334">
                  <a:moveTo>
                    <a:pt x="41300" y="1035151"/>
                  </a:moveTo>
                  <a:lnTo>
                    <a:pt x="40271" y="1034097"/>
                  </a:lnTo>
                  <a:lnTo>
                    <a:pt x="1041" y="1034097"/>
                  </a:lnTo>
                  <a:lnTo>
                    <a:pt x="0" y="1035151"/>
                  </a:lnTo>
                  <a:lnTo>
                    <a:pt x="0" y="1037742"/>
                  </a:lnTo>
                  <a:lnTo>
                    <a:pt x="1041" y="1038783"/>
                  </a:lnTo>
                  <a:lnTo>
                    <a:pt x="38976" y="1038783"/>
                  </a:lnTo>
                  <a:lnTo>
                    <a:pt x="40271" y="1038783"/>
                  </a:lnTo>
                  <a:lnTo>
                    <a:pt x="41300" y="1037742"/>
                  </a:lnTo>
                  <a:lnTo>
                    <a:pt x="41300" y="1035151"/>
                  </a:lnTo>
                  <a:close/>
                </a:path>
                <a:path w="41909" h="1791334">
                  <a:moveTo>
                    <a:pt x="41300" y="941133"/>
                  </a:moveTo>
                  <a:lnTo>
                    <a:pt x="40271" y="940092"/>
                  </a:lnTo>
                  <a:lnTo>
                    <a:pt x="1041" y="940092"/>
                  </a:lnTo>
                  <a:lnTo>
                    <a:pt x="0" y="941133"/>
                  </a:lnTo>
                  <a:lnTo>
                    <a:pt x="0" y="943724"/>
                  </a:lnTo>
                  <a:lnTo>
                    <a:pt x="1041" y="944765"/>
                  </a:lnTo>
                  <a:lnTo>
                    <a:pt x="38976" y="944765"/>
                  </a:lnTo>
                  <a:lnTo>
                    <a:pt x="40271" y="944765"/>
                  </a:lnTo>
                  <a:lnTo>
                    <a:pt x="41300" y="943724"/>
                  </a:lnTo>
                  <a:lnTo>
                    <a:pt x="41300" y="941133"/>
                  </a:lnTo>
                  <a:close/>
                </a:path>
                <a:path w="41909" h="1791334">
                  <a:moveTo>
                    <a:pt x="41300" y="847128"/>
                  </a:moveTo>
                  <a:lnTo>
                    <a:pt x="40271" y="846086"/>
                  </a:lnTo>
                  <a:lnTo>
                    <a:pt x="1041" y="846086"/>
                  </a:lnTo>
                  <a:lnTo>
                    <a:pt x="0" y="847128"/>
                  </a:lnTo>
                  <a:lnTo>
                    <a:pt x="0" y="849718"/>
                  </a:lnTo>
                  <a:lnTo>
                    <a:pt x="1041" y="850773"/>
                  </a:lnTo>
                  <a:lnTo>
                    <a:pt x="38976" y="850773"/>
                  </a:lnTo>
                  <a:lnTo>
                    <a:pt x="40271" y="850773"/>
                  </a:lnTo>
                  <a:lnTo>
                    <a:pt x="41300" y="849718"/>
                  </a:lnTo>
                  <a:lnTo>
                    <a:pt x="41300" y="847128"/>
                  </a:lnTo>
                  <a:close/>
                </a:path>
                <a:path w="41909" h="1791334">
                  <a:moveTo>
                    <a:pt x="41300" y="753122"/>
                  </a:moveTo>
                  <a:lnTo>
                    <a:pt x="40271" y="752068"/>
                  </a:lnTo>
                  <a:lnTo>
                    <a:pt x="1041" y="752068"/>
                  </a:lnTo>
                  <a:lnTo>
                    <a:pt x="0" y="753122"/>
                  </a:lnTo>
                  <a:lnTo>
                    <a:pt x="0" y="755713"/>
                  </a:lnTo>
                  <a:lnTo>
                    <a:pt x="1041" y="756754"/>
                  </a:lnTo>
                  <a:lnTo>
                    <a:pt x="38976" y="756754"/>
                  </a:lnTo>
                  <a:lnTo>
                    <a:pt x="40271" y="756754"/>
                  </a:lnTo>
                  <a:lnTo>
                    <a:pt x="41300" y="755713"/>
                  </a:lnTo>
                  <a:lnTo>
                    <a:pt x="41300" y="753122"/>
                  </a:lnTo>
                  <a:close/>
                </a:path>
                <a:path w="41909" h="1791334">
                  <a:moveTo>
                    <a:pt x="41300" y="659117"/>
                  </a:moveTo>
                  <a:lnTo>
                    <a:pt x="40271" y="658075"/>
                  </a:lnTo>
                  <a:lnTo>
                    <a:pt x="1041" y="658075"/>
                  </a:lnTo>
                  <a:lnTo>
                    <a:pt x="0" y="659117"/>
                  </a:lnTo>
                  <a:lnTo>
                    <a:pt x="0" y="661708"/>
                  </a:lnTo>
                  <a:lnTo>
                    <a:pt x="1041" y="662762"/>
                  </a:lnTo>
                  <a:lnTo>
                    <a:pt x="38976" y="662762"/>
                  </a:lnTo>
                  <a:lnTo>
                    <a:pt x="40271" y="662762"/>
                  </a:lnTo>
                  <a:lnTo>
                    <a:pt x="41300" y="661708"/>
                  </a:lnTo>
                  <a:lnTo>
                    <a:pt x="41300" y="659117"/>
                  </a:lnTo>
                  <a:close/>
                </a:path>
                <a:path w="41909" h="1791334">
                  <a:moveTo>
                    <a:pt x="41300" y="565099"/>
                  </a:moveTo>
                  <a:lnTo>
                    <a:pt x="40271" y="564057"/>
                  </a:lnTo>
                  <a:lnTo>
                    <a:pt x="1041" y="564057"/>
                  </a:lnTo>
                  <a:lnTo>
                    <a:pt x="0" y="565099"/>
                  </a:lnTo>
                  <a:lnTo>
                    <a:pt x="0" y="567690"/>
                  </a:lnTo>
                  <a:lnTo>
                    <a:pt x="1041" y="568744"/>
                  </a:lnTo>
                  <a:lnTo>
                    <a:pt x="38976" y="568744"/>
                  </a:lnTo>
                  <a:lnTo>
                    <a:pt x="40271" y="568744"/>
                  </a:lnTo>
                  <a:lnTo>
                    <a:pt x="41300" y="567690"/>
                  </a:lnTo>
                  <a:lnTo>
                    <a:pt x="41300" y="565099"/>
                  </a:lnTo>
                  <a:close/>
                </a:path>
                <a:path w="41909" h="1791334">
                  <a:moveTo>
                    <a:pt x="41300" y="471093"/>
                  </a:moveTo>
                  <a:lnTo>
                    <a:pt x="40271" y="470039"/>
                  </a:lnTo>
                  <a:lnTo>
                    <a:pt x="1041" y="470039"/>
                  </a:lnTo>
                  <a:lnTo>
                    <a:pt x="0" y="471093"/>
                  </a:lnTo>
                  <a:lnTo>
                    <a:pt x="0" y="473671"/>
                  </a:lnTo>
                  <a:lnTo>
                    <a:pt x="1041" y="474726"/>
                  </a:lnTo>
                  <a:lnTo>
                    <a:pt x="38976" y="474726"/>
                  </a:lnTo>
                  <a:lnTo>
                    <a:pt x="40271" y="474726"/>
                  </a:lnTo>
                  <a:lnTo>
                    <a:pt x="41300" y="473671"/>
                  </a:lnTo>
                  <a:lnTo>
                    <a:pt x="41300" y="471093"/>
                  </a:lnTo>
                  <a:close/>
                </a:path>
                <a:path w="41909" h="1791334">
                  <a:moveTo>
                    <a:pt x="41300" y="377088"/>
                  </a:moveTo>
                  <a:lnTo>
                    <a:pt x="40271" y="376047"/>
                  </a:lnTo>
                  <a:lnTo>
                    <a:pt x="1041" y="376047"/>
                  </a:lnTo>
                  <a:lnTo>
                    <a:pt x="0" y="377088"/>
                  </a:lnTo>
                  <a:lnTo>
                    <a:pt x="0" y="379679"/>
                  </a:lnTo>
                  <a:lnTo>
                    <a:pt x="1041" y="380720"/>
                  </a:lnTo>
                  <a:lnTo>
                    <a:pt x="38976" y="380720"/>
                  </a:lnTo>
                  <a:lnTo>
                    <a:pt x="40271" y="380720"/>
                  </a:lnTo>
                  <a:lnTo>
                    <a:pt x="41300" y="379679"/>
                  </a:lnTo>
                  <a:lnTo>
                    <a:pt x="41300" y="377088"/>
                  </a:lnTo>
                  <a:close/>
                </a:path>
                <a:path w="41909" h="1791334">
                  <a:moveTo>
                    <a:pt x="41300" y="283070"/>
                  </a:moveTo>
                  <a:lnTo>
                    <a:pt x="40271" y="282028"/>
                  </a:lnTo>
                  <a:lnTo>
                    <a:pt x="1041" y="282028"/>
                  </a:lnTo>
                  <a:lnTo>
                    <a:pt x="0" y="283070"/>
                  </a:lnTo>
                  <a:lnTo>
                    <a:pt x="0" y="285661"/>
                  </a:lnTo>
                  <a:lnTo>
                    <a:pt x="1041" y="286715"/>
                  </a:lnTo>
                  <a:lnTo>
                    <a:pt x="38976" y="286715"/>
                  </a:lnTo>
                  <a:lnTo>
                    <a:pt x="40271" y="286715"/>
                  </a:lnTo>
                  <a:lnTo>
                    <a:pt x="41300" y="285661"/>
                  </a:lnTo>
                  <a:lnTo>
                    <a:pt x="41300" y="283070"/>
                  </a:lnTo>
                  <a:close/>
                </a:path>
                <a:path w="41909" h="1791334">
                  <a:moveTo>
                    <a:pt x="41300" y="189052"/>
                  </a:moveTo>
                  <a:lnTo>
                    <a:pt x="40271" y="188010"/>
                  </a:lnTo>
                  <a:lnTo>
                    <a:pt x="1041" y="188010"/>
                  </a:lnTo>
                  <a:lnTo>
                    <a:pt x="0" y="189052"/>
                  </a:lnTo>
                  <a:lnTo>
                    <a:pt x="0" y="191643"/>
                  </a:lnTo>
                  <a:lnTo>
                    <a:pt x="1041" y="192697"/>
                  </a:lnTo>
                  <a:lnTo>
                    <a:pt x="38976" y="192697"/>
                  </a:lnTo>
                  <a:lnTo>
                    <a:pt x="40271" y="192697"/>
                  </a:lnTo>
                  <a:lnTo>
                    <a:pt x="41300" y="191643"/>
                  </a:lnTo>
                  <a:lnTo>
                    <a:pt x="41300" y="189052"/>
                  </a:lnTo>
                  <a:close/>
                </a:path>
                <a:path w="41909" h="1791334">
                  <a:moveTo>
                    <a:pt x="41300" y="95059"/>
                  </a:moveTo>
                  <a:lnTo>
                    <a:pt x="40271" y="94018"/>
                  </a:lnTo>
                  <a:lnTo>
                    <a:pt x="1041" y="94018"/>
                  </a:lnTo>
                  <a:lnTo>
                    <a:pt x="0" y="95059"/>
                  </a:lnTo>
                  <a:lnTo>
                    <a:pt x="0" y="97650"/>
                  </a:lnTo>
                  <a:lnTo>
                    <a:pt x="1041" y="98691"/>
                  </a:lnTo>
                  <a:lnTo>
                    <a:pt x="38976" y="98691"/>
                  </a:lnTo>
                  <a:lnTo>
                    <a:pt x="40271" y="98691"/>
                  </a:lnTo>
                  <a:lnTo>
                    <a:pt x="41300" y="97650"/>
                  </a:lnTo>
                  <a:lnTo>
                    <a:pt x="41300" y="95059"/>
                  </a:lnTo>
                  <a:close/>
                </a:path>
                <a:path w="41909" h="1791334">
                  <a:moveTo>
                    <a:pt x="41300" y="1041"/>
                  </a:moveTo>
                  <a:lnTo>
                    <a:pt x="40271" y="0"/>
                  </a:lnTo>
                  <a:lnTo>
                    <a:pt x="1041" y="0"/>
                  </a:lnTo>
                  <a:lnTo>
                    <a:pt x="0" y="1041"/>
                  </a:lnTo>
                  <a:lnTo>
                    <a:pt x="0" y="3632"/>
                  </a:lnTo>
                  <a:lnTo>
                    <a:pt x="1041" y="4673"/>
                  </a:lnTo>
                  <a:lnTo>
                    <a:pt x="38976" y="4673"/>
                  </a:lnTo>
                  <a:lnTo>
                    <a:pt x="40271" y="4673"/>
                  </a:lnTo>
                  <a:lnTo>
                    <a:pt x="41300" y="3632"/>
                  </a:lnTo>
                  <a:lnTo>
                    <a:pt x="41300" y="1041"/>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9" name="object 115"/>
            <p:cNvSpPr/>
            <p:nvPr/>
          </p:nvSpPr>
          <p:spPr>
            <a:xfrm>
              <a:off x="21547080" y="28856160"/>
              <a:ext cx="3607560" cy="1928160"/>
            </a:xfrm>
            <a:custGeom>
              <a:avLst/>
              <a:gdLst>
                <a:gd name="textAreaLeft" fmla="*/ 0 w 3607560"/>
                <a:gd name="textAreaRight" fmla="*/ 3607920 w 3607560"/>
                <a:gd name="textAreaTop" fmla="*/ 0 h 1928160"/>
                <a:gd name="textAreaBottom" fmla="*/ 1928520 h 1928160"/>
              </a:gdLst>
              <a:ahLst/>
              <a:cxnLst/>
              <a:rect l="textAreaLeft" t="textAreaTop" r="textAreaRight" b="textAreaBottom"/>
              <a:pathLst>
                <a:path w="1956434" h="1045844">
                  <a:moveTo>
                    <a:pt x="1953954" y="0"/>
                  </a:moveTo>
                  <a:lnTo>
                    <a:pt x="1951371" y="0"/>
                  </a:lnTo>
                  <a:lnTo>
                    <a:pt x="1932244" y="5826"/>
                  </a:lnTo>
                  <a:lnTo>
                    <a:pt x="1899902" y="48759"/>
                  </a:lnTo>
                  <a:lnTo>
                    <a:pt x="1874203" y="125230"/>
                  </a:lnTo>
                  <a:lnTo>
                    <a:pt x="1863379" y="172979"/>
                  </a:lnTo>
                  <a:lnTo>
                    <a:pt x="1853658" y="225435"/>
                  </a:lnTo>
                  <a:lnTo>
                    <a:pt x="1844853" y="281374"/>
                  </a:lnTo>
                  <a:lnTo>
                    <a:pt x="1836777" y="339570"/>
                  </a:lnTo>
                  <a:lnTo>
                    <a:pt x="1829246" y="398797"/>
                  </a:lnTo>
                  <a:lnTo>
                    <a:pt x="1813670" y="526285"/>
                  </a:lnTo>
                  <a:lnTo>
                    <a:pt x="1804591" y="593328"/>
                  </a:lnTo>
                  <a:lnTo>
                    <a:pt x="1794942" y="651031"/>
                  </a:lnTo>
                  <a:lnTo>
                    <a:pt x="1784832" y="691466"/>
                  </a:lnTo>
                  <a:lnTo>
                    <a:pt x="1774368" y="706706"/>
                  </a:lnTo>
                  <a:lnTo>
                    <a:pt x="1760833" y="691171"/>
                  </a:lnTo>
                  <a:lnTo>
                    <a:pt x="1747741" y="650313"/>
                  </a:lnTo>
                  <a:lnTo>
                    <a:pt x="1735337" y="592751"/>
                  </a:lnTo>
                  <a:lnTo>
                    <a:pt x="1723867" y="527108"/>
                  </a:lnTo>
                  <a:lnTo>
                    <a:pt x="1701625" y="386999"/>
                  </a:lnTo>
                  <a:lnTo>
                    <a:pt x="1690390" y="323486"/>
                  </a:lnTo>
                  <a:lnTo>
                    <a:pt x="1679306" y="272419"/>
                  </a:lnTo>
                  <a:lnTo>
                    <a:pt x="1667812" y="234757"/>
                  </a:lnTo>
                  <a:lnTo>
                    <a:pt x="1655342" y="211458"/>
                  </a:lnTo>
                  <a:lnTo>
                    <a:pt x="1641336" y="203479"/>
                  </a:lnTo>
                  <a:lnTo>
                    <a:pt x="1629827" y="209991"/>
                  </a:lnTo>
                  <a:lnTo>
                    <a:pt x="1611597" y="262768"/>
                  </a:lnTo>
                  <a:lnTo>
                    <a:pt x="1604042" y="309487"/>
                  </a:lnTo>
                  <a:lnTo>
                    <a:pt x="1596971" y="370064"/>
                  </a:lnTo>
                  <a:lnTo>
                    <a:pt x="1589968" y="444724"/>
                  </a:lnTo>
                  <a:lnTo>
                    <a:pt x="1577837" y="592818"/>
                  </a:lnTo>
                  <a:lnTo>
                    <a:pt x="1572509" y="653904"/>
                  </a:lnTo>
                  <a:lnTo>
                    <a:pt x="1566560" y="712924"/>
                  </a:lnTo>
                  <a:lnTo>
                    <a:pt x="1559917" y="765846"/>
                  </a:lnTo>
                  <a:lnTo>
                    <a:pt x="1552509" y="808639"/>
                  </a:lnTo>
                  <a:lnTo>
                    <a:pt x="1535110" y="847711"/>
                  </a:lnTo>
                  <a:lnTo>
                    <a:pt x="1522802" y="837054"/>
                  </a:lnTo>
                  <a:lnTo>
                    <a:pt x="1495159" y="764854"/>
                  </a:lnTo>
                  <a:lnTo>
                    <a:pt x="1480771" y="712015"/>
                  </a:lnTo>
                  <a:lnTo>
                    <a:pt x="1466636" y="653820"/>
                  </a:lnTo>
                  <a:lnTo>
                    <a:pt x="1453227" y="594621"/>
                  </a:lnTo>
                  <a:lnTo>
                    <a:pt x="1423112" y="457571"/>
                  </a:lnTo>
                  <a:lnTo>
                    <a:pt x="1409015" y="398299"/>
                  </a:lnTo>
                  <a:lnTo>
                    <a:pt x="1397627" y="358724"/>
                  </a:lnTo>
                  <a:lnTo>
                    <a:pt x="1387844" y="336616"/>
                  </a:lnTo>
                  <a:lnTo>
                    <a:pt x="1378564" y="329742"/>
                  </a:lnTo>
                  <a:lnTo>
                    <a:pt x="1370299" y="336236"/>
                  </a:lnTo>
                  <a:lnTo>
                    <a:pt x="1354386" y="400041"/>
                  </a:lnTo>
                  <a:lnTo>
                    <a:pt x="1344716" y="465251"/>
                  </a:lnTo>
                  <a:lnTo>
                    <a:pt x="1332554" y="557934"/>
                  </a:lnTo>
                  <a:lnTo>
                    <a:pt x="1324990" y="616714"/>
                  </a:lnTo>
                  <a:lnTo>
                    <a:pt x="1316591" y="679098"/>
                  </a:lnTo>
                  <a:lnTo>
                    <a:pt x="1307430" y="741560"/>
                  </a:lnTo>
                  <a:lnTo>
                    <a:pt x="1297581" y="800573"/>
                  </a:lnTo>
                  <a:lnTo>
                    <a:pt x="1287118" y="852610"/>
                  </a:lnTo>
                  <a:lnTo>
                    <a:pt x="1276114" y="894146"/>
                  </a:lnTo>
                  <a:lnTo>
                    <a:pt x="1252776" y="931607"/>
                  </a:lnTo>
                  <a:lnTo>
                    <a:pt x="1235167" y="918557"/>
                  </a:lnTo>
                  <a:lnTo>
                    <a:pt x="1215072" y="883611"/>
                  </a:lnTo>
                  <a:lnTo>
                    <a:pt x="1193400" y="833072"/>
                  </a:lnTo>
                  <a:lnTo>
                    <a:pt x="1171062" y="773247"/>
                  </a:lnTo>
                  <a:lnTo>
                    <a:pt x="1127156" y="648329"/>
                  </a:lnTo>
                  <a:lnTo>
                    <a:pt x="1105768" y="590510"/>
                  </a:lnTo>
                  <a:lnTo>
                    <a:pt x="1084819" y="540104"/>
                  </a:lnTo>
                  <a:lnTo>
                    <a:pt x="1064327" y="500234"/>
                  </a:lnTo>
                  <a:lnTo>
                    <a:pt x="1044307" y="474022"/>
                  </a:lnTo>
                  <a:lnTo>
                    <a:pt x="1024777" y="464591"/>
                  </a:lnTo>
                  <a:lnTo>
                    <a:pt x="1001617" y="474138"/>
                  </a:lnTo>
                  <a:lnTo>
                    <a:pt x="975022" y="500507"/>
                  </a:lnTo>
                  <a:lnTo>
                    <a:pt x="945365" y="540292"/>
                  </a:lnTo>
                  <a:lnTo>
                    <a:pt x="913018" y="590087"/>
                  </a:lnTo>
                  <a:lnTo>
                    <a:pt x="843189" y="703633"/>
                  </a:lnTo>
                  <a:lnTo>
                    <a:pt x="807783" y="758065"/>
                  </a:lnTo>
                  <a:lnTo>
                    <a:pt x="773730" y="804045"/>
                  </a:lnTo>
                  <a:lnTo>
                    <a:pt x="742627" y="835839"/>
                  </a:lnTo>
                  <a:lnTo>
                    <a:pt x="716071" y="847711"/>
                  </a:lnTo>
                  <a:lnTo>
                    <a:pt x="692784" y="835129"/>
                  </a:lnTo>
                  <a:lnTo>
                    <a:pt x="672064" y="801744"/>
                  </a:lnTo>
                  <a:lnTo>
                    <a:pt x="653614" y="754102"/>
                  </a:lnTo>
                  <a:lnTo>
                    <a:pt x="637134" y="698746"/>
                  </a:lnTo>
                  <a:lnTo>
                    <a:pt x="622329" y="642222"/>
                  </a:lnTo>
                  <a:lnTo>
                    <a:pt x="604984" y="576893"/>
                  </a:lnTo>
                  <a:lnTo>
                    <a:pt x="589059" y="527691"/>
                  </a:lnTo>
                  <a:lnTo>
                    <a:pt x="572868" y="496666"/>
                  </a:lnTo>
                  <a:lnTo>
                    <a:pt x="554725" y="485868"/>
                  </a:lnTo>
                  <a:lnTo>
                    <a:pt x="540062" y="495454"/>
                  </a:lnTo>
                  <a:lnTo>
                    <a:pt x="512611" y="569422"/>
                  </a:lnTo>
                  <a:lnTo>
                    <a:pt x="497965" y="631992"/>
                  </a:lnTo>
                  <a:lnTo>
                    <a:pt x="481468" y="710411"/>
                  </a:lnTo>
                  <a:lnTo>
                    <a:pt x="468201" y="774118"/>
                  </a:lnTo>
                  <a:lnTo>
                    <a:pt x="453984" y="838388"/>
                  </a:lnTo>
                  <a:lnTo>
                    <a:pt x="438762" y="899445"/>
                  </a:lnTo>
                  <a:lnTo>
                    <a:pt x="422479" y="953509"/>
                  </a:lnTo>
                  <a:lnTo>
                    <a:pt x="405080" y="996804"/>
                  </a:lnTo>
                  <a:lnTo>
                    <a:pt x="366711" y="1035973"/>
                  </a:lnTo>
                  <a:lnTo>
                    <a:pt x="340861" y="1022556"/>
                  </a:lnTo>
                  <a:lnTo>
                    <a:pt x="319811" y="986957"/>
                  </a:lnTo>
                  <a:lnTo>
                    <a:pt x="302642" y="936152"/>
                  </a:lnTo>
                  <a:lnTo>
                    <a:pt x="288434" y="877120"/>
                  </a:lnTo>
                  <a:lnTo>
                    <a:pt x="276267" y="816836"/>
                  </a:lnTo>
                  <a:lnTo>
                    <a:pt x="263113" y="752666"/>
                  </a:lnTo>
                  <a:lnTo>
                    <a:pt x="250392" y="704335"/>
                  </a:lnTo>
                  <a:lnTo>
                    <a:pt x="236324" y="673858"/>
                  </a:lnTo>
                  <a:lnTo>
                    <a:pt x="219130" y="663250"/>
                  </a:lnTo>
                  <a:lnTo>
                    <a:pt x="195078" y="667576"/>
                  </a:lnTo>
                  <a:lnTo>
                    <a:pt x="166979" y="678922"/>
                  </a:lnTo>
                  <a:lnTo>
                    <a:pt x="136361" y="694844"/>
                  </a:lnTo>
                  <a:lnTo>
                    <a:pt x="76182" y="729244"/>
                  </a:lnTo>
                  <a:lnTo>
                    <a:pt x="48836" y="743664"/>
                  </a:lnTo>
                  <a:lnTo>
                    <a:pt x="24429" y="753942"/>
                  </a:lnTo>
                  <a:lnTo>
                    <a:pt x="4675" y="757860"/>
                  </a:lnTo>
                  <a:lnTo>
                    <a:pt x="2100" y="757860"/>
                  </a:lnTo>
                  <a:lnTo>
                    <a:pt x="0" y="759939"/>
                  </a:lnTo>
                  <a:lnTo>
                    <a:pt x="0" y="765117"/>
                  </a:lnTo>
                  <a:lnTo>
                    <a:pt x="2100" y="767197"/>
                  </a:lnTo>
                  <a:lnTo>
                    <a:pt x="4675" y="767197"/>
                  </a:lnTo>
                  <a:lnTo>
                    <a:pt x="25817" y="763319"/>
                  </a:lnTo>
                  <a:lnTo>
                    <a:pt x="51044" y="753004"/>
                  </a:lnTo>
                  <a:lnTo>
                    <a:pt x="79278" y="738229"/>
                  </a:lnTo>
                  <a:lnTo>
                    <a:pt x="140221" y="703379"/>
                  </a:lnTo>
                  <a:lnTo>
                    <a:pt x="169868" y="687862"/>
                  </a:lnTo>
                  <a:lnTo>
                    <a:pt x="196723" y="676803"/>
                  </a:lnTo>
                  <a:lnTo>
                    <a:pt x="219130" y="672587"/>
                  </a:lnTo>
                  <a:lnTo>
                    <a:pt x="232934" y="685780"/>
                  </a:lnTo>
                  <a:lnTo>
                    <a:pt x="245375" y="719938"/>
                  </a:lnTo>
                  <a:lnTo>
                    <a:pt x="256684" y="766930"/>
                  </a:lnTo>
                  <a:lnTo>
                    <a:pt x="277848" y="872316"/>
                  </a:lnTo>
                  <a:lnTo>
                    <a:pt x="289866" y="924626"/>
                  </a:lnTo>
                  <a:lnTo>
                    <a:pt x="303957" y="971818"/>
                  </a:lnTo>
                  <a:lnTo>
                    <a:pt x="320924" y="1010155"/>
                  </a:lnTo>
                  <a:lnTo>
                    <a:pt x="341574" y="1035898"/>
                  </a:lnTo>
                  <a:lnTo>
                    <a:pt x="366711" y="1045310"/>
                  </a:lnTo>
                  <a:lnTo>
                    <a:pt x="386525" y="1037716"/>
                  </a:lnTo>
                  <a:lnTo>
                    <a:pt x="421317" y="983112"/>
                  </a:lnTo>
                  <a:lnTo>
                    <a:pt x="436747" y="940201"/>
                  </a:lnTo>
                  <a:lnTo>
                    <a:pt x="451167" y="889616"/>
                  </a:lnTo>
                  <a:lnTo>
                    <a:pt x="464802" y="833406"/>
                  </a:lnTo>
                  <a:lnTo>
                    <a:pt x="477877" y="773622"/>
                  </a:lnTo>
                  <a:lnTo>
                    <a:pt x="503481" y="650655"/>
                  </a:lnTo>
                  <a:lnTo>
                    <a:pt x="516667" y="591928"/>
                  </a:lnTo>
                  <a:lnTo>
                    <a:pt x="529833" y="542318"/>
                  </a:lnTo>
                  <a:lnTo>
                    <a:pt x="542634" y="508015"/>
                  </a:lnTo>
                  <a:lnTo>
                    <a:pt x="554725" y="495205"/>
                  </a:lnTo>
                  <a:lnTo>
                    <a:pt x="569922" y="508696"/>
                  </a:lnTo>
                  <a:lnTo>
                    <a:pt x="584896" y="543627"/>
                  </a:lnTo>
                  <a:lnTo>
                    <a:pt x="599424" y="591683"/>
                  </a:lnTo>
                  <a:lnTo>
                    <a:pt x="629602" y="706763"/>
                  </a:lnTo>
                  <a:lnTo>
                    <a:pt x="647091" y="764477"/>
                  </a:lnTo>
                  <a:lnTo>
                    <a:pt x="666698" y="812334"/>
                  </a:lnTo>
                  <a:lnTo>
                    <a:pt x="689374" y="844977"/>
                  </a:lnTo>
                  <a:lnTo>
                    <a:pt x="716071" y="857048"/>
                  </a:lnTo>
                  <a:lnTo>
                    <a:pt x="739770" y="849158"/>
                  </a:lnTo>
                  <a:lnTo>
                    <a:pt x="793824" y="793869"/>
                  </a:lnTo>
                  <a:lnTo>
                    <a:pt x="823483" y="751694"/>
                  </a:lnTo>
                  <a:lnTo>
                    <a:pt x="854433" y="703316"/>
                  </a:lnTo>
                  <a:lnTo>
                    <a:pt x="918238" y="599403"/>
                  </a:lnTo>
                  <a:lnTo>
                    <a:pt x="949312" y="551218"/>
                  </a:lnTo>
                  <a:lnTo>
                    <a:pt x="978275" y="511261"/>
                  </a:lnTo>
                  <a:lnTo>
                    <a:pt x="1003855" y="484007"/>
                  </a:lnTo>
                  <a:lnTo>
                    <a:pt x="1024777" y="473928"/>
                  </a:lnTo>
                  <a:lnTo>
                    <a:pt x="1041688" y="483876"/>
                  </a:lnTo>
                  <a:lnTo>
                    <a:pt x="1079758" y="551606"/>
                  </a:lnTo>
                  <a:lnTo>
                    <a:pt x="1099940" y="601483"/>
                  </a:lnTo>
                  <a:lnTo>
                    <a:pt x="1120232" y="656766"/>
                  </a:lnTo>
                  <a:lnTo>
                    <a:pt x="1140147" y="713502"/>
                  </a:lnTo>
                  <a:lnTo>
                    <a:pt x="1167795" y="791498"/>
                  </a:lnTo>
                  <a:lnTo>
                    <a:pt x="1192109" y="854696"/>
                  </a:lnTo>
                  <a:lnTo>
                    <a:pt x="1213862" y="901641"/>
                  </a:lnTo>
                  <a:lnTo>
                    <a:pt x="1233827" y="930875"/>
                  </a:lnTo>
                  <a:lnTo>
                    <a:pt x="1252776" y="940944"/>
                  </a:lnTo>
                  <a:lnTo>
                    <a:pt x="1266179" y="933707"/>
                  </a:lnTo>
                  <a:lnTo>
                    <a:pt x="1289878" y="879081"/>
                  </a:lnTo>
                  <a:lnTo>
                    <a:pt x="1300639" y="833870"/>
                  </a:lnTo>
                  <a:lnTo>
                    <a:pt x="1310982" y="778179"/>
                  </a:lnTo>
                  <a:lnTo>
                    <a:pt x="1321140" y="713098"/>
                  </a:lnTo>
                  <a:lnTo>
                    <a:pt x="1331345" y="639714"/>
                  </a:lnTo>
                  <a:lnTo>
                    <a:pt x="1351362" y="485485"/>
                  </a:lnTo>
                  <a:lnTo>
                    <a:pt x="1361019" y="417447"/>
                  </a:lnTo>
                  <a:lnTo>
                    <a:pt x="1370320" y="365353"/>
                  </a:lnTo>
                  <a:lnTo>
                    <a:pt x="1378785" y="339554"/>
                  </a:lnTo>
                  <a:lnTo>
                    <a:pt x="1389254" y="362736"/>
                  </a:lnTo>
                  <a:lnTo>
                    <a:pt x="1402400" y="410413"/>
                  </a:lnTo>
                  <a:lnTo>
                    <a:pt x="1417014" y="472961"/>
                  </a:lnTo>
                  <a:lnTo>
                    <a:pt x="1448984" y="618435"/>
                  </a:lnTo>
                  <a:lnTo>
                    <a:pt x="1464878" y="687015"/>
                  </a:lnTo>
                  <a:lnTo>
                    <a:pt x="1479820" y="745457"/>
                  </a:lnTo>
                  <a:lnTo>
                    <a:pt x="1494063" y="792719"/>
                  </a:lnTo>
                  <a:lnTo>
                    <a:pt x="1521456" y="849554"/>
                  </a:lnTo>
                  <a:lnTo>
                    <a:pt x="1535110" y="857048"/>
                  </a:lnTo>
                  <a:lnTo>
                    <a:pt x="1546169" y="850686"/>
                  </a:lnTo>
                  <a:lnTo>
                    <a:pt x="1563740" y="799121"/>
                  </a:lnTo>
                  <a:lnTo>
                    <a:pt x="1571055" y="753476"/>
                  </a:lnTo>
                  <a:lnTo>
                    <a:pt x="1577923" y="694294"/>
                  </a:lnTo>
                  <a:lnTo>
                    <a:pt x="1584746" y="621353"/>
                  </a:lnTo>
                  <a:lnTo>
                    <a:pt x="1596820" y="473884"/>
                  </a:lnTo>
                  <a:lnTo>
                    <a:pt x="1602292" y="411321"/>
                  </a:lnTo>
                  <a:lnTo>
                    <a:pt x="1608427" y="350871"/>
                  </a:lnTo>
                  <a:lnTo>
                    <a:pt x="1615313" y="296667"/>
                  </a:lnTo>
                  <a:lnTo>
                    <a:pt x="1623035" y="252836"/>
                  </a:lnTo>
                  <a:lnTo>
                    <a:pt x="1641336" y="212816"/>
                  </a:lnTo>
                  <a:lnTo>
                    <a:pt x="1655555" y="228727"/>
                  </a:lnTo>
                  <a:lnTo>
                    <a:pt x="1669181" y="270573"/>
                  </a:lnTo>
                  <a:lnTo>
                    <a:pt x="1681997" y="329525"/>
                  </a:lnTo>
                  <a:lnTo>
                    <a:pt x="1693786" y="396753"/>
                  </a:lnTo>
                  <a:lnTo>
                    <a:pt x="1715932" y="536527"/>
                  </a:lnTo>
                  <a:lnTo>
                    <a:pt x="1726789" y="598536"/>
                  </a:lnTo>
                  <a:lnTo>
                    <a:pt x="1737481" y="648474"/>
                  </a:lnTo>
                  <a:lnTo>
                    <a:pt x="1748589" y="685358"/>
                  </a:lnTo>
                  <a:lnTo>
                    <a:pt x="1760692" y="708208"/>
                  </a:lnTo>
                  <a:lnTo>
                    <a:pt x="1774368" y="716043"/>
                  </a:lnTo>
                  <a:lnTo>
                    <a:pt x="1785788" y="708731"/>
                  </a:lnTo>
                  <a:lnTo>
                    <a:pt x="1804520" y="650849"/>
                  </a:lnTo>
                  <a:lnTo>
                    <a:pt x="1813032" y="600688"/>
                  </a:lnTo>
                  <a:lnTo>
                    <a:pt x="1821775" y="536652"/>
                  </a:lnTo>
                  <a:lnTo>
                    <a:pt x="1838491" y="400250"/>
                  </a:lnTo>
                  <a:lnTo>
                    <a:pt x="1846298" y="339327"/>
                  </a:lnTo>
                  <a:lnTo>
                    <a:pt x="1854925" y="278156"/>
                  </a:lnTo>
                  <a:lnTo>
                    <a:pt x="1864528" y="218717"/>
                  </a:lnTo>
                  <a:lnTo>
                    <a:pt x="1875262" y="162990"/>
                  </a:lnTo>
                  <a:lnTo>
                    <a:pt x="1887284" y="112955"/>
                  </a:lnTo>
                  <a:lnTo>
                    <a:pt x="1900750" y="70592"/>
                  </a:lnTo>
                  <a:lnTo>
                    <a:pt x="1932638" y="16803"/>
                  </a:lnTo>
                  <a:lnTo>
                    <a:pt x="1951371" y="9337"/>
                  </a:lnTo>
                  <a:lnTo>
                    <a:pt x="1953954" y="9337"/>
                  </a:lnTo>
                  <a:lnTo>
                    <a:pt x="1956047" y="7257"/>
                  </a:lnTo>
                  <a:lnTo>
                    <a:pt x="1956047" y="2079"/>
                  </a:lnTo>
                  <a:lnTo>
                    <a:pt x="1953954"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0" name="object 116"/>
            <p:cNvSpPr/>
            <p:nvPr/>
          </p:nvSpPr>
          <p:spPr>
            <a:xfrm>
              <a:off x="21546360" y="27967680"/>
              <a:ext cx="3607560" cy="2667240"/>
            </a:xfrm>
            <a:custGeom>
              <a:avLst/>
              <a:gdLst>
                <a:gd name="textAreaLeft" fmla="*/ 0 w 3607560"/>
                <a:gd name="textAreaRight" fmla="*/ 3607920 w 3607560"/>
                <a:gd name="textAreaTop" fmla="*/ 0 h 2667240"/>
                <a:gd name="textAreaBottom" fmla="*/ 2667600 h 2667240"/>
              </a:gdLst>
              <a:ahLst/>
              <a:cxnLst/>
              <a:rect l="textAreaLeft" t="textAreaTop" r="textAreaRight" b="textAreaBottom"/>
              <a:pathLst>
                <a:path w="1956434" h="1446530">
                  <a:moveTo>
                    <a:pt x="554808" y="0"/>
                  </a:moveTo>
                  <a:lnTo>
                    <a:pt x="528234" y="34494"/>
                  </a:lnTo>
                  <a:lnTo>
                    <a:pt x="507842" y="94034"/>
                  </a:lnTo>
                  <a:lnTo>
                    <a:pt x="496725" y="134127"/>
                  </a:lnTo>
                  <a:lnTo>
                    <a:pt x="484942" y="180815"/>
                  </a:lnTo>
                  <a:lnTo>
                    <a:pt x="472454" y="233885"/>
                  </a:lnTo>
                  <a:lnTo>
                    <a:pt x="459221" y="293123"/>
                  </a:lnTo>
                  <a:lnTo>
                    <a:pt x="445204" y="358316"/>
                  </a:lnTo>
                  <a:lnTo>
                    <a:pt x="430363" y="429249"/>
                  </a:lnTo>
                  <a:lnTo>
                    <a:pt x="414660" y="505708"/>
                  </a:lnTo>
                  <a:lnTo>
                    <a:pt x="372444" y="713349"/>
                  </a:lnTo>
                  <a:lnTo>
                    <a:pt x="359313" y="776651"/>
                  </a:lnTo>
                  <a:lnTo>
                    <a:pt x="346231" y="838219"/>
                  </a:lnTo>
                  <a:lnTo>
                    <a:pt x="333397" y="896567"/>
                  </a:lnTo>
                  <a:lnTo>
                    <a:pt x="321011" y="950210"/>
                  </a:lnTo>
                  <a:lnTo>
                    <a:pt x="309272" y="997661"/>
                  </a:lnTo>
                  <a:lnTo>
                    <a:pt x="298381" y="1037436"/>
                  </a:lnTo>
                  <a:lnTo>
                    <a:pt x="279937" y="1088017"/>
                  </a:lnTo>
                  <a:lnTo>
                    <a:pt x="272783" y="1095851"/>
                  </a:lnTo>
                  <a:lnTo>
                    <a:pt x="258434" y="1085470"/>
                  </a:lnTo>
                  <a:lnTo>
                    <a:pt x="217256" y="1014443"/>
                  </a:lnTo>
                  <a:lnTo>
                    <a:pt x="192758" y="961815"/>
                  </a:lnTo>
                  <a:lnTo>
                    <a:pt x="167206" y="903124"/>
                  </a:lnTo>
                  <a:lnTo>
                    <a:pt x="141768" y="842378"/>
                  </a:lnTo>
                  <a:lnTo>
                    <a:pt x="117607" y="783585"/>
                  </a:lnTo>
                  <a:lnTo>
                    <a:pt x="81873" y="697103"/>
                  </a:lnTo>
                  <a:lnTo>
                    <a:pt x="53975" y="632368"/>
                  </a:lnTo>
                  <a:lnTo>
                    <a:pt x="32659" y="587928"/>
                  </a:lnTo>
                  <a:lnTo>
                    <a:pt x="16672" y="562329"/>
                  </a:lnTo>
                  <a:lnTo>
                    <a:pt x="4758" y="554119"/>
                  </a:lnTo>
                  <a:lnTo>
                    <a:pt x="2182" y="554119"/>
                  </a:lnTo>
                  <a:lnTo>
                    <a:pt x="0" y="556199"/>
                  </a:lnTo>
                  <a:lnTo>
                    <a:pt x="0" y="561356"/>
                  </a:lnTo>
                  <a:lnTo>
                    <a:pt x="2010" y="563435"/>
                  </a:lnTo>
                  <a:lnTo>
                    <a:pt x="4592" y="563435"/>
                  </a:lnTo>
                  <a:lnTo>
                    <a:pt x="17028" y="578608"/>
                  </a:lnTo>
                  <a:lnTo>
                    <a:pt x="35875" y="615412"/>
                  </a:lnTo>
                  <a:lnTo>
                    <a:pt x="58943" y="666999"/>
                  </a:lnTo>
                  <a:lnTo>
                    <a:pt x="84037" y="726519"/>
                  </a:lnTo>
                  <a:lnTo>
                    <a:pt x="141179" y="865237"/>
                  </a:lnTo>
                  <a:lnTo>
                    <a:pt x="170396" y="934200"/>
                  </a:lnTo>
                  <a:lnTo>
                    <a:pt x="196652" y="992968"/>
                  </a:lnTo>
                  <a:lnTo>
                    <a:pt x="219983" y="1040497"/>
                  </a:lnTo>
                  <a:lnTo>
                    <a:pt x="240424" y="1075740"/>
                  </a:lnTo>
                  <a:lnTo>
                    <a:pt x="272783" y="1105188"/>
                  </a:lnTo>
                  <a:lnTo>
                    <a:pt x="280407" y="1101258"/>
                  </a:lnTo>
                  <a:lnTo>
                    <a:pt x="306870" y="1040703"/>
                  </a:lnTo>
                  <a:lnTo>
                    <a:pt x="317347" y="1003598"/>
                  </a:lnTo>
                  <a:lnTo>
                    <a:pt x="328880" y="957701"/>
                  </a:lnTo>
                  <a:lnTo>
                    <a:pt x="341608" y="902811"/>
                  </a:lnTo>
                  <a:lnTo>
                    <a:pt x="355667" y="838729"/>
                  </a:lnTo>
                  <a:lnTo>
                    <a:pt x="371194" y="765255"/>
                  </a:lnTo>
                  <a:lnTo>
                    <a:pt x="388328" y="682189"/>
                  </a:lnTo>
                  <a:lnTo>
                    <a:pt x="433237" y="461382"/>
                  </a:lnTo>
                  <a:lnTo>
                    <a:pt x="446912" y="395448"/>
                  </a:lnTo>
                  <a:lnTo>
                    <a:pt x="460767" y="330178"/>
                  </a:lnTo>
                  <a:lnTo>
                    <a:pt x="474608" y="267052"/>
                  </a:lnTo>
                  <a:lnTo>
                    <a:pt x="488241" y="207547"/>
                  </a:lnTo>
                  <a:lnTo>
                    <a:pt x="501472" y="153142"/>
                  </a:lnTo>
                  <a:lnTo>
                    <a:pt x="514107" y="105313"/>
                  </a:lnTo>
                  <a:lnTo>
                    <a:pt x="525951" y="65541"/>
                  </a:lnTo>
                  <a:lnTo>
                    <a:pt x="546493" y="16074"/>
                  </a:lnTo>
                  <a:lnTo>
                    <a:pt x="554801" y="9337"/>
                  </a:lnTo>
                  <a:lnTo>
                    <a:pt x="562064" y="15876"/>
                  </a:lnTo>
                  <a:lnTo>
                    <a:pt x="582035" y="61618"/>
                  </a:lnTo>
                  <a:lnTo>
                    <a:pt x="594334" y="98503"/>
                  </a:lnTo>
                  <a:lnTo>
                    <a:pt x="607901" y="143186"/>
                  </a:lnTo>
                  <a:lnTo>
                    <a:pt x="622532" y="194507"/>
                  </a:lnTo>
                  <a:lnTo>
                    <a:pt x="638023" y="251308"/>
                  </a:lnTo>
                  <a:lnTo>
                    <a:pt x="654168" y="312430"/>
                  </a:lnTo>
                  <a:lnTo>
                    <a:pt x="670764" y="376714"/>
                  </a:lnTo>
                  <a:lnTo>
                    <a:pt x="687606" y="443002"/>
                  </a:lnTo>
                  <a:lnTo>
                    <a:pt x="760331" y="732547"/>
                  </a:lnTo>
                  <a:lnTo>
                    <a:pt x="779090" y="806173"/>
                  </a:lnTo>
                  <a:lnTo>
                    <a:pt x="797313" y="876771"/>
                  </a:lnTo>
                  <a:lnTo>
                    <a:pt x="815003" y="944156"/>
                  </a:lnTo>
                  <a:lnTo>
                    <a:pt x="832158" y="1008143"/>
                  </a:lnTo>
                  <a:lnTo>
                    <a:pt x="848781" y="1068547"/>
                  </a:lnTo>
                  <a:lnTo>
                    <a:pt x="864870" y="1125183"/>
                  </a:lnTo>
                  <a:lnTo>
                    <a:pt x="880428" y="1177865"/>
                  </a:lnTo>
                  <a:lnTo>
                    <a:pt x="895454" y="1226408"/>
                  </a:lnTo>
                  <a:lnTo>
                    <a:pt x="909949" y="1270628"/>
                  </a:lnTo>
                  <a:lnTo>
                    <a:pt x="923914" y="1310339"/>
                  </a:lnTo>
                  <a:lnTo>
                    <a:pt x="950255" y="1375493"/>
                  </a:lnTo>
                  <a:lnTo>
                    <a:pt x="974482" y="1420390"/>
                  </a:lnTo>
                  <a:lnTo>
                    <a:pt x="1006867" y="1446512"/>
                  </a:lnTo>
                  <a:lnTo>
                    <a:pt x="1035421" y="1437138"/>
                  </a:lnTo>
                  <a:lnTo>
                    <a:pt x="1078682" y="1372416"/>
                  </a:lnTo>
                  <a:lnTo>
                    <a:pt x="1095303" y="1323915"/>
                  </a:lnTo>
                  <a:lnTo>
                    <a:pt x="1109860" y="1269219"/>
                  </a:lnTo>
                  <a:lnTo>
                    <a:pt x="1137235" y="1152454"/>
                  </a:lnTo>
                  <a:lnTo>
                    <a:pt x="1152250" y="1097448"/>
                  </a:lnTo>
                  <a:lnTo>
                    <a:pt x="1169260" y="1051837"/>
                  </a:lnTo>
                  <a:lnTo>
                    <a:pt x="1189167" y="1020727"/>
                  </a:lnTo>
                  <a:lnTo>
                    <a:pt x="1212874" y="1009222"/>
                  </a:lnTo>
                  <a:lnTo>
                    <a:pt x="1232186" y="1000392"/>
                  </a:lnTo>
                  <a:lnTo>
                    <a:pt x="1251839" y="975092"/>
                  </a:lnTo>
                  <a:lnTo>
                    <a:pt x="1272156" y="935110"/>
                  </a:lnTo>
                  <a:lnTo>
                    <a:pt x="1293460" y="882232"/>
                  </a:lnTo>
                  <a:lnTo>
                    <a:pt x="1316074" y="818245"/>
                  </a:lnTo>
                  <a:lnTo>
                    <a:pt x="1357483" y="692676"/>
                  </a:lnTo>
                  <a:lnTo>
                    <a:pt x="1374645" y="643436"/>
                  </a:lnTo>
                  <a:lnTo>
                    <a:pt x="1389787" y="606435"/>
                  </a:lnTo>
                  <a:lnTo>
                    <a:pt x="1400888" y="590889"/>
                  </a:lnTo>
                  <a:lnTo>
                    <a:pt x="1408771" y="600382"/>
                  </a:lnTo>
                  <a:lnTo>
                    <a:pt x="1416405" y="624367"/>
                  </a:lnTo>
                  <a:lnTo>
                    <a:pt x="1423514" y="656104"/>
                  </a:lnTo>
                  <a:lnTo>
                    <a:pt x="1429821" y="688851"/>
                  </a:lnTo>
                  <a:lnTo>
                    <a:pt x="1440992" y="745408"/>
                  </a:lnTo>
                  <a:lnTo>
                    <a:pt x="1454276" y="795284"/>
                  </a:lnTo>
                  <a:lnTo>
                    <a:pt x="1471603" y="830824"/>
                  </a:lnTo>
                  <a:lnTo>
                    <a:pt x="1494905" y="844372"/>
                  </a:lnTo>
                  <a:lnTo>
                    <a:pt x="1506161" y="838318"/>
                  </a:lnTo>
                  <a:lnTo>
                    <a:pt x="1526993" y="789254"/>
                  </a:lnTo>
                  <a:lnTo>
                    <a:pt x="1537385" y="745821"/>
                  </a:lnTo>
                  <a:lnTo>
                    <a:pt x="1548304" y="689508"/>
                  </a:lnTo>
                  <a:lnTo>
                    <a:pt x="1560158" y="620102"/>
                  </a:lnTo>
                  <a:lnTo>
                    <a:pt x="1582693" y="478301"/>
                  </a:lnTo>
                  <a:lnTo>
                    <a:pt x="1593060" y="415991"/>
                  </a:lnTo>
                  <a:lnTo>
                    <a:pt x="1604006" y="356691"/>
                  </a:lnTo>
                  <a:lnTo>
                    <a:pt x="1615081" y="306625"/>
                  </a:lnTo>
                  <a:lnTo>
                    <a:pt x="1625836" y="272020"/>
                  </a:lnTo>
                  <a:lnTo>
                    <a:pt x="1635821" y="259101"/>
                  </a:lnTo>
                  <a:lnTo>
                    <a:pt x="1646171" y="277680"/>
                  </a:lnTo>
                  <a:lnTo>
                    <a:pt x="1656555" y="325186"/>
                  </a:lnTo>
                  <a:lnTo>
                    <a:pt x="1666601" y="389273"/>
                  </a:lnTo>
                  <a:lnTo>
                    <a:pt x="1683932" y="516853"/>
                  </a:lnTo>
                  <a:lnTo>
                    <a:pt x="1692577" y="577223"/>
                  </a:lnTo>
                  <a:lnTo>
                    <a:pt x="1702143" y="636973"/>
                  </a:lnTo>
                  <a:lnTo>
                    <a:pt x="1712898" y="694373"/>
                  </a:lnTo>
                  <a:lnTo>
                    <a:pt x="1725114" y="747691"/>
                  </a:lnTo>
                  <a:lnTo>
                    <a:pt x="1739062" y="795197"/>
                  </a:lnTo>
                  <a:lnTo>
                    <a:pt x="1755010" y="835160"/>
                  </a:lnTo>
                  <a:lnTo>
                    <a:pt x="1793993" y="885530"/>
                  </a:lnTo>
                  <a:lnTo>
                    <a:pt x="1817569" y="892475"/>
                  </a:lnTo>
                  <a:lnTo>
                    <a:pt x="1849615" y="885655"/>
                  </a:lnTo>
                  <a:lnTo>
                    <a:pt x="1871840" y="867994"/>
                  </a:lnTo>
                  <a:lnTo>
                    <a:pt x="1887277" y="843693"/>
                  </a:lnTo>
                  <a:lnTo>
                    <a:pt x="1898958" y="816953"/>
                  </a:lnTo>
                  <a:lnTo>
                    <a:pt x="1908311" y="795121"/>
                  </a:lnTo>
                  <a:lnTo>
                    <a:pt x="1918918" y="776938"/>
                  </a:lnTo>
                  <a:lnTo>
                    <a:pt x="1932669" y="764496"/>
                  </a:lnTo>
                  <a:lnTo>
                    <a:pt x="1951454" y="759884"/>
                  </a:lnTo>
                  <a:lnTo>
                    <a:pt x="1954036" y="759884"/>
                  </a:lnTo>
                  <a:lnTo>
                    <a:pt x="1956130" y="757805"/>
                  </a:lnTo>
                  <a:lnTo>
                    <a:pt x="1956130" y="752634"/>
                  </a:lnTo>
                  <a:lnTo>
                    <a:pt x="1954036" y="750554"/>
                  </a:lnTo>
                  <a:lnTo>
                    <a:pt x="1951454" y="750554"/>
                  </a:lnTo>
                  <a:lnTo>
                    <a:pt x="1928678" y="756030"/>
                  </a:lnTo>
                  <a:lnTo>
                    <a:pt x="1912275" y="770394"/>
                  </a:lnTo>
                  <a:lnTo>
                    <a:pt x="1900173" y="790558"/>
                  </a:lnTo>
                  <a:lnTo>
                    <a:pt x="1879282" y="838778"/>
                  </a:lnTo>
                  <a:lnTo>
                    <a:pt x="1865328" y="861134"/>
                  </a:lnTo>
                  <a:lnTo>
                    <a:pt x="1845677" y="877065"/>
                  </a:lnTo>
                  <a:lnTo>
                    <a:pt x="1817569" y="883138"/>
                  </a:lnTo>
                  <a:lnTo>
                    <a:pt x="1796191" y="876052"/>
                  </a:lnTo>
                  <a:lnTo>
                    <a:pt x="1760273" y="824995"/>
                  </a:lnTo>
                  <a:lnTo>
                    <a:pt x="1745330" y="784784"/>
                  </a:lnTo>
                  <a:lnTo>
                    <a:pt x="1732128" y="737290"/>
                  </a:lnTo>
                  <a:lnTo>
                    <a:pt x="1720467" y="684392"/>
                  </a:lnTo>
                  <a:lnTo>
                    <a:pt x="1710145" y="627970"/>
                  </a:lnTo>
                  <a:lnTo>
                    <a:pt x="1700960" y="569902"/>
                  </a:lnTo>
                  <a:lnTo>
                    <a:pt x="1692712" y="512069"/>
                  </a:lnTo>
                  <a:lnTo>
                    <a:pt x="1674914" y="381292"/>
                  </a:lnTo>
                  <a:lnTo>
                    <a:pt x="1665782" y="323362"/>
                  </a:lnTo>
                  <a:lnTo>
                    <a:pt x="1656853" y="282303"/>
                  </a:lnTo>
                  <a:lnTo>
                    <a:pt x="1647182" y="257856"/>
                  </a:lnTo>
                  <a:lnTo>
                    <a:pt x="1635821" y="249764"/>
                  </a:lnTo>
                  <a:lnTo>
                    <a:pt x="1624217" y="257145"/>
                  </a:lnTo>
                  <a:lnTo>
                    <a:pt x="1602521" y="318238"/>
                  </a:lnTo>
                  <a:lnTo>
                    <a:pt x="1591145" y="373317"/>
                  </a:lnTo>
                  <a:lnTo>
                    <a:pt x="1578558" y="445662"/>
                  </a:lnTo>
                  <a:lnTo>
                    <a:pt x="1553689" y="601933"/>
                  </a:lnTo>
                  <a:lnTo>
                    <a:pt x="1542373" y="669589"/>
                  </a:lnTo>
                  <a:lnTo>
                    <a:pt x="1530504" y="732825"/>
                  </a:lnTo>
                  <a:lnTo>
                    <a:pt x="1518415" y="785543"/>
                  </a:lnTo>
                  <a:lnTo>
                    <a:pt x="1506438" y="821646"/>
                  </a:lnTo>
                  <a:lnTo>
                    <a:pt x="1494905" y="835035"/>
                  </a:lnTo>
                  <a:lnTo>
                    <a:pt x="1476031" y="821191"/>
                  </a:lnTo>
                  <a:lnTo>
                    <a:pt x="1461032" y="785793"/>
                  </a:lnTo>
                  <a:lnTo>
                    <a:pt x="1448993" y="738040"/>
                  </a:lnTo>
                  <a:lnTo>
                    <a:pt x="1430167" y="642186"/>
                  </a:lnTo>
                  <a:lnTo>
                    <a:pt x="1421751" y="609054"/>
                  </a:lnTo>
                  <a:lnTo>
                    <a:pt x="1412432" y="588566"/>
                  </a:lnTo>
                  <a:lnTo>
                    <a:pt x="1400888" y="581552"/>
                  </a:lnTo>
                  <a:lnTo>
                    <a:pt x="1388717" y="590249"/>
                  </a:lnTo>
                  <a:lnTo>
                    <a:pt x="1374461" y="618119"/>
                  </a:lnTo>
                  <a:lnTo>
                    <a:pt x="1356054" y="667830"/>
                  </a:lnTo>
                  <a:lnTo>
                    <a:pt x="1331432" y="742050"/>
                  </a:lnTo>
                  <a:lnTo>
                    <a:pt x="1312769" y="798930"/>
                  </a:lnTo>
                  <a:lnTo>
                    <a:pt x="1292672" y="857257"/>
                  </a:lnTo>
                  <a:lnTo>
                    <a:pt x="1271887" y="911774"/>
                  </a:lnTo>
                  <a:lnTo>
                    <a:pt x="1251161" y="957224"/>
                  </a:lnTo>
                  <a:lnTo>
                    <a:pt x="1212874" y="999892"/>
                  </a:lnTo>
                  <a:lnTo>
                    <a:pt x="1185539" y="1011352"/>
                  </a:lnTo>
                  <a:lnTo>
                    <a:pt x="1163381" y="1042662"/>
                  </a:lnTo>
                  <a:lnTo>
                    <a:pt x="1145024" y="1089220"/>
                  </a:lnTo>
                  <a:lnTo>
                    <a:pt x="1129089" y="1146424"/>
                  </a:lnTo>
                  <a:lnTo>
                    <a:pt x="1101195" y="1265361"/>
                  </a:lnTo>
                  <a:lnTo>
                    <a:pt x="1087268" y="1318366"/>
                  </a:lnTo>
                  <a:lnTo>
                    <a:pt x="1071645" y="1365368"/>
                  </a:lnTo>
                  <a:lnTo>
                    <a:pt x="1053554" y="1403049"/>
                  </a:lnTo>
                  <a:lnTo>
                    <a:pt x="1032219" y="1428091"/>
                  </a:lnTo>
                  <a:lnTo>
                    <a:pt x="1006867" y="1437175"/>
                  </a:lnTo>
                  <a:lnTo>
                    <a:pt x="996765" y="1433284"/>
                  </a:lnTo>
                  <a:lnTo>
                    <a:pt x="961335" y="1378927"/>
                  </a:lnTo>
                  <a:lnTo>
                    <a:pt x="934162" y="1312123"/>
                  </a:lnTo>
                  <a:lnTo>
                    <a:pt x="919725" y="1271053"/>
                  </a:lnTo>
                  <a:lnTo>
                    <a:pt x="904818" y="1225538"/>
                  </a:lnTo>
                  <a:lnTo>
                    <a:pt x="889511" y="1176079"/>
                  </a:lnTo>
                  <a:lnTo>
                    <a:pt x="873877" y="1123177"/>
                  </a:lnTo>
                  <a:lnTo>
                    <a:pt x="857986" y="1067331"/>
                  </a:lnTo>
                  <a:lnTo>
                    <a:pt x="841912" y="1009044"/>
                  </a:lnTo>
                  <a:lnTo>
                    <a:pt x="825726" y="948814"/>
                  </a:lnTo>
                  <a:lnTo>
                    <a:pt x="809500" y="887143"/>
                  </a:lnTo>
                  <a:lnTo>
                    <a:pt x="793305" y="824531"/>
                  </a:lnTo>
                  <a:lnTo>
                    <a:pt x="777213" y="761479"/>
                  </a:lnTo>
                  <a:lnTo>
                    <a:pt x="761297" y="698487"/>
                  </a:lnTo>
                  <a:lnTo>
                    <a:pt x="706388" y="479440"/>
                  </a:lnTo>
                  <a:lnTo>
                    <a:pt x="684591" y="393375"/>
                  </a:lnTo>
                  <a:lnTo>
                    <a:pt x="664763" y="316320"/>
                  </a:lnTo>
                  <a:lnTo>
                    <a:pt x="646783" y="248104"/>
                  </a:lnTo>
                  <a:lnTo>
                    <a:pt x="630528" y="188555"/>
                  </a:lnTo>
                  <a:lnTo>
                    <a:pt x="615876" y="137502"/>
                  </a:lnTo>
                  <a:lnTo>
                    <a:pt x="602706" y="94773"/>
                  </a:lnTo>
                  <a:lnTo>
                    <a:pt x="580322" y="33604"/>
                  </a:lnTo>
                  <a:lnTo>
                    <a:pt x="562400" y="3676"/>
                  </a:lnTo>
                  <a:lnTo>
                    <a:pt x="554808" y="0"/>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1" name="object 117"/>
            <p:cNvSpPr/>
            <p:nvPr/>
          </p:nvSpPr>
          <p:spPr>
            <a:xfrm>
              <a:off x="22506480" y="27542160"/>
              <a:ext cx="1915200" cy="3087720"/>
            </a:xfrm>
            <a:custGeom>
              <a:avLst/>
              <a:gdLst>
                <a:gd name="textAreaLeft" fmla="*/ 0 w 1915200"/>
                <a:gd name="textAreaRight" fmla="*/ 1915560 w 1915200"/>
                <a:gd name="textAreaTop" fmla="*/ 0 h 3087720"/>
                <a:gd name="textAreaBottom" fmla="*/ 3088080 h 3087720"/>
              </a:gdLst>
              <a:ahLst/>
              <a:cxnLst/>
              <a:rect l="textAreaLeft" t="textAreaTop" r="textAreaRight" b="textAreaBottom"/>
              <a:pathLst>
                <a:path w="1038859" h="1674494">
                  <a:moveTo>
                    <a:pt x="23545" y="1668284"/>
                  </a:moveTo>
                  <a:lnTo>
                    <a:pt x="6667" y="1668284"/>
                  </a:lnTo>
                  <a:lnTo>
                    <a:pt x="14008" y="1660753"/>
                  </a:lnTo>
                  <a:lnTo>
                    <a:pt x="18961" y="1654860"/>
                  </a:lnTo>
                  <a:lnTo>
                    <a:pt x="21767" y="1649806"/>
                  </a:lnTo>
                  <a:lnTo>
                    <a:pt x="22644" y="1644802"/>
                  </a:lnTo>
                  <a:lnTo>
                    <a:pt x="22644" y="1638973"/>
                  </a:lnTo>
                  <a:lnTo>
                    <a:pt x="18275" y="1634553"/>
                  </a:lnTo>
                  <a:lnTo>
                    <a:pt x="6667" y="1634553"/>
                  </a:lnTo>
                  <a:lnTo>
                    <a:pt x="3035" y="1636445"/>
                  </a:lnTo>
                  <a:lnTo>
                    <a:pt x="0" y="1640205"/>
                  </a:lnTo>
                  <a:lnTo>
                    <a:pt x="3479" y="1642884"/>
                  </a:lnTo>
                  <a:lnTo>
                    <a:pt x="5892" y="1640039"/>
                  </a:lnTo>
                  <a:lnTo>
                    <a:pt x="7962" y="1638808"/>
                  </a:lnTo>
                  <a:lnTo>
                    <a:pt x="14744" y="1638808"/>
                  </a:lnTo>
                  <a:lnTo>
                    <a:pt x="17272" y="1641094"/>
                  </a:lnTo>
                  <a:lnTo>
                    <a:pt x="17272" y="1645018"/>
                  </a:lnTo>
                  <a:lnTo>
                    <a:pt x="16548" y="1649323"/>
                  </a:lnTo>
                  <a:lnTo>
                    <a:pt x="13982" y="1653870"/>
                  </a:lnTo>
                  <a:lnTo>
                    <a:pt x="8940" y="1659877"/>
                  </a:lnTo>
                  <a:lnTo>
                    <a:pt x="787" y="1668500"/>
                  </a:lnTo>
                  <a:lnTo>
                    <a:pt x="787" y="1672602"/>
                  </a:lnTo>
                  <a:lnTo>
                    <a:pt x="22923" y="1672602"/>
                  </a:lnTo>
                  <a:lnTo>
                    <a:pt x="23545" y="1668284"/>
                  </a:lnTo>
                  <a:close/>
                </a:path>
                <a:path w="1038859" h="1674494">
                  <a:moveTo>
                    <a:pt x="44462" y="1635099"/>
                  </a:moveTo>
                  <a:lnTo>
                    <a:pt x="39916" y="1635099"/>
                  </a:lnTo>
                  <a:lnTo>
                    <a:pt x="28321" y="1642275"/>
                  </a:lnTo>
                  <a:lnTo>
                    <a:pt x="30556" y="1645920"/>
                  </a:lnTo>
                  <a:lnTo>
                    <a:pt x="39306" y="1640586"/>
                  </a:lnTo>
                  <a:lnTo>
                    <a:pt x="39306" y="1672602"/>
                  </a:lnTo>
                  <a:lnTo>
                    <a:pt x="44462" y="1672602"/>
                  </a:lnTo>
                  <a:lnTo>
                    <a:pt x="44462" y="1635099"/>
                  </a:lnTo>
                  <a:close/>
                </a:path>
                <a:path w="1038859" h="1674494">
                  <a:moveTo>
                    <a:pt x="71374" y="1638185"/>
                  </a:moveTo>
                  <a:lnTo>
                    <a:pt x="71196" y="1638020"/>
                  </a:lnTo>
                  <a:lnTo>
                    <a:pt x="67513" y="1634540"/>
                  </a:lnTo>
                  <a:lnTo>
                    <a:pt x="66776" y="1634540"/>
                  </a:lnTo>
                  <a:lnTo>
                    <a:pt x="66776" y="1641094"/>
                  </a:lnTo>
                  <a:lnTo>
                    <a:pt x="66776" y="1647037"/>
                  </a:lnTo>
                  <a:lnTo>
                    <a:pt x="65925" y="1649844"/>
                  </a:lnTo>
                  <a:lnTo>
                    <a:pt x="65874" y="1650009"/>
                  </a:lnTo>
                  <a:lnTo>
                    <a:pt x="58648" y="1650009"/>
                  </a:lnTo>
                  <a:lnTo>
                    <a:pt x="57734" y="1647037"/>
                  </a:lnTo>
                  <a:lnTo>
                    <a:pt x="57696" y="1641094"/>
                  </a:lnTo>
                  <a:lnTo>
                    <a:pt x="58597" y="1638185"/>
                  </a:lnTo>
                  <a:lnTo>
                    <a:pt x="58648" y="1638020"/>
                  </a:lnTo>
                  <a:lnTo>
                    <a:pt x="65874" y="1638020"/>
                  </a:lnTo>
                  <a:lnTo>
                    <a:pt x="66776" y="1641094"/>
                  </a:lnTo>
                  <a:lnTo>
                    <a:pt x="66776" y="1634540"/>
                  </a:lnTo>
                  <a:lnTo>
                    <a:pt x="57023" y="1634540"/>
                  </a:lnTo>
                  <a:lnTo>
                    <a:pt x="53162" y="1638185"/>
                  </a:lnTo>
                  <a:lnTo>
                    <a:pt x="53162" y="1649844"/>
                  </a:lnTo>
                  <a:lnTo>
                    <a:pt x="57023" y="1653476"/>
                  </a:lnTo>
                  <a:lnTo>
                    <a:pt x="67513" y="1653476"/>
                  </a:lnTo>
                  <a:lnTo>
                    <a:pt x="71196" y="1650009"/>
                  </a:lnTo>
                  <a:lnTo>
                    <a:pt x="71374" y="1649844"/>
                  </a:lnTo>
                  <a:lnTo>
                    <a:pt x="71374" y="1638185"/>
                  </a:lnTo>
                  <a:close/>
                </a:path>
                <a:path w="1038859" h="1674494">
                  <a:moveTo>
                    <a:pt x="88582" y="1635099"/>
                  </a:moveTo>
                  <a:lnTo>
                    <a:pt x="84988" y="1632750"/>
                  </a:lnTo>
                  <a:lnTo>
                    <a:pt x="59042" y="1671980"/>
                  </a:lnTo>
                  <a:lnTo>
                    <a:pt x="62636" y="1674329"/>
                  </a:lnTo>
                  <a:lnTo>
                    <a:pt x="88582" y="1635099"/>
                  </a:lnTo>
                  <a:close/>
                </a:path>
                <a:path w="1038859" h="1674494">
                  <a:moveTo>
                    <a:pt x="94411" y="1657972"/>
                  </a:moveTo>
                  <a:lnTo>
                    <a:pt x="90601" y="1654314"/>
                  </a:lnTo>
                  <a:lnTo>
                    <a:pt x="89877" y="1654314"/>
                  </a:lnTo>
                  <a:lnTo>
                    <a:pt x="89877" y="1660880"/>
                  </a:lnTo>
                  <a:lnTo>
                    <a:pt x="89877" y="1666836"/>
                  </a:lnTo>
                  <a:lnTo>
                    <a:pt x="89027" y="1669630"/>
                  </a:lnTo>
                  <a:lnTo>
                    <a:pt x="88976" y="1669796"/>
                  </a:lnTo>
                  <a:lnTo>
                    <a:pt x="81737" y="1669796"/>
                  </a:lnTo>
                  <a:lnTo>
                    <a:pt x="80822" y="1666836"/>
                  </a:lnTo>
                  <a:lnTo>
                    <a:pt x="80797" y="1660880"/>
                  </a:lnTo>
                  <a:lnTo>
                    <a:pt x="81699" y="1657972"/>
                  </a:lnTo>
                  <a:lnTo>
                    <a:pt x="89001" y="1657972"/>
                  </a:lnTo>
                  <a:lnTo>
                    <a:pt x="89877" y="1660880"/>
                  </a:lnTo>
                  <a:lnTo>
                    <a:pt x="89877" y="1654314"/>
                  </a:lnTo>
                  <a:lnTo>
                    <a:pt x="80060" y="1654314"/>
                  </a:lnTo>
                  <a:lnTo>
                    <a:pt x="76200" y="1657972"/>
                  </a:lnTo>
                  <a:lnTo>
                    <a:pt x="76200" y="1669630"/>
                  </a:lnTo>
                  <a:lnTo>
                    <a:pt x="80060" y="1673275"/>
                  </a:lnTo>
                  <a:lnTo>
                    <a:pt x="90601" y="1673275"/>
                  </a:lnTo>
                  <a:lnTo>
                    <a:pt x="94234" y="1669796"/>
                  </a:lnTo>
                  <a:lnTo>
                    <a:pt x="94411" y="1669630"/>
                  </a:lnTo>
                  <a:lnTo>
                    <a:pt x="94411" y="1657972"/>
                  </a:lnTo>
                  <a:close/>
                </a:path>
                <a:path w="1038859" h="1674494">
                  <a:moveTo>
                    <a:pt x="965212" y="2362"/>
                  </a:moveTo>
                  <a:lnTo>
                    <a:pt x="943419" y="2362"/>
                  </a:lnTo>
                  <a:lnTo>
                    <a:pt x="943419" y="6553"/>
                  </a:lnTo>
                  <a:lnTo>
                    <a:pt x="960005" y="6553"/>
                  </a:lnTo>
                  <a:lnTo>
                    <a:pt x="946492" y="38836"/>
                  </a:lnTo>
                  <a:lnTo>
                    <a:pt x="951204" y="40411"/>
                  </a:lnTo>
                  <a:lnTo>
                    <a:pt x="965212" y="6223"/>
                  </a:lnTo>
                  <a:lnTo>
                    <a:pt x="965212" y="2362"/>
                  </a:lnTo>
                  <a:close/>
                </a:path>
                <a:path w="1038859" h="1674494">
                  <a:moveTo>
                    <a:pt x="991793" y="23380"/>
                  </a:moveTo>
                  <a:lnTo>
                    <a:pt x="988034" y="20408"/>
                  </a:lnTo>
                  <a:lnTo>
                    <a:pt x="983322" y="19951"/>
                  </a:lnTo>
                  <a:lnTo>
                    <a:pt x="987539" y="18948"/>
                  </a:lnTo>
                  <a:lnTo>
                    <a:pt x="990625" y="16090"/>
                  </a:lnTo>
                  <a:lnTo>
                    <a:pt x="990625" y="11328"/>
                  </a:lnTo>
                  <a:lnTo>
                    <a:pt x="990625" y="6273"/>
                  </a:lnTo>
                  <a:lnTo>
                    <a:pt x="986701" y="1803"/>
                  </a:lnTo>
                  <a:lnTo>
                    <a:pt x="975487" y="1803"/>
                  </a:lnTo>
                  <a:lnTo>
                    <a:pt x="972019" y="3263"/>
                  </a:lnTo>
                  <a:lnTo>
                    <a:pt x="968819" y="6223"/>
                  </a:lnTo>
                  <a:lnTo>
                    <a:pt x="971511" y="9309"/>
                  </a:lnTo>
                  <a:lnTo>
                    <a:pt x="974026" y="6946"/>
                  </a:lnTo>
                  <a:lnTo>
                    <a:pt x="976274" y="5956"/>
                  </a:lnTo>
                  <a:lnTo>
                    <a:pt x="982992" y="5956"/>
                  </a:lnTo>
                  <a:lnTo>
                    <a:pt x="985469" y="8128"/>
                  </a:lnTo>
                  <a:lnTo>
                    <a:pt x="985469" y="16040"/>
                  </a:lnTo>
                  <a:lnTo>
                    <a:pt x="982383" y="18288"/>
                  </a:lnTo>
                  <a:lnTo>
                    <a:pt x="976782" y="18288"/>
                  </a:lnTo>
                  <a:lnTo>
                    <a:pt x="976160" y="22263"/>
                  </a:lnTo>
                  <a:lnTo>
                    <a:pt x="983513" y="22263"/>
                  </a:lnTo>
                  <a:lnTo>
                    <a:pt x="986421" y="23825"/>
                  </a:lnTo>
                  <a:lnTo>
                    <a:pt x="986421" y="33401"/>
                  </a:lnTo>
                  <a:lnTo>
                    <a:pt x="983564" y="36322"/>
                  </a:lnTo>
                  <a:lnTo>
                    <a:pt x="975829" y="36322"/>
                  </a:lnTo>
                  <a:lnTo>
                    <a:pt x="973302" y="35204"/>
                  </a:lnTo>
                  <a:lnTo>
                    <a:pt x="970826" y="32639"/>
                  </a:lnTo>
                  <a:lnTo>
                    <a:pt x="967752" y="35483"/>
                  </a:lnTo>
                  <a:lnTo>
                    <a:pt x="970610" y="38912"/>
                  </a:lnTo>
                  <a:lnTo>
                    <a:pt x="974534" y="40525"/>
                  </a:lnTo>
                  <a:lnTo>
                    <a:pt x="986815" y="40525"/>
                  </a:lnTo>
                  <a:lnTo>
                    <a:pt x="991793" y="35598"/>
                  </a:lnTo>
                  <a:lnTo>
                    <a:pt x="991793" y="23380"/>
                  </a:lnTo>
                  <a:close/>
                </a:path>
                <a:path w="1038859" h="1674494">
                  <a:moveTo>
                    <a:pt x="1015631" y="5448"/>
                  </a:moveTo>
                  <a:lnTo>
                    <a:pt x="1015453" y="5283"/>
                  </a:lnTo>
                  <a:lnTo>
                    <a:pt x="1011770" y="1803"/>
                  </a:lnTo>
                  <a:lnTo>
                    <a:pt x="1011034" y="1803"/>
                  </a:lnTo>
                  <a:lnTo>
                    <a:pt x="1011034" y="8356"/>
                  </a:lnTo>
                  <a:lnTo>
                    <a:pt x="1011034" y="14300"/>
                  </a:lnTo>
                  <a:lnTo>
                    <a:pt x="1010196" y="17106"/>
                  </a:lnTo>
                  <a:lnTo>
                    <a:pt x="1010145" y="17272"/>
                  </a:lnTo>
                  <a:lnTo>
                    <a:pt x="1002906" y="17272"/>
                  </a:lnTo>
                  <a:lnTo>
                    <a:pt x="1001991" y="14300"/>
                  </a:lnTo>
                  <a:lnTo>
                    <a:pt x="1001953" y="8356"/>
                  </a:lnTo>
                  <a:lnTo>
                    <a:pt x="1002855" y="5448"/>
                  </a:lnTo>
                  <a:lnTo>
                    <a:pt x="1002906" y="5283"/>
                  </a:lnTo>
                  <a:lnTo>
                    <a:pt x="1010145" y="5283"/>
                  </a:lnTo>
                  <a:lnTo>
                    <a:pt x="1011034" y="8356"/>
                  </a:lnTo>
                  <a:lnTo>
                    <a:pt x="1011034" y="1803"/>
                  </a:lnTo>
                  <a:lnTo>
                    <a:pt x="1001280" y="1803"/>
                  </a:lnTo>
                  <a:lnTo>
                    <a:pt x="997419" y="5448"/>
                  </a:lnTo>
                  <a:lnTo>
                    <a:pt x="997419" y="17106"/>
                  </a:lnTo>
                  <a:lnTo>
                    <a:pt x="1001280" y="20739"/>
                  </a:lnTo>
                  <a:lnTo>
                    <a:pt x="1011770" y="20739"/>
                  </a:lnTo>
                  <a:lnTo>
                    <a:pt x="1015453" y="17272"/>
                  </a:lnTo>
                  <a:lnTo>
                    <a:pt x="1015631" y="17106"/>
                  </a:lnTo>
                  <a:lnTo>
                    <a:pt x="1015631" y="5448"/>
                  </a:lnTo>
                  <a:close/>
                </a:path>
                <a:path w="1038859" h="1674494">
                  <a:moveTo>
                    <a:pt x="1032840" y="2362"/>
                  </a:moveTo>
                  <a:lnTo>
                    <a:pt x="1029246" y="0"/>
                  </a:lnTo>
                  <a:lnTo>
                    <a:pt x="1003300" y="39230"/>
                  </a:lnTo>
                  <a:lnTo>
                    <a:pt x="1006894" y="41592"/>
                  </a:lnTo>
                  <a:lnTo>
                    <a:pt x="1032840" y="2362"/>
                  </a:lnTo>
                  <a:close/>
                </a:path>
                <a:path w="1038859" h="1674494">
                  <a:moveTo>
                    <a:pt x="1038669" y="25222"/>
                  </a:moveTo>
                  <a:lnTo>
                    <a:pt x="1034859" y="21577"/>
                  </a:lnTo>
                  <a:lnTo>
                    <a:pt x="1034135" y="21577"/>
                  </a:lnTo>
                  <a:lnTo>
                    <a:pt x="1034135" y="28143"/>
                  </a:lnTo>
                  <a:lnTo>
                    <a:pt x="1034135" y="34086"/>
                  </a:lnTo>
                  <a:lnTo>
                    <a:pt x="1033284" y="36893"/>
                  </a:lnTo>
                  <a:lnTo>
                    <a:pt x="1033233" y="37058"/>
                  </a:lnTo>
                  <a:lnTo>
                    <a:pt x="1025994" y="37058"/>
                  </a:lnTo>
                  <a:lnTo>
                    <a:pt x="1025080" y="34086"/>
                  </a:lnTo>
                  <a:lnTo>
                    <a:pt x="1025055" y="28143"/>
                  </a:lnTo>
                  <a:lnTo>
                    <a:pt x="1025969" y="25222"/>
                  </a:lnTo>
                  <a:lnTo>
                    <a:pt x="1033259" y="25222"/>
                  </a:lnTo>
                  <a:lnTo>
                    <a:pt x="1034135" y="28143"/>
                  </a:lnTo>
                  <a:lnTo>
                    <a:pt x="1034135" y="21577"/>
                  </a:lnTo>
                  <a:lnTo>
                    <a:pt x="1024318" y="21577"/>
                  </a:lnTo>
                  <a:lnTo>
                    <a:pt x="1020457" y="25222"/>
                  </a:lnTo>
                  <a:lnTo>
                    <a:pt x="1020457" y="36893"/>
                  </a:lnTo>
                  <a:lnTo>
                    <a:pt x="1024318" y="40525"/>
                  </a:lnTo>
                  <a:lnTo>
                    <a:pt x="1034859" y="40525"/>
                  </a:lnTo>
                  <a:lnTo>
                    <a:pt x="1038491" y="37058"/>
                  </a:lnTo>
                  <a:lnTo>
                    <a:pt x="1038669" y="36893"/>
                  </a:lnTo>
                  <a:lnTo>
                    <a:pt x="1038669" y="25222"/>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22861440" y="27870120"/>
              <a:ext cx="1719720" cy="2144160"/>
            </a:xfrm>
            <a:custGeom>
              <a:avLst/>
              <a:gdLst>
                <a:gd name="textAreaLeft" fmla="*/ 0 w 1719720"/>
                <a:gd name="textAreaRight" fmla="*/ 1720080 w 1719720"/>
                <a:gd name="textAreaTop" fmla="*/ 0 h 2144160"/>
                <a:gd name="textAreaBottom" fmla="*/ 2144520 h 2144160"/>
              </a:gdLst>
              <a:ahLst/>
              <a:cxnLst/>
              <a:rect l="textAreaLeft" t="textAreaTop" r="textAreaRight" b="textAreaBottom"/>
              <a:pathLst>
                <a:path w="932815" h="1162684">
                  <a:moveTo>
                    <a:pt x="16141" y="1123403"/>
                  </a:moveTo>
                  <a:lnTo>
                    <a:pt x="11595" y="1123403"/>
                  </a:lnTo>
                  <a:lnTo>
                    <a:pt x="0" y="1130579"/>
                  </a:lnTo>
                  <a:lnTo>
                    <a:pt x="2235" y="1134211"/>
                  </a:lnTo>
                  <a:lnTo>
                    <a:pt x="10985" y="1128890"/>
                  </a:lnTo>
                  <a:lnTo>
                    <a:pt x="10985" y="1160894"/>
                  </a:lnTo>
                  <a:lnTo>
                    <a:pt x="16141" y="1160894"/>
                  </a:lnTo>
                  <a:lnTo>
                    <a:pt x="16141" y="1123403"/>
                  </a:lnTo>
                  <a:close/>
                </a:path>
                <a:path w="932815" h="1162684">
                  <a:moveTo>
                    <a:pt x="40424" y="1123403"/>
                  </a:moveTo>
                  <a:lnTo>
                    <a:pt x="35877" y="1123403"/>
                  </a:lnTo>
                  <a:lnTo>
                    <a:pt x="24282" y="1130579"/>
                  </a:lnTo>
                  <a:lnTo>
                    <a:pt x="26517" y="1134211"/>
                  </a:lnTo>
                  <a:lnTo>
                    <a:pt x="35267" y="1128890"/>
                  </a:lnTo>
                  <a:lnTo>
                    <a:pt x="35267" y="1160894"/>
                  </a:lnTo>
                  <a:lnTo>
                    <a:pt x="40424" y="1160894"/>
                  </a:lnTo>
                  <a:lnTo>
                    <a:pt x="40424" y="1123403"/>
                  </a:lnTo>
                  <a:close/>
                </a:path>
                <a:path w="932815" h="1162684">
                  <a:moveTo>
                    <a:pt x="67322" y="1126490"/>
                  </a:moveTo>
                  <a:lnTo>
                    <a:pt x="67144" y="1126324"/>
                  </a:lnTo>
                  <a:lnTo>
                    <a:pt x="63461" y="1122845"/>
                  </a:lnTo>
                  <a:lnTo>
                    <a:pt x="62725" y="1122845"/>
                  </a:lnTo>
                  <a:lnTo>
                    <a:pt x="62725" y="1129398"/>
                  </a:lnTo>
                  <a:lnTo>
                    <a:pt x="62725" y="1135354"/>
                  </a:lnTo>
                  <a:lnTo>
                    <a:pt x="61874" y="1138148"/>
                  </a:lnTo>
                  <a:lnTo>
                    <a:pt x="61823" y="1138313"/>
                  </a:lnTo>
                  <a:lnTo>
                    <a:pt x="54610" y="1138313"/>
                  </a:lnTo>
                  <a:lnTo>
                    <a:pt x="53682" y="1135354"/>
                  </a:lnTo>
                  <a:lnTo>
                    <a:pt x="53644" y="1129398"/>
                  </a:lnTo>
                  <a:lnTo>
                    <a:pt x="54546" y="1126490"/>
                  </a:lnTo>
                  <a:lnTo>
                    <a:pt x="54610" y="1126324"/>
                  </a:lnTo>
                  <a:lnTo>
                    <a:pt x="61823" y="1126324"/>
                  </a:lnTo>
                  <a:lnTo>
                    <a:pt x="62725" y="1129398"/>
                  </a:lnTo>
                  <a:lnTo>
                    <a:pt x="62725" y="1122845"/>
                  </a:lnTo>
                  <a:lnTo>
                    <a:pt x="52971" y="1122845"/>
                  </a:lnTo>
                  <a:lnTo>
                    <a:pt x="49110" y="1126490"/>
                  </a:lnTo>
                  <a:lnTo>
                    <a:pt x="49110" y="1138148"/>
                  </a:lnTo>
                  <a:lnTo>
                    <a:pt x="52971" y="1141780"/>
                  </a:lnTo>
                  <a:lnTo>
                    <a:pt x="63461" y="1141780"/>
                  </a:lnTo>
                  <a:lnTo>
                    <a:pt x="67144" y="1138313"/>
                  </a:lnTo>
                  <a:lnTo>
                    <a:pt x="67322" y="1138148"/>
                  </a:lnTo>
                  <a:lnTo>
                    <a:pt x="67322" y="1126490"/>
                  </a:lnTo>
                  <a:close/>
                </a:path>
                <a:path w="932815" h="1162684">
                  <a:moveTo>
                    <a:pt x="84531" y="1123403"/>
                  </a:moveTo>
                  <a:lnTo>
                    <a:pt x="80937" y="1121041"/>
                  </a:lnTo>
                  <a:lnTo>
                    <a:pt x="55003" y="1160272"/>
                  </a:lnTo>
                  <a:lnTo>
                    <a:pt x="58585" y="1162634"/>
                  </a:lnTo>
                  <a:lnTo>
                    <a:pt x="84531" y="1123403"/>
                  </a:lnTo>
                  <a:close/>
                </a:path>
                <a:path w="932815" h="1162684">
                  <a:moveTo>
                    <a:pt x="90360" y="1146263"/>
                  </a:moveTo>
                  <a:lnTo>
                    <a:pt x="86550" y="1142619"/>
                  </a:lnTo>
                  <a:lnTo>
                    <a:pt x="85826" y="1142619"/>
                  </a:lnTo>
                  <a:lnTo>
                    <a:pt x="85826" y="1149184"/>
                  </a:lnTo>
                  <a:lnTo>
                    <a:pt x="85826" y="1155128"/>
                  </a:lnTo>
                  <a:lnTo>
                    <a:pt x="84975" y="1157935"/>
                  </a:lnTo>
                  <a:lnTo>
                    <a:pt x="84924" y="1158100"/>
                  </a:lnTo>
                  <a:lnTo>
                    <a:pt x="77698" y="1158100"/>
                  </a:lnTo>
                  <a:lnTo>
                    <a:pt x="76771" y="1155128"/>
                  </a:lnTo>
                  <a:lnTo>
                    <a:pt x="76746" y="1149184"/>
                  </a:lnTo>
                  <a:lnTo>
                    <a:pt x="77660" y="1146263"/>
                  </a:lnTo>
                  <a:lnTo>
                    <a:pt x="84963" y="1146263"/>
                  </a:lnTo>
                  <a:lnTo>
                    <a:pt x="85826" y="1149184"/>
                  </a:lnTo>
                  <a:lnTo>
                    <a:pt x="85826" y="1142619"/>
                  </a:lnTo>
                  <a:lnTo>
                    <a:pt x="76009" y="1142619"/>
                  </a:lnTo>
                  <a:lnTo>
                    <a:pt x="72148" y="1146263"/>
                  </a:lnTo>
                  <a:lnTo>
                    <a:pt x="72148" y="1157935"/>
                  </a:lnTo>
                  <a:lnTo>
                    <a:pt x="76009" y="1161567"/>
                  </a:lnTo>
                  <a:lnTo>
                    <a:pt x="86550" y="1161567"/>
                  </a:lnTo>
                  <a:lnTo>
                    <a:pt x="90195" y="1158100"/>
                  </a:lnTo>
                  <a:lnTo>
                    <a:pt x="90360" y="1157935"/>
                  </a:lnTo>
                  <a:lnTo>
                    <a:pt x="90360" y="1146263"/>
                  </a:lnTo>
                  <a:close/>
                </a:path>
                <a:path w="932815" h="1162684">
                  <a:moveTo>
                    <a:pt x="857999" y="20408"/>
                  </a:moveTo>
                  <a:lnTo>
                    <a:pt x="853681" y="15976"/>
                  </a:lnTo>
                  <a:lnTo>
                    <a:pt x="845324" y="15976"/>
                  </a:lnTo>
                  <a:lnTo>
                    <a:pt x="843318" y="16433"/>
                  </a:lnTo>
                  <a:lnTo>
                    <a:pt x="841349" y="17424"/>
                  </a:lnTo>
                  <a:lnTo>
                    <a:pt x="841349" y="6388"/>
                  </a:lnTo>
                  <a:lnTo>
                    <a:pt x="855980" y="6388"/>
                  </a:lnTo>
                  <a:lnTo>
                    <a:pt x="856703" y="2362"/>
                  </a:lnTo>
                  <a:lnTo>
                    <a:pt x="836422" y="2362"/>
                  </a:lnTo>
                  <a:lnTo>
                    <a:pt x="836422" y="21247"/>
                  </a:lnTo>
                  <a:lnTo>
                    <a:pt x="840460" y="21247"/>
                  </a:lnTo>
                  <a:lnTo>
                    <a:pt x="842251" y="20408"/>
                  </a:lnTo>
                  <a:lnTo>
                    <a:pt x="843749" y="19951"/>
                  </a:lnTo>
                  <a:lnTo>
                    <a:pt x="849642" y="19951"/>
                  </a:lnTo>
                  <a:lnTo>
                    <a:pt x="852614" y="21971"/>
                  </a:lnTo>
                  <a:lnTo>
                    <a:pt x="852614" y="33235"/>
                  </a:lnTo>
                  <a:lnTo>
                    <a:pt x="849642" y="36309"/>
                  </a:lnTo>
                  <a:lnTo>
                    <a:pt x="841679" y="36309"/>
                  </a:lnTo>
                  <a:lnTo>
                    <a:pt x="839279" y="35153"/>
                  </a:lnTo>
                  <a:lnTo>
                    <a:pt x="837031" y="32727"/>
                  </a:lnTo>
                  <a:lnTo>
                    <a:pt x="833894" y="35763"/>
                  </a:lnTo>
                  <a:lnTo>
                    <a:pt x="836815" y="38735"/>
                  </a:lnTo>
                  <a:lnTo>
                    <a:pt x="840232" y="40525"/>
                  </a:lnTo>
                  <a:lnTo>
                    <a:pt x="852779" y="40525"/>
                  </a:lnTo>
                  <a:lnTo>
                    <a:pt x="857999" y="35318"/>
                  </a:lnTo>
                  <a:lnTo>
                    <a:pt x="857999" y="20408"/>
                  </a:lnTo>
                  <a:close/>
                </a:path>
                <a:path w="932815" h="1162684">
                  <a:moveTo>
                    <a:pt x="885418" y="23380"/>
                  </a:moveTo>
                  <a:lnTo>
                    <a:pt x="881659" y="20408"/>
                  </a:lnTo>
                  <a:lnTo>
                    <a:pt x="876947" y="19951"/>
                  </a:lnTo>
                  <a:lnTo>
                    <a:pt x="881164" y="18961"/>
                  </a:lnTo>
                  <a:lnTo>
                    <a:pt x="884237" y="16078"/>
                  </a:lnTo>
                  <a:lnTo>
                    <a:pt x="884237" y="11315"/>
                  </a:lnTo>
                  <a:lnTo>
                    <a:pt x="884237" y="6273"/>
                  </a:lnTo>
                  <a:lnTo>
                    <a:pt x="880313" y="1803"/>
                  </a:lnTo>
                  <a:lnTo>
                    <a:pt x="869099" y="1803"/>
                  </a:lnTo>
                  <a:lnTo>
                    <a:pt x="865632" y="3263"/>
                  </a:lnTo>
                  <a:lnTo>
                    <a:pt x="862431" y="6223"/>
                  </a:lnTo>
                  <a:lnTo>
                    <a:pt x="865124" y="9296"/>
                  </a:lnTo>
                  <a:lnTo>
                    <a:pt x="867651" y="6946"/>
                  </a:lnTo>
                  <a:lnTo>
                    <a:pt x="869886" y="5943"/>
                  </a:lnTo>
                  <a:lnTo>
                    <a:pt x="876617" y="5943"/>
                  </a:lnTo>
                  <a:lnTo>
                    <a:pt x="879081" y="8128"/>
                  </a:lnTo>
                  <a:lnTo>
                    <a:pt x="879081" y="16040"/>
                  </a:lnTo>
                  <a:lnTo>
                    <a:pt x="875995" y="18275"/>
                  </a:lnTo>
                  <a:lnTo>
                    <a:pt x="870394" y="18275"/>
                  </a:lnTo>
                  <a:lnTo>
                    <a:pt x="869772" y="22263"/>
                  </a:lnTo>
                  <a:lnTo>
                    <a:pt x="877125" y="22263"/>
                  </a:lnTo>
                  <a:lnTo>
                    <a:pt x="880033" y="23812"/>
                  </a:lnTo>
                  <a:lnTo>
                    <a:pt x="880033" y="33401"/>
                  </a:lnTo>
                  <a:lnTo>
                    <a:pt x="877176" y="36309"/>
                  </a:lnTo>
                  <a:lnTo>
                    <a:pt x="869442" y="36309"/>
                  </a:lnTo>
                  <a:lnTo>
                    <a:pt x="866914" y="35204"/>
                  </a:lnTo>
                  <a:lnTo>
                    <a:pt x="864450" y="32626"/>
                  </a:lnTo>
                  <a:lnTo>
                    <a:pt x="861364" y="35483"/>
                  </a:lnTo>
                  <a:lnTo>
                    <a:pt x="864235" y="38900"/>
                  </a:lnTo>
                  <a:lnTo>
                    <a:pt x="868146" y="40525"/>
                  </a:lnTo>
                  <a:lnTo>
                    <a:pt x="880427" y="40525"/>
                  </a:lnTo>
                  <a:lnTo>
                    <a:pt x="885418" y="35585"/>
                  </a:lnTo>
                  <a:lnTo>
                    <a:pt x="885418" y="23380"/>
                  </a:lnTo>
                  <a:close/>
                </a:path>
                <a:path w="932815" h="1162684">
                  <a:moveTo>
                    <a:pt x="909243" y="5448"/>
                  </a:moveTo>
                  <a:lnTo>
                    <a:pt x="909066" y="5283"/>
                  </a:lnTo>
                  <a:lnTo>
                    <a:pt x="905383" y="1803"/>
                  </a:lnTo>
                  <a:lnTo>
                    <a:pt x="904659" y="1803"/>
                  </a:lnTo>
                  <a:lnTo>
                    <a:pt x="904659" y="8356"/>
                  </a:lnTo>
                  <a:lnTo>
                    <a:pt x="904659" y="14300"/>
                  </a:lnTo>
                  <a:lnTo>
                    <a:pt x="903808" y="17094"/>
                  </a:lnTo>
                  <a:lnTo>
                    <a:pt x="903757" y="17259"/>
                  </a:lnTo>
                  <a:lnTo>
                    <a:pt x="896531" y="17259"/>
                  </a:lnTo>
                  <a:lnTo>
                    <a:pt x="895604" y="14300"/>
                  </a:lnTo>
                  <a:lnTo>
                    <a:pt x="895565" y="8356"/>
                  </a:lnTo>
                  <a:lnTo>
                    <a:pt x="896480" y="5448"/>
                  </a:lnTo>
                  <a:lnTo>
                    <a:pt x="896531" y="5283"/>
                  </a:lnTo>
                  <a:lnTo>
                    <a:pt x="903757" y="5283"/>
                  </a:lnTo>
                  <a:lnTo>
                    <a:pt x="904659" y="8356"/>
                  </a:lnTo>
                  <a:lnTo>
                    <a:pt x="904659" y="1803"/>
                  </a:lnTo>
                  <a:lnTo>
                    <a:pt x="894892" y="1803"/>
                  </a:lnTo>
                  <a:lnTo>
                    <a:pt x="891032" y="5448"/>
                  </a:lnTo>
                  <a:lnTo>
                    <a:pt x="891032" y="17094"/>
                  </a:lnTo>
                  <a:lnTo>
                    <a:pt x="894892" y="20739"/>
                  </a:lnTo>
                  <a:lnTo>
                    <a:pt x="905383" y="20739"/>
                  </a:lnTo>
                  <a:lnTo>
                    <a:pt x="909066" y="17259"/>
                  </a:lnTo>
                  <a:lnTo>
                    <a:pt x="909243" y="17094"/>
                  </a:lnTo>
                  <a:lnTo>
                    <a:pt x="909243" y="5448"/>
                  </a:lnTo>
                  <a:close/>
                </a:path>
                <a:path w="932815" h="1162684">
                  <a:moveTo>
                    <a:pt x="926452" y="2362"/>
                  </a:moveTo>
                  <a:lnTo>
                    <a:pt x="922870" y="0"/>
                  </a:lnTo>
                  <a:lnTo>
                    <a:pt x="896924" y="39230"/>
                  </a:lnTo>
                  <a:lnTo>
                    <a:pt x="900506" y="41579"/>
                  </a:lnTo>
                  <a:lnTo>
                    <a:pt x="926452" y="2362"/>
                  </a:lnTo>
                  <a:close/>
                </a:path>
                <a:path w="932815" h="1162684">
                  <a:moveTo>
                    <a:pt x="932281" y="25222"/>
                  </a:moveTo>
                  <a:lnTo>
                    <a:pt x="928484" y="21577"/>
                  </a:lnTo>
                  <a:lnTo>
                    <a:pt x="927747" y="21577"/>
                  </a:lnTo>
                  <a:lnTo>
                    <a:pt x="927747" y="28143"/>
                  </a:lnTo>
                  <a:lnTo>
                    <a:pt x="927747" y="34086"/>
                  </a:lnTo>
                  <a:lnTo>
                    <a:pt x="926896" y="36893"/>
                  </a:lnTo>
                  <a:lnTo>
                    <a:pt x="926846" y="37058"/>
                  </a:lnTo>
                  <a:lnTo>
                    <a:pt x="919619" y="37058"/>
                  </a:lnTo>
                  <a:lnTo>
                    <a:pt x="918705" y="34086"/>
                  </a:lnTo>
                  <a:lnTo>
                    <a:pt x="918667" y="28143"/>
                  </a:lnTo>
                  <a:lnTo>
                    <a:pt x="919581" y="25222"/>
                  </a:lnTo>
                  <a:lnTo>
                    <a:pt x="926884" y="25222"/>
                  </a:lnTo>
                  <a:lnTo>
                    <a:pt x="927747" y="28143"/>
                  </a:lnTo>
                  <a:lnTo>
                    <a:pt x="927747" y="21577"/>
                  </a:lnTo>
                  <a:lnTo>
                    <a:pt x="917930" y="21577"/>
                  </a:lnTo>
                  <a:lnTo>
                    <a:pt x="914069" y="25222"/>
                  </a:lnTo>
                  <a:lnTo>
                    <a:pt x="914069" y="36893"/>
                  </a:lnTo>
                  <a:lnTo>
                    <a:pt x="917930" y="40525"/>
                  </a:lnTo>
                  <a:lnTo>
                    <a:pt x="928484" y="40525"/>
                  </a:lnTo>
                  <a:lnTo>
                    <a:pt x="932116" y="37058"/>
                  </a:lnTo>
                  <a:lnTo>
                    <a:pt x="932281" y="36893"/>
                  </a:lnTo>
                  <a:lnTo>
                    <a:pt x="932281" y="25222"/>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3" name="object 119"/>
            <p:cNvSpPr/>
            <p:nvPr/>
          </p:nvSpPr>
          <p:spPr>
            <a:xfrm>
              <a:off x="23182200" y="28325880"/>
              <a:ext cx="1491120" cy="2437200"/>
            </a:xfrm>
            <a:custGeom>
              <a:avLst/>
              <a:gdLst>
                <a:gd name="textAreaLeft" fmla="*/ 0 w 1491120"/>
                <a:gd name="textAreaRight" fmla="*/ 1491480 w 1491120"/>
                <a:gd name="textAreaTop" fmla="*/ 0 h 2437200"/>
                <a:gd name="textAreaBottom" fmla="*/ 2437560 h 2437200"/>
              </a:gdLst>
              <a:ahLst/>
              <a:cxnLst/>
              <a:rect l="textAreaLeft" t="textAreaTop" r="textAreaRight" b="textAreaBottom"/>
              <a:pathLst>
                <a:path w="808990" h="1322069">
                  <a:moveTo>
                    <a:pt x="25095" y="1281201"/>
                  </a:moveTo>
                  <a:lnTo>
                    <a:pt x="23393" y="1278331"/>
                  </a:lnTo>
                  <a:lnTo>
                    <a:pt x="20955" y="1274254"/>
                  </a:lnTo>
                  <a:lnTo>
                    <a:pt x="19723" y="1274254"/>
                  </a:lnTo>
                  <a:lnTo>
                    <a:pt x="19723" y="1282598"/>
                  </a:lnTo>
                  <a:lnTo>
                    <a:pt x="19723" y="1304620"/>
                  </a:lnTo>
                  <a:lnTo>
                    <a:pt x="17195" y="1308887"/>
                  </a:lnTo>
                  <a:lnTo>
                    <a:pt x="7848" y="1308887"/>
                  </a:lnTo>
                  <a:lnTo>
                    <a:pt x="5372" y="1304620"/>
                  </a:lnTo>
                  <a:lnTo>
                    <a:pt x="5372" y="1282598"/>
                  </a:lnTo>
                  <a:lnTo>
                    <a:pt x="7848" y="1278331"/>
                  </a:lnTo>
                  <a:lnTo>
                    <a:pt x="17195" y="1278331"/>
                  </a:lnTo>
                  <a:lnTo>
                    <a:pt x="19723" y="1282598"/>
                  </a:lnTo>
                  <a:lnTo>
                    <a:pt x="19723" y="1274254"/>
                  </a:lnTo>
                  <a:lnTo>
                    <a:pt x="4152" y="1274254"/>
                  </a:lnTo>
                  <a:lnTo>
                    <a:pt x="1689" y="1278331"/>
                  </a:lnTo>
                  <a:lnTo>
                    <a:pt x="0" y="1281201"/>
                  </a:lnTo>
                  <a:lnTo>
                    <a:pt x="0" y="1306029"/>
                  </a:lnTo>
                  <a:lnTo>
                    <a:pt x="4152" y="1312976"/>
                  </a:lnTo>
                  <a:lnTo>
                    <a:pt x="20955" y="1312976"/>
                  </a:lnTo>
                  <a:lnTo>
                    <a:pt x="23393" y="1308887"/>
                  </a:lnTo>
                  <a:lnTo>
                    <a:pt x="25095" y="1306029"/>
                  </a:lnTo>
                  <a:lnTo>
                    <a:pt x="25095" y="1281201"/>
                  </a:lnTo>
                  <a:close/>
                </a:path>
                <a:path w="808990" h="1322069">
                  <a:moveTo>
                    <a:pt x="38798" y="1306931"/>
                  </a:moveTo>
                  <a:lnTo>
                    <a:pt x="37109" y="1305179"/>
                  </a:lnTo>
                  <a:lnTo>
                    <a:pt x="32689" y="1305179"/>
                  </a:lnTo>
                  <a:lnTo>
                    <a:pt x="31000" y="1306931"/>
                  </a:lnTo>
                  <a:lnTo>
                    <a:pt x="31000" y="1310398"/>
                  </a:lnTo>
                  <a:lnTo>
                    <a:pt x="31623" y="1311579"/>
                  </a:lnTo>
                  <a:lnTo>
                    <a:pt x="32575" y="1312303"/>
                  </a:lnTo>
                  <a:lnTo>
                    <a:pt x="30327" y="1321600"/>
                  </a:lnTo>
                  <a:lnTo>
                    <a:pt x="34036" y="1321600"/>
                  </a:lnTo>
                  <a:lnTo>
                    <a:pt x="38506" y="1311402"/>
                  </a:lnTo>
                  <a:lnTo>
                    <a:pt x="38798" y="1310297"/>
                  </a:lnTo>
                  <a:lnTo>
                    <a:pt x="38798" y="1309065"/>
                  </a:lnTo>
                  <a:lnTo>
                    <a:pt x="38798" y="1306931"/>
                  </a:lnTo>
                  <a:close/>
                </a:path>
                <a:path w="808990" h="1322069">
                  <a:moveTo>
                    <a:pt x="66598" y="1307998"/>
                  </a:moveTo>
                  <a:lnTo>
                    <a:pt x="49733" y="1307998"/>
                  </a:lnTo>
                  <a:lnTo>
                    <a:pt x="57073" y="1300454"/>
                  </a:lnTo>
                  <a:lnTo>
                    <a:pt x="62026" y="1294561"/>
                  </a:lnTo>
                  <a:lnTo>
                    <a:pt x="64820" y="1289507"/>
                  </a:lnTo>
                  <a:lnTo>
                    <a:pt x="65709" y="1284503"/>
                  </a:lnTo>
                  <a:lnTo>
                    <a:pt x="65709" y="1278674"/>
                  </a:lnTo>
                  <a:lnTo>
                    <a:pt x="61328" y="1274254"/>
                  </a:lnTo>
                  <a:lnTo>
                    <a:pt x="49733" y="1274254"/>
                  </a:lnTo>
                  <a:lnTo>
                    <a:pt x="46101" y="1276159"/>
                  </a:lnTo>
                  <a:lnTo>
                    <a:pt x="43053" y="1279906"/>
                  </a:lnTo>
                  <a:lnTo>
                    <a:pt x="46532" y="1282598"/>
                  </a:lnTo>
                  <a:lnTo>
                    <a:pt x="48958" y="1279740"/>
                  </a:lnTo>
                  <a:lnTo>
                    <a:pt x="51015" y="1278509"/>
                  </a:lnTo>
                  <a:lnTo>
                    <a:pt x="57797" y="1278509"/>
                  </a:lnTo>
                  <a:lnTo>
                    <a:pt x="60325" y="1280807"/>
                  </a:lnTo>
                  <a:lnTo>
                    <a:pt x="60325" y="1284719"/>
                  </a:lnTo>
                  <a:lnTo>
                    <a:pt x="59613" y="1289024"/>
                  </a:lnTo>
                  <a:lnTo>
                    <a:pt x="57048" y="1293583"/>
                  </a:lnTo>
                  <a:lnTo>
                    <a:pt x="52006" y="1299578"/>
                  </a:lnTo>
                  <a:lnTo>
                    <a:pt x="43853" y="1308214"/>
                  </a:lnTo>
                  <a:lnTo>
                    <a:pt x="43853" y="1312303"/>
                  </a:lnTo>
                  <a:lnTo>
                    <a:pt x="65976" y="1312303"/>
                  </a:lnTo>
                  <a:lnTo>
                    <a:pt x="66598" y="1307998"/>
                  </a:lnTo>
                  <a:close/>
                </a:path>
                <a:path w="808990" h="1322069">
                  <a:moveTo>
                    <a:pt x="90144" y="1277899"/>
                  </a:moveTo>
                  <a:lnTo>
                    <a:pt x="89979" y="1277734"/>
                  </a:lnTo>
                  <a:lnTo>
                    <a:pt x="86283" y="1274254"/>
                  </a:lnTo>
                  <a:lnTo>
                    <a:pt x="85559" y="1274254"/>
                  </a:lnTo>
                  <a:lnTo>
                    <a:pt x="85559" y="1280807"/>
                  </a:lnTo>
                  <a:lnTo>
                    <a:pt x="85559" y="1286751"/>
                  </a:lnTo>
                  <a:lnTo>
                    <a:pt x="84709" y="1289545"/>
                  </a:lnTo>
                  <a:lnTo>
                    <a:pt x="84658" y="1289710"/>
                  </a:lnTo>
                  <a:lnTo>
                    <a:pt x="77431" y="1289710"/>
                  </a:lnTo>
                  <a:lnTo>
                    <a:pt x="76517" y="1286751"/>
                  </a:lnTo>
                  <a:lnTo>
                    <a:pt x="76479" y="1280807"/>
                  </a:lnTo>
                  <a:lnTo>
                    <a:pt x="77381" y="1277899"/>
                  </a:lnTo>
                  <a:lnTo>
                    <a:pt x="77431" y="1277734"/>
                  </a:lnTo>
                  <a:lnTo>
                    <a:pt x="84658" y="1277734"/>
                  </a:lnTo>
                  <a:lnTo>
                    <a:pt x="85559" y="1280807"/>
                  </a:lnTo>
                  <a:lnTo>
                    <a:pt x="85559" y="1274254"/>
                  </a:lnTo>
                  <a:lnTo>
                    <a:pt x="75806" y="1274254"/>
                  </a:lnTo>
                  <a:lnTo>
                    <a:pt x="71932" y="1277899"/>
                  </a:lnTo>
                  <a:lnTo>
                    <a:pt x="71932" y="1289545"/>
                  </a:lnTo>
                  <a:lnTo>
                    <a:pt x="75806" y="1293190"/>
                  </a:lnTo>
                  <a:lnTo>
                    <a:pt x="86283" y="1293190"/>
                  </a:lnTo>
                  <a:lnTo>
                    <a:pt x="89979" y="1289710"/>
                  </a:lnTo>
                  <a:lnTo>
                    <a:pt x="90144" y="1289545"/>
                  </a:lnTo>
                  <a:lnTo>
                    <a:pt x="90144" y="1277899"/>
                  </a:lnTo>
                  <a:close/>
                </a:path>
                <a:path w="808990" h="1322069">
                  <a:moveTo>
                    <a:pt x="107353" y="1274813"/>
                  </a:moveTo>
                  <a:lnTo>
                    <a:pt x="103771" y="1272451"/>
                  </a:lnTo>
                  <a:lnTo>
                    <a:pt x="77825" y="1311681"/>
                  </a:lnTo>
                  <a:lnTo>
                    <a:pt x="81407" y="1314030"/>
                  </a:lnTo>
                  <a:lnTo>
                    <a:pt x="107353" y="1274813"/>
                  </a:lnTo>
                  <a:close/>
                </a:path>
                <a:path w="808990" h="1322069">
                  <a:moveTo>
                    <a:pt x="113195" y="1297673"/>
                  </a:moveTo>
                  <a:lnTo>
                    <a:pt x="109385" y="1294028"/>
                  </a:lnTo>
                  <a:lnTo>
                    <a:pt x="108648" y="1294028"/>
                  </a:lnTo>
                  <a:lnTo>
                    <a:pt x="108648" y="1300594"/>
                  </a:lnTo>
                  <a:lnTo>
                    <a:pt x="108648" y="1306537"/>
                  </a:lnTo>
                  <a:lnTo>
                    <a:pt x="107797" y="1309344"/>
                  </a:lnTo>
                  <a:lnTo>
                    <a:pt x="107746" y="1309509"/>
                  </a:lnTo>
                  <a:lnTo>
                    <a:pt x="100520" y="1309509"/>
                  </a:lnTo>
                  <a:lnTo>
                    <a:pt x="99606" y="1306537"/>
                  </a:lnTo>
                  <a:lnTo>
                    <a:pt x="99568" y="1300594"/>
                  </a:lnTo>
                  <a:lnTo>
                    <a:pt x="100482" y="1297673"/>
                  </a:lnTo>
                  <a:lnTo>
                    <a:pt x="107784" y="1297673"/>
                  </a:lnTo>
                  <a:lnTo>
                    <a:pt x="108648" y="1300594"/>
                  </a:lnTo>
                  <a:lnTo>
                    <a:pt x="108648" y="1294028"/>
                  </a:lnTo>
                  <a:lnTo>
                    <a:pt x="98844" y="1294028"/>
                  </a:lnTo>
                  <a:lnTo>
                    <a:pt x="94983" y="1297673"/>
                  </a:lnTo>
                  <a:lnTo>
                    <a:pt x="94983" y="1309344"/>
                  </a:lnTo>
                  <a:lnTo>
                    <a:pt x="98844" y="1312976"/>
                  </a:lnTo>
                  <a:lnTo>
                    <a:pt x="109385" y="1312976"/>
                  </a:lnTo>
                  <a:lnTo>
                    <a:pt x="113017" y="1309509"/>
                  </a:lnTo>
                  <a:lnTo>
                    <a:pt x="113195" y="1309344"/>
                  </a:lnTo>
                  <a:lnTo>
                    <a:pt x="113195" y="1297673"/>
                  </a:lnTo>
                  <a:close/>
                </a:path>
                <a:path w="808990" h="1322069">
                  <a:moveTo>
                    <a:pt x="720102" y="8750"/>
                  </a:moveTo>
                  <a:lnTo>
                    <a:pt x="718388" y="5880"/>
                  </a:lnTo>
                  <a:lnTo>
                    <a:pt x="715962" y="1803"/>
                  </a:lnTo>
                  <a:lnTo>
                    <a:pt x="714730" y="1803"/>
                  </a:lnTo>
                  <a:lnTo>
                    <a:pt x="714730" y="10134"/>
                  </a:lnTo>
                  <a:lnTo>
                    <a:pt x="714730" y="32169"/>
                  </a:lnTo>
                  <a:lnTo>
                    <a:pt x="712203" y="36423"/>
                  </a:lnTo>
                  <a:lnTo>
                    <a:pt x="702843" y="36423"/>
                  </a:lnTo>
                  <a:lnTo>
                    <a:pt x="700379" y="32169"/>
                  </a:lnTo>
                  <a:lnTo>
                    <a:pt x="700379" y="10134"/>
                  </a:lnTo>
                  <a:lnTo>
                    <a:pt x="702843" y="5880"/>
                  </a:lnTo>
                  <a:lnTo>
                    <a:pt x="712203" y="5880"/>
                  </a:lnTo>
                  <a:lnTo>
                    <a:pt x="714730" y="10134"/>
                  </a:lnTo>
                  <a:lnTo>
                    <a:pt x="714730" y="1803"/>
                  </a:lnTo>
                  <a:lnTo>
                    <a:pt x="699147" y="1803"/>
                  </a:lnTo>
                  <a:lnTo>
                    <a:pt x="696683" y="5880"/>
                  </a:lnTo>
                  <a:lnTo>
                    <a:pt x="694994" y="8750"/>
                  </a:lnTo>
                  <a:lnTo>
                    <a:pt x="694994" y="33578"/>
                  </a:lnTo>
                  <a:lnTo>
                    <a:pt x="699147" y="40525"/>
                  </a:lnTo>
                  <a:lnTo>
                    <a:pt x="715962" y="40525"/>
                  </a:lnTo>
                  <a:lnTo>
                    <a:pt x="718400" y="36423"/>
                  </a:lnTo>
                  <a:lnTo>
                    <a:pt x="720102" y="33578"/>
                  </a:lnTo>
                  <a:lnTo>
                    <a:pt x="720102" y="8750"/>
                  </a:lnTo>
                  <a:close/>
                </a:path>
                <a:path w="808990" h="1322069">
                  <a:moveTo>
                    <a:pt x="733793" y="34455"/>
                  </a:moveTo>
                  <a:lnTo>
                    <a:pt x="732116" y="32727"/>
                  </a:lnTo>
                  <a:lnTo>
                    <a:pt x="727697" y="32727"/>
                  </a:lnTo>
                  <a:lnTo>
                    <a:pt x="726008" y="34455"/>
                  </a:lnTo>
                  <a:lnTo>
                    <a:pt x="726008" y="37947"/>
                  </a:lnTo>
                  <a:lnTo>
                    <a:pt x="726617" y="39128"/>
                  </a:lnTo>
                  <a:lnTo>
                    <a:pt x="727583" y="39852"/>
                  </a:lnTo>
                  <a:lnTo>
                    <a:pt x="725335" y="49149"/>
                  </a:lnTo>
                  <a:lnTo>
                    <a:pt x="729043" y="49149"/>
                  </a:lnTo>
                  <a:lnTo>
                    <a:pt x="733526" y="38950"/>
                  </a:lnTo>
                  <a:lnTo>
                    <a:pt x="733793" y="37846"/>
                  </a:lnTo>
                  <a:lnTo>
                    <a:pt x="733793" y="36601"/>
                  </a:lnTo>
                  <a:lnTo>
                    <a:pt x="733793" y="34455"/>
                  </a:lnTo>
                  <a:close/>
                </a:path>
                <a:path w="808990" h="1322069">
                  <a:moveTo>
                    <a:pt x="762228" y="20408"/>
                  </a:moveTo>
                  <a:lnTo>
                    <a:pt x="757910" y="15976"/>
                  </a:lnTo>
                  <a:lnTo>
                    <a:pt x="749554" y="15976"/>
                  </a:lnTo>
                  <a:lnTo>
                    <a:pt x="747534" y="16433"/>
                  </a:lnTo>
                  <a:lnTo>
                    <a:pt x="745578" y="17424"/>
                  </a:lnTo>
                  <a:lnTo>
                    <a:pt x="745578" y="6388"/>
                  </a:lnTo>
                  <a:lnTo>
                    <a:pt x="760196" y="6388"/>
                  </a:lnTo>
                  <a:lnTo>
                    <a:pt x="760933" y="2362"/>
                  </a:lnTo>
                  <a:lnTo>
                    <a:pt x="740638" y="2362"/>
                  </a:lnTo>
                  <a:lnTo>
                    <a:pt x="740638" y="21247"/>
                  </a:lnTo>
                  <a:lnTo>
                    <a:pt x="744677" y="21247"/>
                  </a:lnTo>
                  <a:lnTo>
                    <a:pt x="746480" y="20408"/>
                  </a:lnTo>
                  <a:lnTo>
                    <a:pt x="747979" y="19951"/>
                  </a:lnTo>
                  <a:lnTo>
                    <a:pt x="753872" y="19951"/>
                  </a:lnTo>
                  <a:lnTo>
                    <a:pt x="756843" y="21958"/>
                  </a:lnTo>
                  <a:lnTo>
                    <a:pt x="756843" y="33235"/>
                  </a:lnTo>
                  <a:lnTo>
                    <a:pt x="753872" y="36309"/>
                  </a:lnTo>
                  <a:lnTo>
                    <a:pt x="745909" y="36309"/>
                  </a:lnTo>
                  <a:lnTo>
                    <a:pt x="743496" y="35153"/>
                  </a:lnTo>
                  <a:lnTo>
                    <a:pt x="741260" y="32727"/>
                  </a:lnTo>
                  <a:lnTo>
                    <a:pt x="738111" y="35750"/>
                  </a:lnTo>
                  <a:lnTo>
                    <a:pt x="741032" y="38735"/>
                  </a:lnTo>
                  <a:lnTo>
                    <a:pt x="744448" y="40525"/>
                  </a:lnTo>
                  <a:lnTo>
                    <a:pt x="757008" y="40525"/>
                  </a:lnTo>
                  <a:lnTo>
                    <a:pt x="762228" y="35318"/>
                  </a:lnTo>
                  <a:lnTo>
                    <a:pt x="762228" y="20408"/>
                  </a:lnTo>
                  <a:close/>
                </a:path>
                <a:path w="808990" h="1322069">
                  <a:moveTo>
                    <a:pt x="785495" y="5435"/>
                  </a:moveTo>
                  <a:lnTo>
                    <a:pt x="785317" y="5270"/>
                  </a:lnTo>
                  <a:lnTo>
                    <a:pt x="781621" y="1803"/>
                  </a:lnTo>
                  <a:lnTo>
                    <a:pt x="780897" y="1803"/>
                  </a:lnTo>
                  <a:lnTo>
                    <a:pt x="780897" y="8356"/>
                  </a:lnTo>
                  <a:lnTo>
                    <a:pt x="780897" y="14300"/>
                  </a:lnTo>
                  <a:lnTo>
                    <a:pt x="780046" y="17094"/>
                  </a:lnTo>
                  <a:lnTo>
                    <a:pt x="779995" y="17259"/>
                  </a:lnTo>
                  <a:lnTo>
                    <a:pt x="772769" y="17259"/>
                  </a:lnTo>
                  <a:lnTo>
                    <a:pt x="771855" y="14300"/>
                  </a:lnTo>
                  <a:lnTo>
                    <a:pt x="771817" y="8356"/>
                  </a:lnTo>
                  <a:lnTo>
                    <a:pt x="772718" y="5435"/>
                  </a:lnTo>
                  <a:lnTo>
                    <a:pt x="772769" y="5270"/>
                  </a:lnTo>
                  <a:lnTo>
                    <a:pt x="779995" y="5270"/>
                  </a:lnTo>
                  <a:lnTo>
                    <a:pt x="780897" y="8356"/>
                  </a:lnTo>
                  <a:lnTo>
                    <a:pt x="780897" y="1803"/>
                  </a:lnTo>
                  <a:lnTo>
                    <a:pt x="771144" y="1803"/>
                  </a:lnTo>
                  <a:lnTo>
                    <a:pt x="767270" y="5435"/>
                  </a:lnTo>
                  <a:lnTo>
                    <a:pt x="767270" y="17094"/>
                  </a:lnTo>
                  <a:lnTo>
                    <a:pt x="771144" y="20739"/>
                  </a:lnTo>
                  <a:lnTo>
                    <a:pt x="781621" y="20739"/>
                  </a:lnTo>
                  <a:lnTo>
                    <a:pt x="785317" y="17259"/>
                  </a:lnTo>
                  <a:lnTo>
                    <a:pt x="785495" y="17094"/>
                  </a:lnTo>
                  <a:lnTo>
                    <a:pt x="785495" y="5435"/>
                  </a:lnTo>
                  <a:close/>
                </a:path>
                <a:path w="808990" h="1322069">
                  <a:moveTo>
                    <a:pt x="802690" y="2362"/>
                  </a:moveTo>
                  <a:lnTo>
                    <a:pt x="799109" y="0"/>
                  </a:lnTo>
                  <a:lnTo>
                    <a:pt x="773163" y="39230"/>
                  </a:lnTo>
                  <a:lnTo>
                    <a:pt x="776744" y="41579"/>
                  </a:lnTo>
                  <a:lnTo>
                    <a:pt x="802690" y="2362"/>
                  </a:lnTo>
                  <a:close/>
                </a:path>
                <a:path w="808990" h="1322069">
                  <a:moveTo>
                    <a:pt x="808532" y="25222"/>
                  </a:moveTo>
                  <a:lnTo>
                    <a:pt x="804722" y="21577"/>
                  </a:lnTo>
                  <a:lnTo>
                    <a:pt x="803986" y="21577"/>
                  </a:lnTo>
                  <a:lnTo>
                    <a:pt x="803986" y="28143"/>
                  </a:lnTo>
                  <a:lnTo>
                    <a:pt x="803986" y="34086"/>
                  </a:lnTo>
                  <a:lnTo>
                    <a:pt x="803135" y="36893"/>
                  </a:lnTo>
                  <a:lnTo>
                    <a:pt x="803084" y="37058"/>
                  </a:lnTo>
                  <a:lnTo>
                    <a:pt x="795858" y="37058"/>
                  </a:lnTo>
                  <a:lnTo>
                    <a:pt x="794943" y="34086"/>
                  </a:lnTo>
                  <a:lnTo>
                    <a:pt x="794905" y="28143"/>
                  </a:lnTo>
                  <a:lnTo>
                    <a:pt x="795820" y="25222"/>
                  </a:lnTo>
                  <a:lnTo>
                    <a:pt x="803122" y="25222"/>
                  </a:lnTo>
                  <a:lnTo>
                    <a:pt x="803986" y="28143"/>
                  </a:lnTo>
                  <a:lnTo>
                    <a:pt x="803986" y="21577"/>
                  </a:lnTo>
                  <a:lnTo>
                    <a:pt x="794181" y="21577"/>
                  </a:lnTo>
                  <a:lnTo>
                    <a:pt x="790321" y="25222"/>
                  </a:lnTo>
                  <a:lnTo>
                    <a:pt x="790321" y="36893"/>
                  </a:lnTo>
                  <a:lnTo>
                    <a:pt x="794181" y="40525"/>
                  </a:lnTo>
                  <a:lnTo>
                    <a:pt x="804722" y="40525"/>
                  </a:lnTo>
                  <a:lnTo>
                    <a:pt x="808355" y="37058"/>
                  </a:lnTo>
                  <a:lnTo>
                    <a:pt x="808532" y="36893"/>
                  </a:lnTo>
                  <a:lnTo>
                    <a:pt x="808532" y="25222"/>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4" name="object 120"/>
            <p:cNvSpPr/>
            <p:nvPr/>
          </p:nvSpPr>
          <p:spPr>
            <a:xfrm>
              <a:off x="22133160" y="28756800"/>
              <a:ext cx="3091320" cy="2154960"/>
            </a:xfrm>
            <a:custGeom>
              <a:avLst/>
              <a:gdLst>
                <a:gd name="textAreaLeft" fmla="*/ 0 w 3091320"/>
                <a:gd name="textAreaRight" fmla="*/ 3091680 w 3091320"/>
                <a:gd name="textAreaTop" fmla="*/ 0 h 2154960"/>
                <a:gd name="textAreaBottom" fmla="*/ 2155320 h 2154960"/>
              </a:gdLst>
              <a:ahLst/>
              <a:cxnLst/>
              <a:rect l="textAreaLeft" t="textAreaTop" r="textAreaRight" b="textAreaBottom"/>
              <a:pathLst>
                <a:path w="1676400" h="1169034">
                  <a:moveTo>
                    <a:pt x="25107" y="1128268"/>
                  </a:moveTo>
                  <a:lnTo>
                    <a:pt x="23406" y="1125410"/>
                  </a:lnTo>
                  <a:lnTo>
                    <a:pt x="20967" y="1121321"/>
                  </a:lnTo>
                  <a:lnTo>
                    <a:pt x="19735" y="1121321"/>
                  </a:lnTo>
                  <a:lnTo>
                    <a:pt x="19735" y="1129665"/>
                  </a:lnTo>
                  <a:lnTo>
                    <a:pt x="19735" y="1151686"/>
                  </a:lnTo>
                  <a:lnTo>
                    <a:pt x="17208" y="1155954"/>
                  </a:lnTo>
                  <a:lnTo>
                    <a:pt x="7848" y="1155954"/>
                  </a:lnTo>
                  <a:lnTo>
                    <a:pt x="5384" y="1151686"/>
                  </a:lnTo>
                  <a:lnTo>
                    <a:pt x="5384" y="1129665"/>
                  </a:lnTo>
                  <a:lnTo>
                    <a:pt x="7848" y="1125410"/>
                  </a:lnTo>
                  <a:lnTo>
                    <a:pt x="17208" y="1125410"/>
                  </a:lnTo>
                  <a:lnTo>
                    <a:pt x="19735" y="1129665"/>
                  </a:lnTo>
                  <a:lnTo>
                    <a:pt x="19735" y="1121321"/>
                  </a:lnTo>
                  <a:lnTo>
                    <a:pt x="4152" y="1121321"/>
                  </a:lnTo>
                  <a:lnTo>
                    <a:pt x="1689" y="1125410"/>
                  </a:lnTo>
                  <a:lnTo>
                    <a:pt x="0" y="1128268"/>
                  </a:lnTo>
                  <a:lnTo>
                    <a:pt x="0" y="1153096"/>
                  </a:lnTo>
                  <a:lnTo>
                    <a:pt x="4152" y="1160043"/>
                  </a:lnTo>
                  <a:lnTo>
                    <a:pt x="20967" y="1160043"/>
                  </a:lnTo>
                  <a:lnTo>
                    <a:pt x="23406" y="1155954"/>
                  </a:lnTo>
                  <a:lnTo>
                    <a:pt x="25107" y="1153096"/>
                  </a:lnTo>
                  <a:lnTo>
                    <a:pt x="25107" y="1128268"/>
                  </a:lnTo>
                  <a:close/>
                </a:path>
                <a:path w="1676400" h="1169034">
                  <a:moveTo>
                    <a:pt x="38798" y="1153998"/>
                  </a:moveTo>
                  <a:lnTo>
                    <a:pt x="37122" y="1152245"/>
                  </a:lnTo>
                  <a:lnTo>
                    <a:pt x="32702" y="1152245"/>
                  </a:lnTo>
                  <a:lnTo>
                    <a:pt x="31013" y="1153998"/>
                  </a:lnTo>
                  <a:lnTo>
                    <a:pt x="31013" y="1157465"/>
                  </a:lnTo>
                  <a:lnTo>
                    <a:pt x="31623" y="1158646"/>
                  </a:lnTo>
                  <a:lnTo>
                    <a:pt x="32588" y="1159370"/>
                  </a:lnTo>
                  <a:lnTo>
                    <a:pt x="30340" y="1168679"/>
                  </a:lnTo>
                  <a:lnTo>
                    <a:pt x="34048" y="1168679"/>
                  </a:lnTo>
                  <a:lnTo>
                    <a:pt x="38531" y="1158468"/>
                  </a:lnTo>
                  <a:lnTo>
                    <a:pt x="38798" y="1157351"/>
                  </a:lnTo>
                  <a:lnTo>
                    <a:pt x="38798" y="1156131"/>
                  </a:lnTo>
                  <a:lnTo>
                    <a:pt x="38798" y="1153998"/>
                  </a:lnTo>
                  <a:close/>
                </a:path>
                <a:path w="1676400" h="1169034">
                  <a:moveTo>
                    <a:pt x="66560" y="1142898"/>
                  </a:moveTo>
                  <a:lnTo>
                    <a:pt x="62801" y="1139926"/>
                  </a:lnTo>
                  <a:lnTo>
                    <a:pt x="58089" y="1139469"/>
                  </a:lnTo>
                  <a:lnTo>
                    <a:pt x="62293" y="1138478"/>
                  </a:lnTo>
                  <a:lnTo>
                    <a:pt x="65379" y="1135608"/>
                  </a:lnTo>
                  <a:lnTo>
                    <a:pt x="65379" y="1130833"/>
                  </a:lnTo>
                  <a:lnTo>
                    <a:pt x="65379" y="1125791"/>
                  </a:lnTo>
                  <a:lnTo>
                    <a:pt x="61455" y="1121321"/>
                  </a:lnTo>
                  <a:lnTo>
                    <a:pt x="50241" y="1121321"/>
                  </a:lnTo>
                  <a:lnTo>
                    <a:pt x="46774" y="1122781"/>
                  </a:lnTo>
                  <a:lnTo>
                    <a:pt x="43573" y="1125740"/>
                  </a:lnTo>
                  <a:lnTo>
                    <a:pt x="46266" y="1128826"/>
                  </a:lnTo>
                  <a:lnTo>
                    <a:pt x="48780" y="1126464"/>
                  </a:lnTo>
                  <a:lnTo>
                    <a:pt x="51028" y="1125474"/>
                  </a:lnTo>
                  <a:lnTo>
                    <a:pt x="57759" y="1125474"/>
                  </a:lnTo>
                  <a:lnTo>
                    <a:pt x="60210" y="1127645"/>
                  </a:lnTo>
                  <a:lnTo>
                    <a:pt x="60210" y="1135557"/>
                  </a:lnTo>
                  <a:lnTo>
                    <a:pt x="57137" y="1137805"/>
                  </a:lnTo>
                  <a:lnTo>
                    <a:pt x="51536" y="1137805"/>
                  </a:lnTo>
                  <a:lnTo>
                    <a:pt x="50914" y="1141780"/>
                  </a:lnTo>
                  <a:lnTo>
                    <a:pt x="58254" y="1141780"/>
                  </a:lnTo>
                  <a:lnTo>
                    <a:pt x="61175" y="1143342"/>
                  </a:lnTo>
                  <a:lnTo>
                    <a:pt x="61175" y="1152918"/>
                  </a:lnTo>
                  <a:lnTo>
                    <a:pt x="58318" y="1155839"/>
                  </a:lnTo>
                  <a:lnTo>
                    <a:pt x="50584" y="1155839"/>
                  </a:lnTo>
                  <a:lnTo>
                    <a:pt x="48056" y="1154722"/>
                  </a:lnTo>
                  <a:lnTo>
                    <a:pt x="45593" y="1152156"/>
                  </a:lnTo>
                  <a:lnTo>
                    <a:pt x="42506" y="1155001"/>
                  </a:lnTo>
                  <a:lnTo>
                    <a:pt x="45364" y="1158417"/>
                  </a:lnTo>
                  <a:lnTo>
                    <a:pt x="49288" y="1160043"/>
                  </a:lnTo>
                  <a:lnTo>
                    <a:pt x="61569" y="1160043"/>
                  </a:lnTo>
                  <a:lnTo>
                    <a:pt x="66560" y="1155115"/>
                  </a:lnTo>
                  <a:lnTo>
                    <a:pt x="66560" y="1142898"/>
                  </a:lnTo>
                  <a:close/>
                </a:path>
                <a:path w="1676400" h="1169034">
                  <a:moveTo>
                    <a:pt x="90373" y="1124966"/>
                  </a:moveTo>
                  <a:lnTo>
                    <a:pt x="90208" y="1124800"/>
                  </a:lnTo>
                  <a:lnTo>
                    <a:pt x="86512" y="1121321"/>
                  </a:lnTo>
                  <a:lnTo>
                    <a:pt x="85788" y="1121321"/>
                  </a:lnTo>
                  <a:lnTo>
                    <a:pt x="85788" y="1127874"/>
                  </a:lnTo>
                  <a:lnTo>
                    <a:pt x="85788" y="1133817"/>
                  </a:lnTo>
                  <a:lnTo>
                    <a:pt x="84937" y="1136611"/>
                  </a:lnTo>
                  <a:lnTo>
                    <a:pt x="84886" y="1136789"/>
                  </a:lnTo>
                  <a:lnTo>
                    <a:pt x="77660" y="1136789"/>
                  </a:lnTo>
                  <a:lnTo>
                    <a:pt x="76746" y="1133817"/>
                  </a:lnTo>
                  <a:lnTo>
                    <a:pt x="76708" y="1127874"/>
                  </a:lnTo>
                  <a:lnTo>
                    <a:pt x="77609" y="1124966"/>
                  </a:lnTo>
                  <a:lnTo>
                    <a:pt x="77660" y="1124800"/>
                  </a:lnTo>
                  <a:lnTo>
                    <a:pt x="84886" y="1124800"/>
                  </a:lnTo>
                  <a:lnTo>
                    <a:pt x="85788" y="1127874"/>
                  </a:lnTo>
                  <a:lnTo>
                    <a:pt x="85788" y="1121321"/>
                  </a:lnTo>
                  <a:lnTo>
                    <a:pt x="76034" y="1121321"/>
                  </a:lnTo>
                  <a:lnTo>
                    <a:pt x="72161" y="1124966"/>
                  </a:lnTo>
                  <a:lnTo>
                    <a:pt x="72161" y="1136611"/>
                  </a:lnTo>
                  <a:lnTo>
                    <a:pt x="76034" y="1140256"/>
                  </a:lnTo>
                  <a:lnTo>
                    <a:pt x="86512" y="1140256"/>
                  </a:lnTo>
                  <a:lnTo>
                    <a:pt x="90208" y="1136789"/>
                  </a:lnTo>
                  <a:lnTo>
                    <a:pt x="90373" y="1136611"/>
                  </a:lnTo>
                  <a:lnTo>
                    <a:pt x="90373" y="1124966"/>
                  </a:lnTo>
                  <a:close/>
                </a:path>
                <a:path w="1676400" h="1169034">
                  <a:moveTo>
                    <a:pt x="107581" y="1121879"/>
                  </a:moveTo>
                  <a:lnTo>
                    <a:pt x="104000" y="1119517"/>
                  </a:lnTo>
                  <a:lnTo>
                    <a:pt x="78054" y="1158748"/>
                  </a:lnTo>
                  <a:lnTo>
                    <a:pt x="81635" y="1161110"/>
                  </a:lnTo>
                  <a:lnTo>
                    <a:pt x="107581" y="1121879"/>
                  </a:lnTo>
                  <a:close/>
                </a:path>
                <a:path w="1676400" h="1169034">
                  <a:moveTo>
                    <a:pt x="113423" y="1144739"/>
                  </a:moveTo>
                  <a:lnTo>
                    <a:pt x="109613" y="1141095"/>
                  </a:lnTo>
                  <a:lnTo>
                    <a:pt x="108877" y="1141095"/>
                  </a:lnTo>
                  <a:lnTo>
                    <a:pt x="108877" y="1147660"/>
                  </a:lnTo>
                  <a:lnTo>
                    <a:pt x="108877" y="1153604"/>
                  </a:lnTo>
                  <a:lnTo>
                    <a:pt x="108026" y="1156411"/>
                  </a:lnTo>
                  <a:lnTo>
                    <a:pt x="107975" y="1156576"/>
                  </a:lnTo>
                  <a:lnTo>
                    <a:pt x="100749" y="1156576"/>
                  </a:lnTo>
                  <a:lnTo>
                    <a:pt x="99834" y="1153604"/>
                  </a:lnTo>
                  <a:lnTo>
                    <a:pt x="99796" y="1147660"/>
                  </a:lnTo>
                  <a:lnTo>
                    <a:pt x="100711" y="1144739"/>
                  </a:lnTo>
                  <a:lnTo>
                    <a:pt x="108013" y="1144739"/>
                  </a:lnTo>
                  <a:lnTo>
                    <a:pt x="108877" y="1147660"/>
                  </a:lnTo>
                  <a:lnTo>
                    <a:pt x="108877" y="1141095"/>
                  </a:lnTo>
                  <a:lnTo>
                    <a:pt x="99072" y="1141095"/>
                  </a:lnTo>
                  <a:lnTo>
                    <a:pt x="95211" y="1144739"/>
                  </a:lnTo>
                  <a:lnTo>
                    <a:pt x="95211" y="1156411"/>
                  </a:lnTo>
                  <a:lnTo>
                    <a:pt x="99072" y="1160043"/>
                  </a:lnTo>
                  <a:lnTo>
                    <a:pt x="109613" y="1160043"/>
                  </a:lnTo>
                  <a:lnTo>
                    <a:pt x="113245" y="1156576"/>
                  </a:lnTo>
                  <a:lnTo>
                    <a:pt x="113423" y="1156411"/>
                  </a:lnTo>
                  <a:lnTo>
                    <a:pt x="113423" y="1144739"/>
                  </a:lnTo>
                  <a:close/>
                </a:path>
                <a:path w="1676400" h="1169034">
                  <a:moveTo>
                    <a:pt x="1598409" y="2362"/>
                  </a:moveTo>
                  <a:lnTo>
                    <a:pt x="1593875" y="2362"/>
                  </a:lnTo>
                  <a:lnTo>
                    <a:pt x="1582267" y="9537"/>
                  </a:lnTo>
                  <a:lnTo>
                    <a:pt x="1584515" y="13169"/>
                  </a:lnTo>
                  <a:lnTo>
                    <a:pt x="1593253" y="7848"/>
                  </a:lnTo>
                  <a:lnTo>
                    <a:pt x="1593253" y="39852"/>
                  </a:lnTo>
                  <a:lnTo>
                    <a:pt x="1598409" y="39852"/>
                  </a:lnTo>
                  <a:lnTo>
                    <a:pt x="1598409" y="2362"/>
                  </a:lnTo>
                  <a:close/>
                </a:path>
                <a:path w="1676400" h="1169034">
                  <a:moveTo>
                    <a:pt x="1629524" y="35547"/>
                  </a:moveTo>
                  <a:lnTo>
                    <a:pt x="1612671" y="35547"/>
                  </a:lnTo>
                  <a:lnTo>
                    <a:pt x="1619999" y="28003"/>
                  </a:lnTo>
                  <a:lnTo>
                    <a:pt x="1624952" y="22110"/>
                  </a:lnTo>
                  <a:lnTo>
                    <a:pt x="1627746" y="17056"/>
                  </a:lnTo>
                  <a:lnTo>
                    <a:pt x="1628635" y="12052"/>
                  </a:lnTo>
                  <a:lnTo>
                    <a:pt x="1628635" y="6223"/>
                  </a:lnTo>
                  <a:lnTo>
                    <a:pt x="1624266" y="1803"/>
                  </a:lnTo>
                  <a:lnTo>
                    <a:pt x="1612671" y="1803"/>
                  </a:lnTo>
                  <a:lnTo>
                    <a:pt x="1609013" y="3695"/>
                  </a:lnTo>
                  <a:lnTo>
                    <a:pt x="1605991" y="7454"/>
                  </a:lnTo>
                  <a:lnTo>
                    <a:pt x="1609458" y="10134"/>
                  </a:lnTo>
                  <a:lnTo>
                    <a:pt x="1611884" y="7289"/>
                  </a:lnTo>
                  <a:lnTo>
                    <a:pt x="1613941" y="6057"/>
                  </a:lnTo>
                  <a:lnTo>
                    <a:pt x="1620723" y="6057"/>
                  </a:lnTo>
                  <a:lnTo>
                    <a:pt x="1623250" y="8343"/>
                  </a:lnTo>
                  <a:lnTo>
                    <a:pt x="1623250" y="12268"/>
                  </a:lnTo>
                  <a:lnTo>
                    <a:pt x="1622539" y="16573"/>
                  </a:lnTo>
                  <a:lnTo>
                    <a:pt x="1619973" y="21132"/>
                  </a:lnTo>
                  <a:lnTo>
                    <a:pt x="1614932" y="27127"/>
                  </a:lnTo>
                  <a:lnTo>
                    <a:pt x="1606778" y="35750"/>
                  </a:lnTo>
                  <a:lnTo>
                    <a:pt x="1606778" y="39852"/>
                  </a:lnTo>
                  <a:lnTo>
                    <a:pt x="1628914" y="39852"/>
                  </a:lnTo>
                  <a:lnTo>
                    <a:pt x="1629524" y="35547"/>
                  </a:lnTo>
                  <a:close/>
                </a:path>
                <a:path w="1676400" h="1169034">
                  <a:moveTo>
                    <a:pt x="1653082" y="5435"/>
                  </a:moveTo>
                  <a:lnTo>
                    <a:pt x="1652905" y="5270"/>
                  </a:lnTo>
                  <a:lnTo>
                    <a:pt x="1649209" y="1803"/>
                  </a:lnTo>
                  <a:lnTo>
                    <a:pt x="1648485" y="1803"/>
                  </a:lnTo>
                  <a:lnTo>
                    <a:pt x="1648485" y="8356"/>
                  </a:lnTo>
                  <a:lnTo>
                    <a:pt x="1648485" y="14300"/>
                  </a:lnTo>
                  <a:lnTo>
                    <a:pt x="1647634" y="17094"/>
                  </a:lnTo>
                  <a:lnTo>
                    <a:pt x="1647583" y="17259"/>
                  </a:lnTo>
                  <a:lnTo>
                    <a:pt x="1640357" y="17259"/>
                  </a:lnTo>
                  <a:lnTo>
                    <a:pt x="1639443" y="14300"/>
                  </a:lnTo>
                  <a:lnTo>
                    <a:pt x="1639404" y="8356"/>
                  </a:lnTo>
                  <a:lnTo>
                    <a:pt x="1640306" y="5435"/>
                  </a:lnTo>
                  <a:lnTo>
                    <a:pt x="1640357" y="5270"/>
                  </a:lnTo>
                  <a:lnTo>
                    <a:pt x="1647583" y="5270"/>
                  </a:lnTo>
                  <a:lnTo>
                    <a:pt x="1648485" y="8356"/>
                  </a:lnTo>
                  <a:lnTo>
                    <a:pt x="1648485" y="1803"/>
                  </a:lnTo>
                  <a:lnTo>
                    <a:pt x="1638731" y="1803"/>
                  </a:lnTo>
                  <a:lnTo>
                    <a:pt x="1634871" y="5435"/>
                  </a:lnTo>
                  <a:lnTo>
                    <a:pt x="1634871" y="17094"/>
                  </a:lnTo>
                  <a:lnTo>
                    <a:pt x="1638731" y="20739"/>
                  </a:lnTo>
                  <a:lnTo>
                    <a:pt x="1649209" y="20739"/>
                  </a:lnTo>
                  <a:lnTo>
                    <a:pt x="1652905" y="17259"/>
                  </a:lnTo>
                  <a:lnTo>
                    <a:pt x="1653082" y="17094"/>
                  </a:lnTo>
                  <a:lnTo>
                    <a:pt x="1653082" y="5435"/>
                  </a:lnTo>
                  <a:close/>
                </a:path>
                <a:path w="1676400" h="1169034">
                  <a:moveTo>
                    <a:pt x="1670291" y="2362"/>
                  </a:moveTo>
                  <a:lnTo>
                    <a:pt x="1666697" y="0"/>
                  </a:lnTo>
                  <a:lnTo>
                    <a:pt x="1640751" y="39230"/>
                  </a:lnTo>
                  <a:lnTo>
                    <a:pt x="1644345" y="41579"/>
                  </a:lnTo>
                  <a:lnTo>
                    <a:pt x="1670291" y="2362"/>
                  </a:lnTo>
                  <a:close/>
                </a:path>
                <a:path w="1676400" h="1169034">
                  <a:moveTo>
                    <a:pt x="1676120" y="25222"/>
                  </a:moveTo>
                  <a:lnTo>
                    <a:pt x="1672310" y="21577"/>
                  </a:lnTo>
                  <a:lnTo>
                    <a:pt x="1671574" y="21577"/>
                  </a:lnTo>
                  <a:lnTo>
                    <a:pt x="1671574" y="28143"/>
                  </a:lnTo>
                  <a:lnTo>
                    <a:pt x="1671574" y="34086"/>
                  </a:lnTo>
                  <a:lnTo>
                    <a:pt x="1670723" y="36880"/>
                  </a:lnTo>
                  <a:lnTo>
                    <a:pt x="1670672" y="37045"/>
                  </a:lnTo>
                  <a:lnTo>
                    <a:pt x="1663446" y="37045"/>
                  </a:lnTo>
                  <a:lnTo>
                    <a:pt x="1662531" y="34086"/>
                  </a:lnTo>
                  <a:lnTo>
                    <a:pt x="1662493" y="28143"/>
                  </a:lnTo>
                  <a:lnTo>
                    <a:pt x="1663407" y="25222"/>
                  </a:lnTo>
                  <a:lnTo>
                    <a:pt x="1670710" y="25222"/>
                  </a:lnTo>
                  <a:lnTo>
                    <a:pt x="1671574" y="28143"/>
                  </a:lnTo>
                  <a:lnTo>
                    <a:pt x="1671574" y="21577"/>
                  </a:lnTo>
                  <a:lnTo>
                    <a:pt x="1661769" y="21577"/>
                  </a:lnTo>
                  <a:lnTo>
                    <a:pt x="1657908" y="25222"/>
                  </a:lnTo>
                  <a:lnTo>
                    <a:pt x="1657908" y="36880"/>
                  </a:lnTo>
                  <a:lnTo>
                    <a:pt x="1661769" y="40525"/>
                  </a:lnTo>
                  <a:lnTo>
                    <a:pt x="1672310" y="40525"/>
                  </a:lnTo>
                  <a:lnTo>
                    <a:pt x="1675942" y="37045"/>
                  </a:lnTo>
                  <a:lnTo>
                    <a:pt x="1676120" y="36880"/>
                  </a:lnTo>
                  <a:lnTo>
                    <a:pt x="1676120" y="25222"/>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5" name="object 121"/>
            <p:cNvSpPr/>
            <p:nvPr/>
          </p:nvSpPr>
          <p:spPr>
            <a:xfrm>
              <a:off x="360" y="360"/>
              <a:ext cx="26204760" cy="3116160"/>
            </a:xfrm>
            <a:custGeom>
              <a:avLst/>
              <a:gdLst>
                <a:gd name="textAreaLeft" fmla="*/ 0 w 26204760"/>
                <a:gd name="textAreaRight" fmla="*/ 26205120 w 26204760"/>
                <a:gd name="textAreaTop" fmla="*/ 0 h 3116160"/>
                <a:gd name="textAreaBottom" fmla="*/ 3116520 h 3116160"/>
              </a:gdLst>
              <a:ahLst/>
              <a:cxnLst/>
              <a:rect l="textAreaLeft" t="textAreaTop" r="textAreaRight" b="textAreaBottom"/>
              <a:pathLst>
                <a:path w="14210030" h="1689735">
                  <a:moveTo>
                    <a:pt x="14209475" y="0"/>
                  </a:moveTo>
                  <a:lnTo>
                    <a:pt x="0" y="0"/>
                  </a:lnTo>
                  <a:lnTo>
                    <a:pt x="0" y="1689350"/>
                  </a:lnTo>
                  <a:lnTo>
                    <a:pt x="14209475" y="1689350"/>
                  </a:lnTo>
                  <a:lnTo>
                    <a:pt x="14209475"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56" name="object 122"/>
            <p:cNvPicPr/>
            <p:nvPr/>
          </p:nvPicPr>
          <p:blipFill>
            <a:blip r:embed="rId8"/>
            <a:stretch/>
          </p:blipFill>
          <p:spPr>
            <a:xfrm>
              <a:off x="935640" y="22125960"/>
              <a:ext cx="5840280" cy="3026520"/>
            </a:xfrm>
            <a:prstGeom prst="rect">
              <a:avLst/>
            </a:prstGeom>
            <a:ln w="0">
              <a:noFill/>
            </a:ln>
          </p:spPr>
        </p:pic>
        <p:pic>
          <p:nvPicPr>
            <p:cNvPr id="157" name="object 123"/>
            <p:cNvPicPr/>
            <p:nvPr/>
          </p:nvPicPr>
          <p:blipFill>
            <a:blip r:embed="rId9"/>
            <a:stretch/>
          </p:blipFill>
          <p:spPr>
            <a:xfrm>
              <a:off x="7099920" y="22125960"/>
              <a:ext cx="5840280" cy="3026520"/>
            </a:xfrm>
            <a:prstGeom prst="rect">
              <a:avLst/>
            </a:prstGeom>
            <a:ln w="0">
              <a:noFill/>
            </a:ln>
          </p:spPr>
        </p:pic>
        <p:pic>
          <p:nvPicPr>
            <p:cNvPr id="158" name="object 124"/>
            <p:cNvPicPr/>
            <p:nvPr/>
          </p:nvPicPr>
          <p:blipFill>
            <a:blip r:embed="rId10"/>
            <a:stretch/>
          </p:blipFill>
          <p:spPr>
            <a:xfrm>
              <a:off x="13264200" y="22125960"/>
              <a:ext cx="5840280" cy="3026520"/>
            </a:xfrm>
            <a:prstGeom prst="rect">
              <a:avLst/>
            </a:prstGeom>
            <a:ln w="0">
              <a:noFill/>
            </a:ln>
          </p:spPr>
        </p:pic>
        <p:pic>
          <p:nvPicPr>
            <p:cNvPr id="159" name="object 125"/>
            <p:cNvPicPr/>
            <p:nvPr/>
          </p:nvPicPr>
          <p:blipFill>
            <a:blip r:embed="rId11"/>
            <a:stretch/>
          </p:blipFill>
          <p:spPr>
            <a:xfrm>
              <a:off x="19428480" y="22125960"/>
              <a:ext cx="5840280" cy="3026520"/>
            </a:xfrm>
            <a:prstGeom prst="rect">
              <a:avLst/>
            </a:prstGeom>
            <a:ln w="0">
              <a:noFill/>
            </a:ln>
          </p:spPr>
        </p:pic>
      </p:grpSp>
      <p:sp>
        <p:nvSpPr>
          <p:cNvPr id="2" name="正方形/長方形 1">
            <a:extLst>
              <a:ext uri="{FF2B5EF4-FFF2-40B4-BE49-F238E27FC236}">
                <a16:creationId xmlns:a16="http://schemas.microsoft.com/office/drawing/2014/main" id="{04906296-9E03-5EF2-84DE-412A1575D7D0}"/>
              </a:ext>
            </a:extLst>
          </p:cNvPr>
          <p:cNvSpPr/>
          <p:nvPr/>
        </p:nvSpPr>
        <p:spPr>
          <a:xfrm>
            <a:off x="3606849" y="280212"/>
            <a:ext cx="18990702" cy="162771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6000" b="0" strike="noStrike" spc="-1">
                <a:solidFill>
                  <a:schemeClr val="bg1"/>
                </a:solidFill>
                <a:latin typeface="Arial"/>
              </a:rPr>
              <a:t>〇〇〇〇〇〇〇〇〇〇〇〇〇〇〇〇症例について</a:t>
            </a:r>
            <a:endParaRPr lang="en-US" sz="6000" b="0" strike="noStrike" spc="-1" dirty="0">
              <a:solidFill>
                <a:schemeClr val="bg1"/>
              </a:solidFill>
              <a:latin typeface="Arial"/>
            </a:endParaRPr>
          </a:p>
          <a:p>
            <a:pPr algn="ctr">
              <a:lnSpc>
                <a:spcPct val="100000"/>
              </a:lnSpc>
            </a:pPr>
            <a:r>
              <a:rPr lang="ja-JP" sz="4000" b="0" strike="noStrike" spc="-1">
                <a:solidFill>
                  <a:schemeClr val="bg1"/>
                </a:solidFill>
                <a:latin typeface="Arial"/>
              </a:rPr>
              <a:t>（</a:t>
            </a:r>
            <a:r>
              <a:rPr lang="ja-JP" sz="4800" b="0" strike="noStrike" spc="-1">
                <a:solidFill>
                  <a:schemeClr val="bg1"/>
                </a:solidFill>
                <a:latin typeface="Arial"/>
              </a:rPr>
              <a:t>〇〇身体所見等から考える〇〇〇〇の診断に向けて）</a:t>
            </a:r>
            <a:endParaRPr lang="en-US" sz="48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1C22424C-0382-AA2A-B77F-F93DA7CAB64E}"/>
              </a:ext>
            </a:extLst>
          </p:cNvPr>
          <p:cNvSpPr/>
          <p:nvPr/>
        </p:nvSpPr>
        <p:spPr>
          <a:xfrm>
            <a:off x="3315448" y="2162885"/>
            <a:ext cx="19577143" cy="79037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3600" b="0" strike="noStrike" spc="-1">
                <a:solidFill>
                  <a:schemeClr val="bg1"/>
                </a:solidFill>
                <a:latin typeface="Arial"/>
              </a:rPr>
              <a:t>〇〇〇〇〇〇〇〇病院〇〇〇内科・〇〇〇〇〇センター</a:t>
            </a:r>
            <a:r>
              <a:rPr lang="ja-JP" altLang="en-US" sz="3600" b="0" strike="noStrike" spc="-1">
                <a:solidFill>
                  <a:schemeClr val="bg1"/>
                </a:solidFill>
                <a:latin typeface="Arial"/>
              </a:rPr>
              <a:t>　</a:t>
            </a:r>
            <a:r>
              <a:rPr lang="ja-JP" altLang="ja-JP" sz="3600" b="0" strike="noStrike" spc="-1">
                <a:solidFill>
                  <a:schemeClr val="bg1"/>
                </a:solidFill>
                <a:latin typeface="Arial"/>
              </a:rPr>
              <a:t>名前　太郎</a:t>
            </a:r>
            <a:endParaRPr lang="en-US" altLang="ja-JP" sz="3600" b="0" strike="noStrike" spc="-1" dirty="0">
              <a:solidFill>
                <a:schemeClr val="bg1"/>
              </a:solidFill>
              <a:latin typeface="Arial"/>
            </a:endParaRPr>
          </a:p>
          <a:p>
            <a:pPr algn="ctr">
              <a:lnSpc>
                <a:spcPct val="100000"/>
              </a:lnSpc>
            </a:pPr>
            <a:endParaRPr lang="en-US" sz="3600" b="0" strike="noStrike" spc="-1" dirty="0">
              <a:solidFill>
                <a:schemeClr val="bg1"/>
              </a:solidFill>
              <a:latin typeface="Arial"/>
            </a:endParaRPr>
          </a:p>
        </p:txBody>
      </p:sp>
      <p:sp>
        <p:nvSpPr>
          <p:cNvPr id="4" name="テキスト ボックス 3">
            <a:extLst>
              <a:ext uri="{FF2B5EF4-FFF2-40B4-BE49-F238E27FC236}">
                <a16:creationId xmlns:a16="http://schemas.microsoft.com/office/drawing/2014/main" id="{13F6FA23-E814-0869-AE85-0BA0A94F9D0C}"/>
              </a:ext>
            </a:extLst>
          </p:cNvPr>
          <p:cNvSpPr txBox="1"/>
          <p:nvPr/>
        </p:nvSpPr>
        <p:spPr>
          <a:xfrm>
            <a:off x="593368" y="4328064"/>
            <a:ext cx="25028552" cy="197276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240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9A610AA0-C1AA-914F-5BD8-3260FEBB5300}"/>
              </a:ext>
            </a:extLst>
          </p:cNvPr>
          <p:cNvSpPr/>
          <p:nvPr/>
        </p:nvSpPr>
        <p:spPr>
          <a:xfrm>
            <a:off x="582480" y="33755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err="1">
                <a:solidFill>
                  <a:schemeClr val="bg1"/>
                </a:solidFill>
                <a:latin typeface="Arial"/>
              </a:rPr>
              <a:t>背景</a:t>
            </a:r>
            <a:endParaRPr lang="en-US" sz="4000" b="0" strike="noStrike" spc="-1" dirty="0">
              <a:solidFill>
                <a:schemeClr val="bg1"/>
              </a:solidFill>
              <a:latin typeface="Arial"/>
            </a:endParaRPr>
          </a:p>
        </p:txBody>
      </p:sp>
      <p:sp>
        <p:nvSpPr>
          <p:cNvPr id="6" name="正方形/長方形 5">
            <a:extLst>
              <a:ext uri="{FF2B5EF4-FFF2-40B4-BE49-F238E27FC236}">
                <a16:creationId xmlns:a16="http://schemas.microsoft.com/office/drawing/2014/main" id="{6A753B09-9DBF-2CA1-DB64-650CE4510279}"/>
              </a:ext>
            </a:extLst>
          </p:cNvPr>
          <p:cNvSpPr/>
          <p:nvPr/>
        </p:nvSpPr>
        <p:spPr>
          <a:xfrm>
            <a:off x="582480" y="68299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a:solidFill>
                  <a:schemeClr val="bg1"/>
                </a:solidFill>
                <a:latin typeface="Arial"/>
              </a:rPr>
              <a:t>症例</a:t>
            </a:r>
            <a:r>
              <a:rPr lang="en-US" altLang="ja-JP" sz="4000" spc="-1" dirty="0">
                <a:solidFill>
                  <a:schemeClr val="bg1"/>
                </a:solidFill>
                <a:latin typeface="Arial"/>
              </a:rPr>
              <a:t>1</a:t>
            </a:r>
            <a:endParaRPr lang="en-US" sz="4000" b="0" strike="noStrike" spc="-1" dirty="0">
              <a:solidFill>
                <a:schemeClr val="bg1"/>
              </a:solidFill>
              <a:latin typeface="Arial"/>
            </a:endParaRPr>
          </a:p>
        </p:txBody>
      </p:sp>
      <p:sp>
        <p:nvSpPr>
          <p:cNvPr id="7" name="正方形/長方形 6">
            <a:extLst>
              <a:ext uri="{FF2B5EF4-FFF2-40B4-BE49-F238E27FC236}">
                <a16:creationId xmlns:a16="http://schemas.microsoft.com/office/drawing/2014/main" id="{44A3A697-9580-0D0D-A7C0-797CAA2B8AB4}"/>
              </a:ext>
            </a:extLst>
          </p:cNvPr>
          <p:cNvSpPr/>
          <p:nvPr/>
        </p:nvSpPr>
        <p:spPr>
          <a:xfrm>
            <a:off x="13358680" y="68299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a:solidFill>
                  <a:schemeClr val="bg1"/>
                </a:solidFill>
                <a:latin typeface="Arial"/>
              </a:rPr>
              <a:t>症例</a:t>
            </a:r>
            <a:r>
              <a:rPr lang="en-US" altLang="ja-JP" sz="4000" spc="-1" dirty="0">
                <a:solidFill>
                  <a:schemeClr val="bg1"/>
                </a:solidFill>
                <a:latin typeface="Arial"/>
              </a:rPr>
              <a:t>2</a:t>
            </a:r>
            <a:endParaRPr lang="en-US" sz="4000" b="0" strike="noStrike" spc="-1" dirty="0">
              <a:solidFill>
                <a:schemeClr val="bg1"/>
              </a:solidFill>
              <a:latin typeface="Arial"/>
            </a:endParaRPr>
          </a:p>
        </p:txBody>
      </p:sp>
      <p:sp>
        <p:nvSpPr>
          <p:cNvPr id="8" name="正方形/長方形 7">
            <a:extLst>
              <a:ext uri="{FF2B5EF4-FFF2-40B4-BE49-F238E27FC236}">
                <a16:creationId xmlns:a16="http://schemas.microsoft.com/office/drawing/2014/main" id="{AB816649-9D09-4D3F-ACDF-B708A58EF4FC}"/>
              </a:ext>
            </a:extLst>
          </p:cNvPr>
          <p:cNvSpPr/>
          <p:nvPr/>
        </p:nvSpPr>
        <p:spPr>
          <a:xfrm>
            <a:off x="582480" y="119099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a:solidFill>
                  <a:schemeClr val="bg1"/>
                </a:solidFill>
                <a:latin typeface="Arial"/>
              </a:rPr>
              <a:t>症例画像</a:t>
            </a:r>
            <a:r>
              <a:rPr lang="en-US" altLang="ja-JP" sz="4000" spc="-1" dirty="0">
                <a:solidFill>
                  <a:schemeClr val="bg1"/>
                </a:solidFill>
                <a:latin typeface="Arial"/>
              </a:rPr>
              <a:t>1</a:t>
            </a:r>
            <a:endParaRPr lang="en-US" sz="4000" b="0" strike="noStrike" spc="-1" dirty="0">
              <a:solidFill>
                <a:schemeClr val="bg1"/>
              </a:solidFill>
              <a:latin typeface="Arial"/>
            </a:endParaRPr>
          </a:p>
        </p:txBody>
      </p:sp>
      <p:sp>
        <p:nvSpPr>
          <p:cNvPr id="9" name="正方形/長方形 8">
            <a:extLst>
              <a:ext uri="{FF2B5EF4-FFF2-40B4-BE49-F238E27FC236}">
                <a16:creationId xmlns:a16="http://schemas.microsoft.com/office/drawing/2014/main" id="{906AF002-DCB0-751E-5F8B-869D0245A823}"/>
              </a:ext>
            </a:extLst>
          </p:cNvPr>
          <p:cNvSpPr/>
          <p:nvPr/>
        </p:nvSpPr>
        <p:spPr>
          <a:xfrm>
            <a:off x="13358680" y="119099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a:solidFill>
                  <a:schemeClr val="bg1"/>
                </a:solidFill>
                <a:latin typeface="Arial"/>
              </a:rPr>
              <a:t>症例画像</a:t>
            </a:r>
            <a:r>
              <a:rPr lang="en-US" altLang="ja-JP" sz="4000" spc="-1" dirty="0">
                <a:solidFill>
                  <a:schemeClr val="bg1"/>
                </a:solidFill>
                <a:latin typeface="Arial"/>
              </a:rPr>
              <a:t>2</a:t>
            </a:r>
            <a:endParaRPr lang="en-US" sz="4000" b="0" strike="noStrike" spc="-1" dirty="0">
              <a:solidFill>
                <a:schemeClr val="bg1"/>
              </a:solidFill>
              <a:latin typeface="Arial"/>
            </a:endParaRPr>
          </a:p>
        </p:txBody>
      </p:sp>
      <p:sp>
        <p:nvSpPr>
          <p:cNvPr id="10" name="正方形/長方形 9">
            <a:extLst>
              <a:ext uri="{FF2B5EF4-FFF2-40B4-BE49-F238E27FC236}">
                <a16:creationId xmlns:a16="http://schemas.microsoft.com/office/drawing/2014/main" id="{F7F05105-11D4-9A8E-0071-753493B90BA5}"/>
              </a:ext>
            </a:extLst>
          </p:cNvPr>
          <p:cNvSpPr/>
          <p:nvPr/>
        </p:nvSpPr>
        <p:spPr>
          <a:xfrm>
            <a:off x="582480" y="188441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err="1">
                <a:solidFill>
                  <a:schemeClr val="bg1"/>
                </a:solidFill>
                <a:latin typeface="Arial"/>
              </a:rPr>
              <a:t>経過</a:t>
            </a:r>
            <a:endParaRPr lang="en-US" sz="4000" b="0" strike="noStrike" spc="-1" dirty="0">
              <a:solidFill>
                <a:schemeClr val="bg1"/>
              </a:solidFill>
              <a:latin typeface="Arial"/>
            </a:endParaRPr>
          </a:p>
        </p:txBody>
      </p:sp>
      <p:sp>
        <p:nvSpPr>
          <p:cNvPr id="11" name="正方形/長方形 10">
            <a:extLst>
              <a:ext uri="{FF2B5EF4-FFF2-40B4-BE49-F238E27FC236}">
                <a16:creationId xmlns:a16="http://schemas.microsoft.com/office/drawing/2014/main" id="{A98CA835-0B79-BC3C-6969-3398340DAB06}"/>
              </a:ext>
            </a:extLst>
          </p:cNvPr>
          <p:cNvSpPr/>
          <p:nvPr/>
        </p:nvSpPr>
        <p:spPr>
          <a:xfrm>
            <a:off x="582480" y="262101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altLang="en-US" sz="4000" spc="-1">
                <a:solidFill>
                  <a:schemeClr val="bg1"/>
                </a:solidFill>
                <a:latin typeface="Arial"/>
              </a:rPr>
              <a:t>結果</a:t>
            </a:r>
            <a:r>
              <a:rPr lang="en-US" altLang="ja-JP" sz="4000" spc="-1" dirty="0">
                <a:solidFill>
                  <a:schemeClr val="bg1"/>
                </a:solidFill>
                <a:latin typeface="Arial"/>
              </a:rPr>
              <a:t>1</a:t>
            </a:r>
            <a:endParaRPr lang="en-US" sz="4000" b="0" strike="noStrike" spc="-1" dirty="0">
              <a:solidFill>
                <a:schemeClr val="bg1"/>
              </a:solidFill>
              <a:latin typeface="Arial"/>
            </a:endParaRPr>
          </a:p>
        </p:txBody>
      </p:sp>
      <p:sp>
        <p:nvSpPr>
          <p:cNvPr id="12" name="正方形/長方形 11">
            <a:extLst>
              <a:ext uri="{FF2B5EF4-FFF2-40B4-BE49-F238E27FC236}">
                <a16:creationId xmlns:a16="http://schemas.microsoft.com/office/drawing/2014/main" id="{FB7D75B2-47E5-828D-AC9C-466E90ED5936}"/>
              </a:ext>
            </a:extLst>
          </p:cNvPr>
          <p:cNvSpPr/>
          <p:nvPr/>
        </p:nvSpPr>
        <p:spPr>
          <a:xfrm>
            <a:off x="13358680" y="262101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a:solidFill>
                  <a:schemeClr val="bg1"/>
                </a:solidFill>
                <a:latin typeface="Arial"/>
              </a:rPr>
              <a:t>結果</a:t>
            </a:r>
            <a:r>
              <a:rPr lang="en-US" altLang="ja-JP" sz="4000" spc="-1" dirty="0">
                <a:solidFill>
                  <a:schemeClr val="bg1"/>
                </a:solidFill>
                <a:latin typeface="Arial"/>
              </a:rPr>
              <a:t>2</a:t>
            </a:r>
            <a:endParaRPr lang="en-US" sz="4000" b="0" strike="noStrike" spc="-1" dirty="0">
              <a:solidFill>
                <a:schemeClr val="bg1"/>
              </a:solidFill>
              <a:latin typeface="Arial"/>
            </a:endParaRPr>
          </a:p>
        </p:txBody>
      </p:sp>
      <p:sp>
        <p:nvSpPr>
          <p:cNvPr id="263" name="正方形/長方形 262">
            <a:extLst>
              <a:ext uri="{FF2B5EF4-FFF2-40B4-BE49-F238E27FC236}">
                <a16:creationId xmlns:a16="http://schemas.microsoft.com/office/drawing/2014/main" id="{8E7ACA7C-D790-9C6E-2A40-F57625753FC7}"/>
              </a:ext>
            </a:extLst>
          </p:cNvPr>
          <p:cNvSpPr/>
          <p:nvPr/>
        </p:nvSpPr>
        <p:spPr>
          <a:xfrm>
            <a:off x="582480" y="3327135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altLang="en-US" sz="4000" spc="-1">
                <a:solidFill>
                  <a:schemeClr val="bg1"/>
                </a:solidFill>
                <a:latin typeface="Arial"/>
              </a:rPr>
              <a:t>考察</a:t>
            </a:r>
            <a:endParaRPr lang="en-US" sz="4000" b="0" strike="noStrike" spc="-1" dirty="0">
              <a:solidFill>
                <a:schemeClr val="bg1"/>
              </a:solidFill>
              <a:latin typeface="Arial"/>
            </a:endParaRPr>
          </a:p>
        </p:txBody>
      </p:sp>
      <p:sp>
        <p:nvSpPr>
          <p:cNvPr id="264" name="テキスト ボックス 263">
            <a:extLst>
              <a:ext uri="{FF2B5EF4-FFF2-40B4-BE49-F238E27FC236}">
                <a16:creationId xmlns:a16="http://schemas.microsoft.com/office/drawing/2014/main" id="{345975CA-5CC2-E041-945F-E752B699C6B4}"/>
              </a:ext>
            </a:extLst>
          </p:cNvPr>
          <p:cNvSpPr txBox="1"/>
          <p:nvPr/>
        </p:nvSpPr>
        <p:spPr>
          <a:xfrm>
            <a:off x="593368" y="19822064"/>
            <a:ext cx="25028552" cy="222573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2400" strike="noStrike" spc="-1" dirty="0">
              <a:solidFill>
                <a:srgbClr val="000000"/>
              </a:solidFill>
              <a:latin typeface="Arial"/>
            </a:endParaRPr>
          </a:p>
        </p:txBody>
      </p:sp>
      <p:sp>
        <p:nvSpPr>
          <p:cNvPr id="265" name="テキスト ボックス 264">
            <a:extLst>
              <a:ext uri="{FF2B5EF4-FFF2-40B4-BE49-F238E27FC236}">
                <a16:creationId xmlns:a16="http://schemas.microsoft.com/office/drawing/2014/main" id="{FBF67C7E-4095-1AD5-B45F-5897133742CD}"/>
              </a:ext>
            </a:extLst>
          </p:cNvPr>
          <p:cNvSpPr txBox="1"/>
          <p:nvPr/>
        </p:nvSpPr>
        <p:spPr>
          <a:xfrm>
            <a:off x="593368" y="34300064"/>
            <a:ext cx="25028552" cy="222573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2400" strike="noStrike" spc="-1" dirty="0">
              <a:solidFill>
                <a:srgbClr val="000000"/>
              </a:solidFill>
              <a:latin typeface="Arial"/>
            </a:endParaRPr>
          </a:p>
        </p:txBody>
      </p:sp>
      <p:sp>
        <p:nvSpPr>
          <p:cNvPr id="266" name="テキスト ボックス 265">
            <a:extLst>
              <a:ext uri="{FF2B5EF4-FFF2-40B4-BE49-F238E27FC236}">
                <a16:creationId xmlns:a16="http://schemas.microsoft.com/office/drawing/2014/main" id="{6906CC1E-02BA-3DD9-C46F-417B3B82201D}"/>
              </a:ext>
            </a:extLst>
          </p:cNvPr>
          <p:cNvSpPr txBox="1"/>
          <p:nvPr/>
        </p:nvSpPr>
        <p:spPr>
          <a:xfrm>
            <a:off x="669568" y="7782464"/>
            <a:ext cx="12157652" cy="335697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a:t>
            </a:r>
            <a:endParaRPr lang="en-US" altLang="ja-JP" sz="2400" strike="noStrike" spc="-1" dirty="0">
              <a:solidFill>
                <a:srgbClr val="000000"/>
              </a:solidFill>
              <a:latin typeface="Arial"/>
            </a:endParaRPr>
          </a:p>
        </p:txBody>
      </p:sp>
      <p:sp>
        <p:nvSpPr>
          <p:cNvPr id="267" name="テキスト ボックス 266">
            <a:extLst>
              <a:ext uri="{FF2B5EF4-FFF2-40B4-BE49-F238E27FC236}">
                <a16:creationId xmlns:a16="http://schemas.microsoft.com/office/drawing/2014/main" id="{E97CA9A0-75BF-73FD-2915-D2E59D7710A5}"/>
              </a:ext>
            </a:extLst>
          </p:cNvPr>
          <p:cNvSpPr txBox="1"/>
          <p:nvPr/>
        </p:nvSpPr>
        <p:spPr>
          <a:xfrm>
            <a:off x="13445768" y="7782464"/>
            <a:ext cx="12157652" cy="335697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a:t>
            </a:r>
            <a:endParaRPr lang="en-US" altLang="ja-JP" sz="2400" strike="noStrike" spc="-1" dirty="0">
              <a:solidFill>
                <a:srgbClr val="000000"/>
              </a:solidFill>
              <a:latin typeface="Arial"/>
            </a:endParaRPr>
          </a:p>
        </p:txBody>
      </p:sp>
      <p:sp>
        <p:nvSpPr>
          <p:cNvPr id="268" name="テキスト ボックス 267">
            <a:extLst>
              <a:ext uri="{FF2B5EF4-FFF2-40B4-BE49-F238E27FC236}">
                <a16:creationId xmlns:a16="http://schemas.microsoft.com/office/drawing/2014/main" id="{98902FB6-BD36-B1C6-5584-AEB6F163383E}"/>
              </a:ext>
            </a:extLst>
          </p:cNvPr>
          <p:cNvSpPr txBox="1"/>
          <p:nvPr/>
        </p:nvSpPr>
        <p:spPr>
          <a:xfrm>
            <a:off x="669568" y="17256664"/>
            <a:ext cx="12157652" cy="77425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a:t>
            </a:r>
            <a:endParaRPr lang="en-US" altLang="ja-JP" sz="2400" strike="noStrike" spc="-1" dirty="0">
              <a:solidFill>
                <a:srgbClr val="000000"/>
              </a:solidFill>
              <a:latin typeface="Arial"/>
            </a:endParaRPr>
          </a:p>
        </p:txBody>
      </p:sp>
      <p:sp>
        <p:nvSpPr>
          <p:cNvPr id="269" name="テキスト ボックス 268">
            <a:extLst>
              <a:ext uri="{FF2B5EF4-FFF2-40B4-BE49-F238E27FC236}">
                <a16:creationId xmlns:a16="http://schemas.microsoft.com/office/drawing/2014/main" id="{90F708D0-6618-095A-A471-7401F1A46280}"/>
              </a:ext>
            </a:extLst>
          </p:cNvPr>
          <p:cNvSpPr txBox="1"/>
          <p:nvPr/>
        </p:nvSpPr>
        <p:spPr>
          <a:xfrm>
            <a:off x="13445768" y="17256664"/>
            <a:ext cx="12157652" cy="77425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a:t>
            </a:r>
            <a:endParaRPr lang="en-US" altLang="ja-JP" sz="2400" strike="noStrike" spc="-1" dirty="0">
              <a:solidFill>
                <a:srgbClr val="000000"/>
              </a:solidFill>
              <a:latin typeface="Arial"/>
            </a:endParaRPr>
          </a:p>
        </p:txBody>
      </p:sp>
      <p:sp>
        <p:nvSpPr>
          <p:cNvPr id="270" name="テキスト ボックス 269">
            <a:extLst>
              <a:ext uri="{FF2B5EF4-FFF2-40B4-BE49-F238E27FC236}">
                <a16:creationId xmlns:a16="http://schemas.microsoft.com/office/drawing/2014/main" id="{C35810B3-906A-0C85-37D5-7570EF2A114C}"/>
              </a:ext>
            </a:extLst>
          </p:cNvPr>
          <p:cNvSpPr txBox="1"/>
          <p:nvPr/>
        </p:nvSpPr>
        <p:spPr>
          <a:xfrm>
            <a:off x="669568" y="27188064"/>
            <a:ext cx="4638692" cy="418373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400" strike="noStrike" spc="-1" dirty="0">
              <a:solidFill>
                <a:srgbClr val="000000"/>
              </a:solidFill>
              <a:latin typeface="Arial"/>
            </a:endParaRPr>
          </a:p>
        </p:txBody>
      </p:sp>
      <p:sp>
        <p:nvSpPr>
          <p:cNvPr id="272" name="テキスト ボックス 271">
            <a:extLst>
              <a:ext uri="{FF2B5EF4-FFF2-40B4-BE49-F238E27FC236}">
                <a16:creationId xmlns:a16="http://schemas.microsoft.com/office/drawing/2014/main" id="{FA2B9995-B818-5578-B286-3A82A4F40AAB}"/>
              </a:ext>
            </a:extLst>
          </p:cNvPr>
          <p:cNvSpPr txBox="1"/>
          <p:nvPr/>
        </p:nvSpPr>
        <p:spPr>
          <a:xfrm>
            <a:off x="593368" y="31429864"/>
            <a:ext cx="12233852" cy="90121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a:t>
            </a:r>
            <a:endParaRPr lang="en-US" altLang="ja-JP" sz="2400" strike="noStrike" spc="-1" dirty="0">
              <a:solidFill>
                <a:srgbClr val="000000"/>
              </a:solidFill>
              <a:latin typeface="Arial"/>
            </a:endParaRPr>
          </a:p>
        </p:txBody>
      </p:sp>
      <p:sp>
        <p:nvSpPr>
          <p:cNvPr id="273" name="テキスト ボックス 272">
            <a:extLst>
              <a:ext uri="{FF2B5EF4-FFF2-40B4-BE49-F238E27FC236}">
                <a16:creationId xmlns:a16="http://schemas.microsoft.com/office/drawing/2014/main" id="{A93F2566-566E-3951-75AB-962D21FDF685}"/>
              </a:ext>
            </a:extLst>
          </p:cNvPr>
          <p:cNvSpPr txBox="1"/>
          <p:nvPr/>
        </p:nvSpPr>
        <p:spPr>
          <a:xfrm>
            <a:off x="13394968" y="27188064"/>
            <a:ext cx="4664852" cy="418373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400" strike="noStrike" spc="-1" dirty="0">
              <a:solidFill>
                <a:srgbClr val="000000"/>
              </a:solidFill>
              <a:latin typeface="Arial"/>
            </a:endParaRPr>
          </a:p>
        </p:txBody>
      </p:sp>
      <p:sp>
        <p:nvSpPr>
          <p:cNvPr id="274" name="テキスト ボックス 273">
            <a:extLst>
              <a:ext uri="{FF2B5EF4-FFF2-40B4-BE49-F238E27FC236}">
                <a16:creationId xmlns:a16="http://schemas.microsoft.com/office/drawing/2014/main" id="{CF80BDC0-0841-559D-D0C7-4CC3359D01B7}"/>
              </a:ext>
            </a:extLst>
          </p:cNvPr>
          <p:cNvSpPr txBox="1"/>
          <p:nvPr/>
        </p:nvSpPr>
        <p:spPr>
          <a:xfrm>
            <a:off x="13318768" y="31429864"/>
            <a:ext cx="12233852" cy="90121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a:t>
            </a:r>
            <a:endParaRPr lang="en-US" altLang="ja-JP" sz="2400" strike="noStrike" spc="-1" dirty="0">
              <a:solidFill>
                <a:srgbClr val="000000"/>
              </a:solidFill>
              <a:latin typeface="Arial"/>
            </a:endParaRPr>
          </a:p>
        </p:txBody>
      </p:sp>
      <p:grpSp>
        <p:nvGrpSpPr>
          <p:cNvPr id="13" name="グループ化 12">
            <a:extLst>
              <a:ext uri="{FF2B5EF4-FFF2-40B4-BE49-F238E27FC236}">
                <a16:creationId xmlns:a16="http://schemas.microsoft.com/office/drawing/2014/main" id="{F60772A6-79E3-1778-6C72-1C23FA209BDD}"/>
              </a:ext>
            </a:extLst>
          </p:cNvPr>
          <p:cNvGrpSpPr/>
          <p:nvPr/>
        </p:nvGrpSpPr>
        <p:grpSpPr>
          <a:xfrm>
            <a:off x="27507206" y="15013608"/>
            <a:ext cx="14113568" cy="9768556"/>
            <a:chOff x="27507206" y="15013608"/>
            <a:chExt cx="14113568" cy="9768556"/>
          </a:xfrm>
        </p:grpSpPr>
        <p:sp>
          <p:nvSpPr>
            <p:cNvPr id="14" name="テキスト ボックス 13">
              <a:extLst>
                <a:ext uri="{FF2B5EF4-FFF2-40B4-BE49-F238E27FC236}">
                  <a16:creationId xmlns:a16="http://schemas.microsoft.com/office/drawing/2014/main" id="{8BDF84D6-9E67-8D80-60FC-9E53D847DE01}"/>
                </a:ext>
              </a:extLst>
            </p:cNvPr>
            <p:cNvSpPr txBox="1"/>
            <p:nvPr/>
          </p:nvSpPr>
          <p:spPr>
            <a:xfrm>
              <a:off x="27507206" y="15013608"/>
              <a:ext cx="11520000" cy="1077218"/>
            </a:xfrm>
            <a:prstGeom prst="rect">
              <a:avLst/>
            </a:prstGeom>
            <a:noFill/>
          </p:spPr>
          <p:txBody>
            <a:bodyPr wrap="square" lIns="0" tIns="0" rIns="0" bIns="0" rtlCol="0">
              <a:spAutoFit/>
            </a:bodyPr>
            <a:lstStyle/>
            <a:p>
              <a:pPr algn="ctr"/>
              <a:r>
                <a:rPr lang="en-US" altLang="ja-JP" sz="7000" b="1" dirty="0">
                  <a:latin typeface="ＭＳ ゴシック" pitchFamily="49" charset="-128"/>
                  <a:ea typeface="ＭＳ ゴシック" pitchFamily="49" charset="-128"/>
                </a:rPr>
                <a:t>B1</a:t>
              </a:r>
            </a:p>
          </p:txBody>
        </p:sp>
        <p:sp>
          <p:nvSpPr>
            <p:cNvPr id="15" name="テキスト ボックス 14">
              <a:extLst>
                <a:ext uri="{FF2B5EF4-FFF2-40B4-BE49-F238E27FC236}">
                  <a16:creationId xmlns:a16="http://schemas.microsoft.com/office/drawing/2014/main" id="{353CD088-8CD6-141A-14FE-8C621618401A}"/>
                </a:ext>
              </a:extLst>
            </p:cNvPr>
            <p:cNvSpPr txBox="1"/>
            <p:nvPr/>
          </p:nvSpPr>
          <p:spPr>
            <a:xfrm>
              <a:off x="27507206" y="16470950"/>
              <a:ext cx="11520000" cy="4320000"/>
            </a:xfrm>
            <a:prstGeom prst="rect">
              <a:avLst/>
            </a:prstGeom>
            <a:noFill/>
            <a:ln>
              <a:solidFill>
                <a:srgbClr val="FF0000"/>
              </a:solidFill>
            </a:ln>
          </p:spPr>
          <p:txBody>
            <a:bodyPr wrap="square" lIns="0" tIns="540000" rIns="0" bIns="540000" rtlCol="0">
              <a:spAutoFit/>
            </a:bodyPr>
            <a:lstStyle/>
            <a:p>
              <a:pPr algn="ctr"/>
              <a:r>
                <a:rPr lang="ja-JP" altLang="en-US" sz="7000">
                  <a:latin typeface="ＭＳ ゴシック" pitchFamily="49" charset="-128"/>
                  <a:ea typeface="ＭＳ ゴシック" pitchFamily="49" charset="-128"/>
                </a:rPr>
                <a:t>ページ設定</a:t>
              </a:r>
              <a:r>
                <a:rPr lang="en-US" altLang="ja-JP" sz="7000" b="1" baseline="40000">
                  <a:latin typeface="ＭＳ ゴシック" pitchFamily="49" charset="-128"/>
                  <a:ea typeface="ＭＳ ゴシック" pitchFamily="49" charset="-128"/>
                </a:rPr>
                <a:t>※</a:t>
              </a:r>
              <a:endParaRPr lang="en-US" altLang="ja-JP" sz="7000">
                <a:latin typeface="ＭＳ ゴシック" pitchFamily="49" charset="-128"/>
                <a:ea typeface="ＭＳ ゴシック" pitchFamily="49" charset="-128"/>
              </a:endParaRPr>
            </a:p>
            <a:p>
              <a:pPr algn="ctr"/>
              <a:r>
                <a:rPr lang="ja-JP" altLang="en-US" sz="7000">
                  <a:latin typeface="ＭＳ ゴシック" pitchFamily="49" charset="-128"/>
                  <a:ea typeface="ＭＳ ゴシック" pitchFamily="49" charset="-128"/>
                </a:rPr>
                <a:t>幅　 </a:t>
              </a:r>
              <a:r>
                <a:rPr lang="en-US" altLang="ja-JP" sz="7000">
                  <a:latin typeface="ＭＳ ゴシック" pitchFamily="49" charset="-128"/>
                  <a:ea typeface="ＭＳ ゴシック" pitchFamily="49" charset="-128"/>
                </a:rPr>
                <a:t>72.8cm</a:t>
              </a:r>
            </a:p>
            <a:p>
              <a:pPr algn="ctr"/>
              <a:r>
                <a:rPr lang="ja-JP" altLang="en-US" sz="7000">
                  <a:latin typeface="ＭＳ ゴシック" pitchFamily="49" charset="-128"/>
                  <a:ea typeface="ＭＳ ゴシック" pitchFamily="49" charset="-128"/>
                </a:rPr>
                <a:t>高さ  </a:t>
              </a:r>
              <a:r>
                <a:rPr lang="en-US" altLang="ja-JP" sz="7000">
                  <a:latin typeface="ＭＳ ゴシック" pitchFamily="49" charset="-128"/>
                  <a:ea typeface="ＭＳ ゴシック" pitchFamily="49" charset="-128"/>
                </a:rPr>
                <a:t>103cm</a:t>
              </a:r>
            </a:p>
          </p:txBody>
        </p:sp>
        <p:sp>
          <p:nvSpPr>
            <p:cNvPr id="16" name="テキスト ボックス 15">
              <a:extLst>
                <a:ext uri="{FF2B5EF4-FFF2-40B4-BE49-F238E27FC236}">
                  <a16:creationId xmlns:a16="http://schemas.microsoft.com/office/drawing/2014/main" id="{8A5779CE-96E7-5369-8EC2-9A0B4B221203}"/>
                </a:ext>
              </a:extLst>
            </p:cNvPr>
            <p:cNvSpPr txBox="1"/>
            <p:nvPr/>
          </p:nvSpPr>
          <p:spPr>
            <a:xfrm>
              <a:off x="27507206" y="21319678"/>
              <a:ext cx="14113568" cy="3462486"/>
            </a:xfrm>
            <a:prstGeom prst="rect">
              <a:avLst/>
            </a:prstGeom>
            <a:noFill/>
          </p:spPr>
          <p:txBody>
            <a:bodyPr wrap="square" lIns="0" tIns="0" rIns="0" bIns="0" rtlCol="0">
              <a:spAutoFit/>
            </a:bodyPr>
            <a:lstStyle/>
            <a:p>
              <a:r>
                <a:rPr lang="en-US" altLang="ja-JP" sz="4500" b="1" dirty="0">
                  <a:latin typeface="ＭＳ ゴシック" pitchFamily="49" charset="-128"/>
                  <a:ea typeface="ＭＳ ゴシック" pitchFamily="49" charset="-128"/>
                </a:rPr>
                <a:t>※</a:t>
              </a:r>
              <a:r>
                <a:rPr lang="en-US" altLang="ja-JP" sz="4500" dirty="0">
                  <a:latin typeface="ＭＳ ゴシック" pitchFamily="49" charset="-128"/>
                  <a:ea typeface="ＭＳ ゴシック" pitchFamily="49" charset="-128"/>
                </a:rPr>
                <a:t>PowerPoint</a:t>
              </a:r>
              <a:r>
                <a:rPr lang="ja-JP" altLang="en-US" sz="4500" dirty="0">
                  <a:latin typeface="ＭＳ ゴシック" pitchFamily="49" charset="-128"/>
                  <a:ea typeface="ＭＳ ゴシック" pitchFamily="49" charset="-128"/>
                </a:rPr>
                <a:t>のバージョンによっては数値に</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若干誤差が生じている場合がありますが、</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そのまま作成いただいて問題ございません。</a:t>
              </a:r>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p:txBody>
        </p:sp>
      </p:grpSp>
      <p:sp>
        <p:nvSpPr>
          <p:cNvPr id="17" name="正方形/長方形 16">
            <a:extLst>
              <a:ext uri="{FF2B5EF4-FFF2-40B4-BE49-F238E27FC236}">
                <a16:creationId xmlns:a16="http://schemas.microsoft.com/office/drawing/2014/main" id="{040BA16D-B151-5D9E-084A-14733560D600}"/>
              </a:ext>
            </a:extLst>
          </p:cNvPr>
          <p:cNvSpPr/>
          <p:nvPr/>
        </p:nvSpPr>
        <p:spPr>
          <a:xfrm>
            <a:off x="27507206" y="24782164"/>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TotalTime>
  <Words>1247</Words>
  <Application>Microsoft Macintosh PowerPoint</Application>
  <PresentationFormat>ユーザー設定</PresentationFormat>
  <Paragraphs>33</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B1_ver1</dc:title>
  <dc:subject/>
  <dc:creator>窪 啓嗣</dc:creator>
  <dc:description/>
  <cp:lastModifiedBy>tokyo</cp:lastModifiedBy>
  <cp:revision>3</cp:revision>
  <dcterms:created xsi:type="dcterms:W3CDTF">2024-08-29T09:25:05Z</dcterms:created>
  <dcterms:modified xsi:type="dcterms:W3CDTF">2024-09-06T02:48:49Z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