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26208038" cy="37079238"/>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43"/>
    <p:restoredTop sz="94708"/>
  </p:normalViewPr>
  <p:slideViewPr>
    <p:cSldViewPr snapToGrid="0">
      <p:cViewPr varScale="1">
        <p:scale>
          <a:sx n="36" d="100"/>
          <a:sy n="36" d="100"/>
        </p:scale>
        <p:origin x="6728" y="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5D9F1634-40FA-47B3-AEA5-67EE257D3035}"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E0D09E90-D519-4AB8-B332-554F3CE71716}"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4047218E-EEAA-4279-8E9F-37D73F0338C6}"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85C1FAC5-5994-40C8-8F01-EBF0F3ED3AFC}"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07C09494-3474-4E52-93DD-09416623712A}"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965600" y="11494800"/>
            <a:ext cx="22275720" cy="61923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1B728FF9-5787-4BA7-9B7D-81DD64CF1F8A}"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310400" y="8528040"/>
            <a:ext cx="23586120" cy="2447244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7CF6F51D-4D75-47D2-8B4C-CA876DCD3697}"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310400" y="8528040"/>
            <a:ext cx="11399760" cy="2150640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3496760" y="8528040"/>
            <a:ext cx="11399760" cy="2150640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8CFC0048-8263-4E1E-BFC3-8011A5805E00}"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AC841DCC-6384-4153-9165-89380FC63CC5}"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3256A99A-6A48-4B9D-8FAE-5F74C9B902B7}"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6" name="object 2"/>
          <p:cNvSpPr/>
          <p:nvPr/>
        </p:nvSpPr>
        <p:spPr>
          <a:xfrm>
            <a:off x="360" y="360"/>
            <a:ext cx="26204760" cy="3116160"/>
          </a:xfrm>
          <a:custGeom>
            <a:avLst/>
            <a:gdLst>
              <a:gd name="textAreaLeft" fmla="*/ 0 w 26204760"/>
              <a:gd name="textAreaRight" fmla="*/ 26205120 w 26204760"/>
              <a:gd name="textAreaTop" fmla="*/ 0 h 3116160"/>
              <a:gd name="textAreaBottom" fmla="*/ 3116520 h 3116160"/>
            </a:gdLst>
            <a:ahLst/>
            <a:cxnLst/>
            <a:rect l="textAreaLeft" t="textAreaTop" r="textAreaRight" b="textAreaBottom"/>
            <a:pathLst>
              <a:path w="14210030" h="1689735">
                <a:moveTo>
                  <a:pt x="14209475" y="0"/>
                </a:moveTo>
                <a:lnTo>
                  <a:pt x="0" y="0"/>
                </a:lnTo>
                <a:lnTo>
                  <a:pt x="0" y="1689350"/>
                </a:lnTo>
                <a:lnTo>
                  <a:pt x="14209475" y="1689350"/>
                </a:lnTo>
                <a:lnTo>
                  <a:pt x="1420947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 name="object 3"/>
          <p:cNvSpPr/>
          <p:nvPr/>
        </p:nvSpPr>
        <p:spPr>
          <a:xfrm>
            <a:off x="360" y="3272040"/>
            <a:ext cx="26204760" cy="828720"/>
          </a:xfrm>
          <a:custGeom>
            <a:avLst/>
            <a:gdLst>
              <a:gd name="textAreaLeft" fmla="*/ 0 w 26204760"/>
              <a:gd name="textAreaRight" fmla="*/ 26205120 w 26204760"/>
              <a:gd name="textAreaTop" fmla="*/ 0 h 828720"/>
              <a:gd name="textAreaBottom" fmla="*/ 829080 h 828720"/>
            </a:gdLst>
            <a:ahLst/>
            <a:cxnLst/>
            <a:rect l="textAreaLeft" t="textAreaTop" r="textAreaRight" b="textAreaBottom"/>
            <a:pathLst>
              <a:path w="14210030" h="449580">
                <a:moveTo>
                  <a:pt x="14209475" y="0"/>
                </a:moveTo>
                <a:lnTo>
                  <a:pt x="0" y="0"/>
                </a:lnTo>
                <a:lnTo>
                  <a:pt x="0" y="449188"/>
                </a:lnTo>
                <a:lnTo>
                  <a:pt x="14209475" y="449188"/>
                </a:lnTo>
                <a:lnTo>
                  <a:pt x="1420947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360" y="6522840"/>
            <a:ext cx="26204760" cy="828720"/>
          </a:xfrm>
          <a:custGeom>
            <a:avLst/>
            <a:gdLst>
              <a:gd name="textAreaLeft" fmla="*/ 0 w 26204760"/>
              <a:gd name="textAreaRight" fmla="*/ 26205120 w 26204760"/>
              <a:gd name="textAreaTop" fmla="*/ 0 h 828720"/>
              <a:gd name="textAreaBottom" fmla="*/ 829080 h 828720"/>
            </a:gdLst>
            <a:ahLst/>
            <a:cxnLst/>
            <a:rect l="textAreaLeft" t="textAreaTop" r="textAreaRight" b="textAreaBottom"/>
            <a:pathLst>
              <a:path w="14210030" h="449579">
                <a:moveTo>
                  <a:pt x="14209475" y="0"/>
                </a:moveTo>
                <a:lnTo>
                  <a:pt x="0" y="0"/>
                </a:lnTo>
                <a:lnTo>
                  <a:pt x="0" y="449188"/>
                </a:lnTo>
                <a:lnTo>
                  <a:pt x="14209475" y="449188"/>
                </a:lnTo>
                <a:lnTo>
                  <a:pt x="1420947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5"/>
          <p:cNvSpPr/>
          <p:nvPr/>
        </p:nvSpPr>
        <p:spPr>
          <a:xfrm>
            <a:off x="360" y="19907280"/>
            <a:ext cx="26204760" cy="828720"/>
          </a:xfrm>
          <a:custGeom>
            <a:avLst/>
            <a:gdLst>
              <a:gd name="textAreaLeft" fmla="*/ 0 w 26204760"/>
              <a:gd name="textAreaRight" fmla="*/ 26205120 w 26204760"/>
              <a:gd name="textAreaTop" fmla="*/ 0 h 828720"/>
              <a:gd name="textAreaBottom" fmla="*/ 829080 h 828720"/>
            </a:gdLst>
            <a:ahLst/>
            <a:cxnLst/>
            <a:rect l="textAreaLeft" t="textAreaTop" r="textAreaRight" b="textAreaBottom"/>
            <a:pathLst>
              <a:path w="14210030" h="449579">
                <a:moveTo>
                  <a:pt x="14209475" y="0"/>
                </a:moveTo>
                <a:lnTo>
                  <a:pt x="0" y="0"/>
                </a:lnTo>
                <a:lnTo>
                  <a:pt x="0" y="449181"/>
                </a:lnTo>
                <a:lnTo>
                  <a:pt x="14209475" y="449181"/>
                </a:lnTo>
                <a:lnTo>
                  <a:pt x="1420947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6"/>
          <p:cNvSpPr/>
          <p:nvPr/>
        </p:nvSpPr>
        <p:spPr>
          <a:xfrm>
            <a:off x="360" y="23975640"/>
            <a:ext cx="26204760" cy="828720"/>
          </a:xfrm>
          <a:custGeom>
            <a:avLst/>
            <a:gdLst>
              <a:gd name="textAreaLeft" fmla="*/ 0 w 26204760"/>
              <a:gd name="textAreaRight" fmla="*/ 26205120 w 26204760"/>
              <a:gd name="textAreaTop" fmla="*/ 0 h 828720"/>
              <a:gd name="textAreaBottom" fmla="*/ 829080 h 828720"/>
            </a:gdLst>
            <a:ahLst/>
            <a:cxnLst/>
            <a:rect l="textAreaLeft" t="textAreaTop" r="textAreaRight" b="textAreaBottom"/>
            <a:pathLst>
              <a:path w="14210030" h="449580">
                <a:moveTo>
                  <a:pt x="14209475" y="0"/>
                </a:moveTo>
                <a:lnTo>
                  <a:pt x="0" y="0"/>
                </a:lnTo>
                <a:lnTo>
                  <a:pt x="0" y="449188"/>
                </a:lnTo>
                <a:lnTo>
                  <a:pt x="14209475" y="449188"/>
                </a:lnTo>
                <a:lnTo>
                  <a:pt x="1420947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360" y="32408640"/>
            <a:ext cx="26204760" cy="828720"/>
          </a:xfrm>
          <a:custGeom>
            <a:avLst/>
            <a:gdLst>
              <a:gd name="textAreaLeft" fmla="*/ 0 w 26204760"/>
              <a:gd name="textAreaRight" fmla="*/ 26205120 w 26204760"/>
              <a:gd name="textAreaTop" fmla="*/ 0 h 828720"/>
              <a:gd name="textAreaBottom" fmla="*/ 829080 h 828720"/>
            </a:gdLst>
            <a:ahLst/>
            <a:cxnLst/>
            <a:rect l="textAreaLeft" t="textAreaTop" r="textAreaRight" b="textAreaBottom"/>
            <a:pathLst>
              <a:path w="14210030" h="449580">
                <a:moveTo>
                  <a:pt x="14209475" y="0"/>
                </a:moveTo>
                <a:lnTo>
                  <a:pt x="0" y="0"/>
                </a:lnTo>
                <a:lnTo>
                  <a:pt x="0" y="449188"/>
                </a:lnTo>
                <a:lnTo>
                  <a:pt x="14209475" y="449188"/>
                </a:lnTo>
                <a:lnTo>
                  <a:pt x="14209475" y="0"/>
                </a:lnTo>
                <a:close/>
              </a:path>
            </a:pathLst>
          </a:custGeom>
          <a:solidFill>
            <a:srgbClr val="63C29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42" name="object 8"/>
          <p:cNvPicPr/>
          <p:nvPr/>
        </p:nvPicPr>
        <p:blipFill>
          <a:blip r:embed="rId2"/>
          <a:stretch/>
        </p:blipFill>
        <p:spPr>
          <a:xfrm>
            <a:off x="369000" y="14872320"/>
            <a:ext cx="6137640" cy="3327840"/>
          </a:xfrm>
          <a:prstGeom prst="rect">
            <a:avLst/>
          </a:prstGeom>
          <a:ln w="0">
            <a:noFill/>
          </a:ln>
        </p:spPr>
      </p:pic>
      <p:pic>
        <p:nvPicPr>
          <p:cNvPr id="43" name="object 9"/>
          <p:cNvPicPr/>
          <p:nvPr/>
        </p:nvPicPr>
        <p:blipFill>
          <a:blip r:embed="rId3"/>
          <a:stretch/>
        </p:blipFill>
        <p:spPr>
          <a:xfrm>
            <a:off x="6822000" y="14872320"/>
            <a:ext cx="6102720" cy="3327840"/>
          </a:xfrm>
          <a:prstGeom prst="rect">
            <a:avLst/>
          </a:prstGeom>
          <a:ln w="0">
            <a:noFill/>
          </a:ln>
        </p:spPr>
      </p:pic>
      <p:sp>
        <p:nvSpPr>
          <p:cNvPr id="44" name="object 10"/>
          <p:cNvSpPr/>
          <p:nvPr/>
        </p:nvSpPr>
        <p:spPr>
          <a:xfrm>
            <a:off x="1647792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5" name="object 11"/>
          <p:cNvSpPr/>
          <p:nvPr/>
        </p:nvSpPr>
        <p:spPr>
          <a:xfrm>
            <a:off x="1668168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6" name="object 12"/>
          <p:cNvSpPr/>
          <p:nvPr/>
        </p:nvSpPr>
        <p:spPr>
          <a:xfrm>
            <a:off x="1688544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 name="object 13"/>
          <p:cNvSpPr/>
          <p:nvPr/>
        </p:nvSpPr>
        <p:spPr>
          <a:xfrm>
            <a:off x="1708920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8" name="object 14"/>
          <p:cNvSpPr/>
          <p:nvPr/>
        </p:nvSpPr>
        <p:spPr>
          <a:xfrm>
            <a:off x="1729296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9" name="object 15"/>
          <p:cNvSpPr/>
          <p:nvPr/>
        </p:nvSpPr>
        <p:spPr>
          <a:xfrm>
            <a:off x="1749672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6"/>
          <p:cNvSpPr/>
          <p:nvPr/>
        </p:nvSpPr>
        <p:spPr>
          <a:xfrm>
            <a:off x="1770120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94" y="0"/>
                </a:moveTo>
                <a:lnTo>
                  <a:pt x="0" y="0"/>
                </a:lnTo>
                <a:lnTo>
                  <a:pt x="0" y="88899"/>
                </a:lnTo>
                <a:lnTo>
                  <a:pt x="5494" y="88899"/>
                </a:lnTo>
                <a:lnTo>
                  <a:pt x="549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7"/>
          <p:cNvSpPr/>
          <p:nvPr/>
        </p:nvSpPr>
        <p:spPr>
          <a:xfrm>
            <a:off x="1790532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94" y="0"/>
                </a:moveTo>
                <a:lnTo>
                  <a:pt x="0" y="0"/>
                </a:lnTo>
                <a:lnTo>
                  <a:pt x="0" y="88899"/>
                </a:lnTo>
                <a:lnTo>
                  <a:pt x="5494" y="88899"/>
                </a:lnTo>
                <a:lnTo>
                  <a:pt x="549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2" name="object 18"/>
          <p:cNvSpPr/>
          <p:nvPr/>
        </p:nvSpPr>
        <p:spPr>
          <a:xfrm>
            <a:off x="18109080" y="29342520"/>
            <a:ext cx="9720" cy="163440"/>
          </a:xfrm>
          <a:custGeom>
            <a:avLst/>
            <a:gdLst>
              <a:gd name="textAreaLeft" fmla="*/ 0 w 9720"/>
              <a:gd name="textAreaRight" fmla="*/ 10080 w 9720"/>
              <a:gd name="textAreaTop" fmla="*/ 0 h 163440"/>
              <a:gd name="textAreaBottom" fmla="*/ 163800 h 163440"/>
            </a:gdLst>
            <a:ahLst/>
            <a:cxnLst/>
            <a:rect l="textAreaLeft" t="textAreaTop" r="textAreaRight" b="textAreaBottom"/>
            <a:pathLst>
              <a:path w="5715" h="88900">
                <a:moveTo>
                  <a:pt x="5494" y="0"/>
                </a:moveTo>
                <a:lnTo>
                  <a:pt x="0" y="0"/>
                </a:lnTo>
                <a:lnTo>
                  <a:pt x="0" y="88899"/>
                </a:lnTo>
                <a:lnTo>
                  <a:pt x="5494" y="88899"/>
                </a:lnTo>
                <a:lnTo>
                  <a:pt x="549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1831284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94" y="0"/>
                </a:moveTo>
                <a:lnTo>
                  <a:pt x="0" y="0"/>
                </a:lnTo>
                <a:lnTo>
                  <a:pt x="0" y="88899"/>
                </a:lnTo>
                <a:lnTo>
                  <a:pt x="5494" y="88899"/>
                </a:lnTo>
                <a:lnTo>
                  <a:pt x="549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4" name="object 20"/>
          <p:cNvSpPr/>
          <p:nvPr/>
        </p:nvSpPr>
        <p:spPr>
          <a:xfrm>
            <a:off x="1851660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5" name="object 21"/>
          <p:cNvSpPr/>
          <p:nvPr/>
        </p:nvSpPr>
        <p:spPr>
          <a:xfrm>
            <a:off x="1872036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1892412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7" name="object 23"/>
          <p:cNvSpPr/>
          <p:nvPr/>
        </p:nvSpPr>
        <p:spPr>
          <a:xfrm>
            <a:off x="1912824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94" y="0"/>
                </a:moveTo>
                <a:lnTo>
                  <a:pt x="0" y="0"/>
                </a:lnTo>
                <a:lnTo>
                  <a:pt x="0" y="88899"/>
                </a:lnTo>
                <a:lnTo>
                  <a:pt x="5494" y="88899"/>
                </a:lnTo>
                <a:lnTo>
                  <a:pt x="549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8" name="object 24"/>
          <p:cNvSpPr/>
          <p:nvPr/>
        </p:nvSpPr>
        <p:spPr>
          <a:xfrm>
            <a:off x="1933272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94" y="0"/>
                </a:moveTo>
                <a:lnTo>
                  <a:pt x="0" y="0"/>
                </a:lnTo>
                <a:lnTo>
                  <a:pt x="0" y="88899"/>
                </a:lnTo>
                <a:lnTo>
                  <a:pt x="5494" y="88899"/>
                </a:lnTo>
                <a:lnTo>
                  <a:pt x="549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1953648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94" y="0"/>
                </a:moveTo>
                <a:lnTo>
                  <a:pt x="0" y="0"/>
                </a:lnTo>
                <a:lnTo>
                  <a:pt x="0" y="88899"/>
                </a:lnTo>
                <a:lnTo>
                  <a:pt x="5494" y="88899"/>
                </a:lnTo>
                <a:lnTo>
                  <a:pt x="549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6"/>
          <p:cNvSpPr/>
          <p:nvPr/>
        </p:nvSpPr>
        <p:spPr>
          <a:xfrm>
            <a:off x="1974024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1" name="object 27"/>
          <p:cNvSpPr/>
          <p:nvPr/>
        </p:nvSpPr>
        <p:spPr>
          <a:xfrm>
            <a:off x="19944000" y="29342520"/>
            <a:ext cx="10080" cy="163440"/>
          </a:xfrm>
          <a:custGeom>
            <a:avLst/>
            <a:gdLst>
              <a:gd name="textAreaLeft" fmla="*/ 0 w 10080"/>
              <a:gd name="textAreaRight" fmla="*/ 10440 w 1008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20147760" y="29342520"/>
            <a:ext cx="9720" cy="163440"/>
          </a:xfrm>
          <a:custGeom>
            <a:avLst/>
            <a:gdLst>
              <a:gd name="textAreaLeft" fmla="*/ 0 w 9720"/>
              <a:gd name="textAreaRight" fmla="*/ 10080 w 9720"/>
              <a:gd name="textAreaTop" fmla="*/ 0 h 163440"/>
              <a:gd name="textAreaBottom" fmla="*/ 163800 h 163440"/>
            </a:gdLst>
            <a:ahLst/>
            <a:cxnLst/>
            <a:rect l="textAreaLeft" t="textAreaTop" r="textAreaRight" b="textAreaBottom"/>
            <a:pathLst>
              <a:path w="5715" h="88900">
                <a:moveTo>
                  <a:pt x="5487" y="0"/>
                </a:moveTo>
                <a:lnTo>
                  <a:pt x="0" y="0"/>
                </a:lnTo>
                <a:lnTo>
                  <a:pt x="0" y="88899"/>
                </a:lnTo>
                <a:lnTo>
                  <a:pt x="5487" y="88899"/>
                </a:lnTo>
                <a:lnTo>
                  <a:pt x="5487"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63" name="object 29"/>
          <p:cNvGrpSpPr/>
          <p:nvPr/>
        </p:nvGrpSpPr>
        <p:grpSpPr>
          <a:xfrm>
            <a:off x="16296480" y="25266960"/>
            <a:ext cx="4246920" cy="4239000"/>
            <a:chOff x="16296480" y="25266960"/>
            <a:chExt cx="4246920" cy="4239000"/>
          </a:xfrm>
        </p:grpSpPr>
        <p:sp>
          <p:nvSpPr>
            <p:cNvPr id="64" name="object 30"/>
            <p:cNvSpPr/>
            <p:nvPr/>
          </p:nvSpPr>
          <p:spPr>
            <a:xfrm>
              <a:off x="16296480" y="27304560"/>
              <a:ext cx="4246920" cy="2201400"/>
            </a:xfrm>
            <a:custGeom>
              <a:avLst/>
              <a:gdLst>
                <a:gd name="textAreaLeft" fmla="*/ 0 w 4246920"/>
                <a:gd name="textAreaRight" fmla="*/ 4247280 w 4246920"/>
                <a:gd name="textAreaTop" fmla="*/ 0 h 2201400"/>
                <a:gd name="textAreaBottom" fmla="*/ 2201760 h 2201400"/>
              </a:gdLst>
              <a:ahLst/>
              <a:cxnLst/>
              <a:rect l="textAreaLeft" t="textAreaTop" r="textAreaRight" b="textAreaBottom"/>
              <a:pathLst>
                <a:path w="2303145" h="1193800">
                  <a:moveTo>
                    <a:pt x="2302789" y="317500"/>
                  </a:moveTo>
                  <a:lnTo>
                    <a:pt x="2199030" y="317500"/>
                  </a:lnTo>
                  <a:lnTo>
                    <a:pt x="2199030" y="330200"/>
                  </a:lnTo>
                  <a:lnTo>
                    <a:pt x="2199030" y="431800"/>
                  </a:lnTo>
                  <a:lnTo>
                    <a:pt x="2199030" y="444500"/>
                  </a:lnTo>
                  <a:lnTo>
                    <a:pt x="2199030" y="762000"/>
                  </a:lnTo>
                  <a:lnTo>
                    <a:pt x="2199030" y="774700"/>
                  </a:lnTo>
                  <a:lnTo>
                    <a:pt x="2199030" y="1092200"/>
                  </a:lnTo>
                  <a:lnTo>
                    <a:pt x="2093963" y="1092200"/>
                  </a:lnTo>
                  <a:lnTo>
                    <a:pt x="2093963" y="774700"/>
                  </a:lnTo>
                  <a:lnTo>
                    <a:pt x="2199030" y="774700"/>
                  </a:lnTo>
                  <a:lnTo>
                    <a:pt x="2199030" y="762000"/>
                  </a:lnTo>
                  <a:lnTo>
                    <a:pt x="2093963" y="762000"/>
                  </a:lnTo>
                  <a:lnTo>
                    <a:pt x="2093963" y="444500"/>
                  </a:lnTo>
                  <a:lnTo>
                    <a:pt x="2199030" y="444500"/>
                  </a:lnTo>
                  <a:lnTo>
                    <a:pt x="2199030" y="431800"/>
                  </a:lnTo>
                  <a:lnTo>
                    <a:pt x="2093963" y="431800"/>
                  </a:lnTo>
                  <a:lnTo>
                    <a:pt x="2093963" y="330200"/>
                  </a:lnTo>
                  <a:lnTo>
                    <a:pt x="2199030" y="330200"/>
                  </a:lnTo>
                  <a:lnTo>
                    <a:pt x="2199030" y="317500"/>
                  </a:lnTo>
                  <a:lnTo>
                    <a:pt x="2088476" y="317500"/>
                  </a:lnTo>
                  <a:lnTo>
                    <a:pt x="2088476" y="330200"/>
                  </a:lnTo>
                  <a:lnTo>
                    <a:pt x="2088476" y="431800"/>
                  </a:lnTo>
                  <a:lnTo>
                    <a:pt x="2088476" y="444500"/>
                  </a:lnTo>
                  <a:lnTo>
                    <a:pt x="2088476" y="762000"/>
                  </a:lnTo>
                  <a:lnTo>
                    <a:pt x="2088476" y="774700"/>
                  </a:lnTo>
                  <a:lnTo>
                    <a:pt x="2088476" y="1092200"/>
                  </a:lnTo>
                  <a:lnTo>
                    <a:pt x="1983397" y="1092200"/>
                  </a:lnTo>
                  <a:lnTo>
                    <a:pt x="1983397" y="774700"/>
                  </a:lnTo>
                  <a:lnTo>
                    <a:pt x="2088476" y="774700"/>
                  </a:lnTo>
                  <a:lnTo>
                    <a:pt x="2088476" y="762000"/>
                  </a:lnTo>
                  <a:lnTo>
                    <a:pt x="1983397" y="762000"/>
                  </a:lnTo>
                  <a:lnTo>
                    <a:pt x="1983397" y="444500"/>
                  </a:lnTo>
                  <a:lnTo>
                    <a:pt x="2088476" y="444500"/>
                  </a:lnTo>
                  <a:lnTo>
                    <a:pt x="2088476" y="431800"/>
                  </a:lnTo>
                  <a:lnTo>
                    <a:pt x="1983397" y="431800"/>
                  </a:lnTo>
                  <a:lnTo>
                    <a:pt x="1983397" y="330200"/>
                  </a:lnTo>
                  <a:lnTo>
                    <a:pt x="2088476" y="330200"/>
                  </a:lnTo>
                  <a:lnTo>
                    <a:pt x="2088476" y="317500"/>
                  </a:lnTo>
                  <a:lnTo>
                    <a:pt x="1977910" y="317500"/>
                  </a:lnTo>
                  <a:lnTo>
                    <a:pt x="1977910" y="330200"/>
                  </a:lnTo>
                  <a:lnTo>
                    <a:pt x="1977910" y="431800"/>
                  </a:lnTo>
                  <a:lnTo>
                    <a:pt x="1977910" y="444500"/>
                  </a:lnTo>
                  <a:lnTo>
                    <a:pt x="1977910" y="762000"/>
                  </a:lnTo>
                  <a:lnTo>
                    <a:pt x="1977910" y="774700"/>
                  </a:lnTo>
                  <a:lnTo>
                    <a:pt x="1977910" y="1092200"/>
                  </a:lnTo>
                  <a:lnTo>
                    <a:pt x="1872830" y="1092200"/>
                  </a:lnTo>
                  <a:lnTo>
                    <a:pt x="1872830" y="774700"/>
                  </a:lnTo>
                  <a:lnTo>
                    <a:pt x="1977910" y="774700"/>
                  </a:lnTo>
                  <a:lnTo>
                    <a:pt x="1977910" y="762000"/>
                  </a:lnTo>
                  <a:lnTo>
                    <a:pt x="1872830" y="762000"/>
                  </a:lnTo>
                  <a:lnTo>
                    <a:pt x="1872830" y="444500"/>
                  </a:lnTo>
                  <a:lnTo>
                    <a:pt x="1977910" y="444500"/>
                  </a:lnTo>
                  <a:lnTo>
                    <a:pt x="1977910" y="431800"/>
                  </a:lnTo>
                  <a:lnTo>
                    <a:pt x="1872830" y="431800"/>
                  </a:lnTo>
                  <a:lnTo>
                    <a:pt x="1872830" y="330200"/>
                  </a:lnTo>
                  <a:lnTo>
                    <a:pt x="1977910" y="330200"/>
                  </a:lnTo>
                  <a:lnTo>
                    <a:pt x="1977910" y="317500"/>
                  </a:lnTo>
                  <a:lnTo>
                    <a:pt x="1867331" y="317500"/>
                  </a:lnTo>
                  <a:lnTo>
                    <a:pt x="1867331" y="330200"/>
                  </a:lnTo>
                  <a:lnTo>
                    <a:pt x="1867331" y="431800"/>
                  </a:lnTo>
                  <a:lnTo>
                    <a:pt x="1867331" y="444500"/>
                  </a:lnTo>
                  <a:lnTo>
                    <a:pt x="1867331" y="762000"/>
                  </a:lnTo>
                  <a:lnTo>
                    <a:pt x="1867331" y="774700"/>
                  </a:lnTo>
                  <a:lnTo>
                    <a:pt x="1867331" y="1092200"/>
                  </a:lnTo>
                  <a:lnTo>
                    <a:pt x="1762264" y="1092200"/>
                  </a:lnTo>
                  <a:lnTo>
                    <a:pt x="1762264" y="774700"/>
                  </a:lnTo>
                  <a:lnTo>
                    <a:pt x="1867331" y="774700"/>
                  </a:lnTo>
                  <a:lnTo>
                    <a:pt x="1867331" y="762000"/>
                  </a:lnTo>
                  <a:lnTo>
                    <a:pt x="1762264" y="762000"/>
                  </a:lnTo>
                  <a:lnTo>
                    <a:pt x="1762264" y="444500"/>
                  </a:lnTo>
                  <a:lnTo>
                    <a:pt x="1867331" y="444500"/>
                  </a:lnTo>
                  <a:lnTo>
                    <a:pt x="1867331" y="431800"/>
                  </a:lnTo>
                  <a:lnTo>
                    <a:pt x="1762264" y="431800"/>
                  </a:lnTo>
                  <a:lnTo>
                    <a:pt x="1762264" y="330200"/>
                  </a:lnTo>
                  <a:lnTo>
                    <a:pt x="1867331" y="330200"/>
                  </a:lnTo>
                  <a:lnTo>
                    <a:pt x="1867331" y="317500"/>
                  </a:lnTo>
                  <a:lnTo>
                    <a:pt x="1756778" y="317500"/>
                  </a:lnTo>
                  <a:lnTo>
                    <a:pt x="1756778" y="330200"/>
                  </a:lnTo>
                  <a:lnTo>
                    <a:pt x="1756778" y="431800"/>
                  </a:lnTo>
                  <a:lnTo>
                    <a:pt x="1756778" y="444500"/>
                  </a:lnTo>
                  <a:lnTo>
                    <a:pt x="1756778" y="762000"/>
                  </a:lnTo>
                  <a:lnTo>
                    <a:pt x="1756778" y="774700"/>
                  </a:lnTo>
                  <a:lnTo>
                    <a:pt x="1756778" y="1092200"/>
                  </a:lnTo>
                  <a:lnTo>
                    <a:pt x="1651698" y="1092200"/>
                  </a:lnTo>
                  <a:lnTo>
                    <a:pt x="1651698" y="774700"/>
                  </a:lnTo>
                  <a:lnTo>
                    <a:pt x="1756778" y="774700"/>
                  </a:lnTo>
                  <a:lnTo>
                    <a:pt x="1756778" y="762000"/>
                  </a:lnTo>
                  <a:lnTo>
                    <a:pt x="1651698" y="762000"/>
                  </a:lnTo>
                  <a:lnTo>
                    <a:pt x="1651698" y="444500"/>
                  </a:lnTo>
                  <a:lnTo>
                    <a:pt x="1756778" y="444500"/>
                  </a:lnTo>
                  <a:lnTo>
                    <a:pt x="1756778" y="431800"/>
                  </a:lnTo>
                  <a:lnTo>
                    <a:pt x="1651698" y="431800"/>
                  </a:lnTo>
                  <a:lnTo>
                    <a:pt x="1651698" y="330200"/>
                  </a:lnTo>
                  <a:lnTo>
                    <a:pt x="1756778" y="330200"/>
                  </a:lnTo>
                  <a:lnTo>
                    <a:pt x="1756778" y="317500"/>
                  </a:lnTo>
                  <a:lnTo>
                    <a:pt x="1646212" y="317500"/>
                  </a:lnTo>
                  <a:lnTo>
                    <a:pt x="1646212" y="330200"/>
                  </a:lnTo>
                  <a:lnTo>
                    <a:pt x="1646212" y="431800"/>
                  </a:lnTo>
                  <a:lnTo>
                    <a:pt x="1646212" y="444500"/>
                  </a:lnTo>
                  <a:lnTo>
                    <a:pt x="1646212" y="762000"/>
                  </a:lnTo>
                  <a:lnTo>
                    <a:pt x="1646212" y="774700"/>
                  </a:lnTo>
                  <a:lnTo>
                    <a:pt x="1646212" y="1092200"/>
                  </a:lnTo>
                  <a:lnTo>
                    <a:pt x="1541132" y="1092200"/>
                  </a:lnTo>
                  <a:lnTo>
                    <a:pt x="1541132" y="774700"/>
                  </a:lnTo>
                  <a:lnTo>
                    <a:pt x="1646212" y="774700"/>
                  </a:lnTo>
                  <a:lnTo>
                    <a:pt x="1646212" y="762000"/>
                  </a:lnTo>
                  <a:lnTo>
                    <a:pt x="1541132" y="762000"/>
                  </a:lnTo>
                  <a:lnTo>
                    <a:pt x="1541132" y="444500"/>
                  </a:lnTo>
                  <a:lnTo>
                    <a:pt x="1646212" y="444500"/>
                  </a:lnTo>
                  <a:lnTo>
                    <a:pt x="1646212" y="431800"/>
                  </a:lnTo>
                  <a:lnTo>
                    <a:pt x="1541132" y="431800"/>
                  </a:lnTo>
                  <a:lnTo>
                    <a:pt x="1541132" y="330200"/>
                  </a:lnTo>
                  <a:lnTo>
                    <a:pt x="1646212" y="330200"/>
                  </a:lnTo>
                  <a:lnTo>
                    <a:pt x="1646212" y="317500"/>
                  </a:lnTo>
                  <a:lnTo>
                    <a:pt x="1535633" y="317500"/>
                  </a:lnTo>
                  <a:lnTo>
                    <a:pt x="1535633" y="330200"/>
                  </a:lnTo>
                  <a:lnTo>
                    <a:pt x="1535633" y="431800"/>
                  </a:lnTo>
                  <a:lnTo>
                    <a:pt x="1535633" y="444500"/>
                  </a:lnTo>
                  <a:lnTo>
                    <a:pt x="1535633" y="762000"/>
                  </a:lnTo>
                  <a:lnTo>
                    <a:pt x="1535633" y="774700"/>
                  </a:lnTo>
                  <a:lnTo>
                    <a:pt x="1535633" y="1092200"/>
                  </a:lnTo>
                  <a:lnTo>
                    <a:pt x="1430553" y="1092200"/>
                  </a:lnTo>
                  <a:lnTo>
                    <a:pt x="1430553" y="774700"/>
                  </a:lnTo>
                  <a:lnTo>
                    <a:pt x="1535633" y="774700"/>
                  </a:lnTo>
                  <a:lnTo>
                    <a:pt x="1535633" y="762000"/>
                  </a:lnTo>
                  <a:lnTo>
                    <a:pt x="1430553" y="762000"/>
                  </a:lnTo>
                  <a:lnTo>
                    <a:pt x="1430553" y="444500"/>
                  </a:lnTo>
                  <a:lnTo>
                    <a:pt x="1535633" y="444500"/>
                  </a:lnTo>
                  <a:lnTo>
                    <a:pt x="1535633" y="431800"/>
                  </a:lnTo>
                  <a:lnTo>
                    <a:pt x="1430553" y="431800"/>
                  </a:lnTo>
                  <a:lnTo>
                    <a:pt x="1430553" y="330200"/>
                  </a:lnTo>
                  <a:lnTo>
                    <a:pt x="1535633" y="330200"/>
                  </a:lnTo>
                  <a:lnTo>
                    <a:pt x="1535633" y="317500"/>
                  </a:lnTo>
                  <a:lnTo>
                    <a:pt x="1425067" y="317500"/>
                  </a:lnTo>
                  <a:lnTo>
                    <a:pt x="1425067" y="330200"/>
                  </a:lnTo>
                  <a:lnTo>
                    <a:pt x="1425067" y="431800"/>
                  </a:lnTo>
                  <a:lnTo>
                    <a:pt x="1425067" y="444500"/>
                  </a:lnTo>
                  <a:lnTo>
                    <a:pt x="1425067" y="762000"/>
                  </a:lnTo>
                  <a:lnTo>
                    <a:pt x="1425067" y="774700"/>
                  </a:lnTo>
                  <a:lnTo>
                    <a:pt x="1425067" y="1092200"/>
                  </a:lnTo>
                  <a:lnTo>
                    <a:pt x="1319987" y="1092200"/>
                  </a:lnTo>
                  <a:lnTo>
                    <a:pt x="1319987" y="774700"/>
                  </a:lnTo>
                  <a:lnTo>
                    <a:pt x="1425067" y="774700"/>
                  </a:lnTo>
                  <a:lnTo>
                    <a:pt x="1425067" y="762000"/>
                  </a:lnTo>
                  <a:lnTo>
                    <a:pt x="1319987" y="762000"/>
                  </a:lnTo>
                  <a:lnTo>
                    <a:pt x="1319987" y="444500"/>
                  </a:lnTo>
                  <a:lnTo>
                    <a:pt x="1425067" y="444500"/>
                  </a:lnTo>
                  <a:lnTo>
                    <a:pt x="1425067" y="431800"/>
                  </a:lnTo>
                  <a:lnTo>
                    <a:pt x="1319987" y="431800"/>
                  </a:lnTo>
                  <a:lnTo>
                    <a:pt x="1319987" y="330200"/>
                  </a:lnTo>
                  <a:lnTo>
                    <a:pt x="1425067" y="330200"/>
                  </a:lnTo>
                  <a:lnTo>
                    <a:pt x="1425067" y="317500"/>
                  </a:lnTo>
                  <a:lnTo>
                    <a:pt x="1314500" y="317500"/>
                  </a:lnTo>
                  <a:lnTo>
                    <a:pt x="1314500" y="330200"/>
                  </a:lnTo>
                  <a:lnTo>
                    <a:pt x="1314500" y="431800"/>
                  </a:lnTo>
                  <a:lnTo>
                    <a:pt x="1314500" y="444500"/>
                  </a:lnTo>
                  <a:lnTo>
                    <a:pt x="1314500" y="762000"/>
                  </a:lnTo>
                  <a:lnTo>
                    <a:pt x="1314500" y="774700"/>
                  </a:lnTo>
                  <a:lnTo>
                    <a:pt x="1314500" y="1092200"/>
                  </a:lnTo>
                  <a:lnTo>
                    <a:pt x="1209433" y="1092200"/>
                  </a:lnTo>
                  <a:lnTo>
                    <a:pt x="1209433" y="774700"/>
                  </a:lnTo>
                  <a:lnTo>
                    <a:pt x="1314500" y="774700"/>
                  </a:lnTo>
                  <a:lnTo>
                    <a:pt x="1314500" y="762000"/>
                  </a:lnTo>
                  <a:lnTo>
                    <a:pt x="1209433" y="762000"/>
                  </a:lnTo>
                  <a:lnTo>
                    <a:pt x="1209433" y="444500"/>
                  </a:lnTo>
                  <a:lnTo>
                    <a:pt x="1314500" y="444500"/>
                  </a:lnTo>
                  <a:lnTo>
                    <a:pt x="1314500" y="431800"/>
                  </a:lnTo>
                  <a:lnTo>
                    <a:pt x="1209433" y="431800"/>
                  </a:lnTo>
                  <a:lnTo>
                    <a:pt x="1209433" y="330200"/>
                  </a:lnTo>
                  <a:lnTo>
                    <a:pt x="1314500" y="330200"/>
                  </a:lnTo>
                  <a:lnTo>
                    <a:pt x="1314500" y="317500"/>
                  </a:lnTo>
                  <a:lnTo>
                    <a:pt x="1203947" y="317500"/>
                  </a:lnTo>
                  <a:lnTo>
                    <a:pt x="1203947" y="330200"/>
                  </a:lnTo>
                  <a:lnTo>
                    <a:pt x="1203947" y="431800"/>
                  </a:lnTo>
                  <a:lnTo>
                    <a:pt x="1203947" y="444500"/>
                  </a:lnTo>
                  <a:lnTo>
                    <a:pt x="1203947" y="762000"/>
                  </a:lnTo>
                  <a:lnTo>
                    <a:pt x="1203947" y="774700"/>
                  </a:lnTo>
                  <a:lnTo>
                    <a:pt x="1203947" y="1092200"/>
                  </a:lnTo>
                  <a:lnTo>
                    <a:pt x="1098854" y="1092200"/>
                  </a:lnTo>
                  <a:lnTo>
                    <a:pt x="1098854" y="774700"/>
                  </a:lnTo>
                  <a:lnTo>
                    <a:pt x="1203947" y="774700"/>
                  </a:lnTo>
                  <a:lnTo>
                    <a:pt x="1203947" y="762000"/>
                  </a:lnTo>
                  <a:lnTo>
                    <a:pt x="1098854" y="762000"/>
                  </a:lnTo>
                  <a:lnTo>
                    <a:pt x="1098854" y="444500"/>
                  </a:lnTo>
                  <a:lnTo>
                    <a:pt x="1203947" y="444500"/>
                  </a:lnTo>
                  <a:lnTo>
                    <a:pt x="1203947" y="431800"/>
                  </a:lnTo>
                  <a:lnTo>
                    <a:pt x="1098854" y="431800"/>
                  </a:lnTo>
                  <a:lnTo>
                    <a:pt x="1098854" y="330200"/>
                  </a:lnTo>
                  <a:lnTo>
                    <a:pt x="1203947" y="330200"/>
                  </a:lnTo>
                  <a:lnTo>
                    <a:pt x="1203947" y="317500"/>
                  </a:lnTo>
                  <a:lnTo>
                    <a:pt x="1093368" y="317500"/>
                  </a:lnTo>
                  <a:lnTo>
                    <a:pt x="1093368" y="330200"/>
                  </a:lnTo>
                  <a:lnTo>
                    <a:pt x="1093368" y="431800"/>
                  </a:lnTo>
                  <a:lnTo>
                    <a:pt x="1093368" y="444500"/>
                  </a:lnTo>
                  <a:lnTo>
                    <a:pt x="1093368" y="762000"/>
                  </a:lnTo>
                  <a:lnTo>
                    <a:pt x="1093368" y="774700"/>
                  </a:lnTo>
                  <a:lnTo>
                    <a:pt x="1093368" y="1092200"/>
                  </a:lnTo>
                  <a:lnTo>
                    <a:pt x="988301" y="1092200"/>
                  </a:lnTo>
                  <a:lnTo>
                    <a:pt x="988301" y="774700"/>
                  </a:lnTo>
                  <a:lnTo>
                    <a:pt x="1093368" y="774700"/>
                  </a:lnTo>
                  <a:lnTo>
                    <a:pt x="1093368" y="762000"/>
                  </a:lnTo>
                  <a:lnTo>
                    <a:pt x="988301" y="762000"/>
                  </a:lnTo>
                  <a:lnTo>
                    <a:pt x="988301" y="444500"/>
                  </a:lnTo>
                  <a:lnTo>
                    <a:pt x="1093368" y="444500"/>
                  </a:lnTo>
                  <a:lnTo>
                    <a:pt x="1093368" y="431800"/>
                  </a:lnTo>
                  <a:lnTo>
                    <a:pt x="988301" y="431800"/>
                  </a:lnTo>
                  <a:lnTo>
                    <a:pt x="988301" y="330200"/>
                  </a:lnTo>
                  <a:lnTo>
                    <a:pt x="1093368" y="330200"/>
                  </a:lnTo>
                  <a:lnTo>
                    <a:pt x="1093368" y="317500"/>
                  </a:lnTo>
                  <a:lnTo>
                    <a:pt x="982802" y="317500"/>
                  </a:lnTo>
                  <a:lnTo>
                    <a:pt x="982802" y="330200"/>
                  </a:lnTo>
                  <a:lnTo>
                    <a:pt x="982802" y="431800"/>
                  </a:lnTo>
                  <a:lnTo>
                    <a:pt x="982802" y="444500"/>
                  </a:lnTo>
                  <a:lnTo>
                    <a:pt x="982802" y="762000"/>
                  </a:lnTo>
                  <a:lnTo>
                    <a:pt x="982802" y="774700"/>
                  </a:lnTo>
                  <a:lnTo>
                    <a:pt x="982802" y="1092200"/>
                  </a:lnTo>
                  <a:lnTo>
                    <a:pt x="877735" y="1092200"/>
                  </a:lnTo>
                  <a:lnTo>
                    <a:pt x="877735" y="774700"/>
                  </a:lnTo>
                  <a:lnTo>
                    <a:pt x="982802" y="774700"/>
                  </a:lnTo>
                  <a:lnTo>
                    <a:pt x="982802" y="762000"/>
                  </a:lnTo>
                  <a:lnTo>
                    <a:pt x="877735" y="762000"/>
                  </a:lnTo>
                  <a:lnTo>
                    <a:pt x="877735" y="444500"/>
                  </a:lnTo>
                  <a:lnTo>
                    <a:pt x="982802" y="444500"/>
                  </a:lnTo>
                  <a:lnTo>
                    <a:pt x="982802" y="431800"/>
                  </a:lnTo>
                  <a:lnTo>
                    <a:pt x="877735" y="431800"/>
                  </a:lnTo>
                  <a:lnTo>
                    <a:pt x="877735" y="330200"/>
                  </a:lnTo>
                  <a:lnTo>
                    <a:pt x="982802" y="330200"/>
                  </a:lnTo>
                  <a:lnTo>
                    <a:pt x="982802" y="317500"/>
                  </a:lnTo>
                  <a:lnTo>
                    <a:pt x="872248" y="317500"/>
                  </a:lnTo>
                  <a:lnTo>
                    <a:pt x="872248" y="444500"/>
                  </a:lnTo>
                  <a:lnTo>
                    <a:pt x="872248" y="762000"/>
                  </a:lnTo>
                  <a:lnTo>
                    <a:pt x="872248" y="774700"/>
                  </a:lnTo>
                  <a:lnTo>
                    <a:pt x="872248" y="1092200"/>
                  </a:lnTo>
                  <a:lnTo>
                    <a:pt x="767168" y="1092200"/>
                  </a:lnTo>
                  <a:lnTo>
                    <a:pt x="767168" y="774700"/>
                  </a:lnTo>
                  <a:lnTo>
                    <a:pt x="872248" y="774700"/>
                  </a:lnTo>
                  <a:lnTo>
                    <a:pt x="872248" y="762000"/>
                  </a:lnTo>
                  <a:lnTo>
                    <a:pt x="767168" y="762000"/>
                  </a:lnTo>
                  <a:lnTo>
                    <a:pt x="767168" y="444500"/>
                  </a:lnTo>
                  <a:lnTo>
                    <a:pt x="872248" y="444500"/>
                  </a:lnTo>
                  <a:lnTo>
                    <a:pt x="872248" y="317500"/>
                  </a:lnTo>
                  <a:lnTo>
                    <a:pt x="872236" y="330200"/>
                  </a:lnTo>
                  <a:lnTo>
                    <a:pt x="872236" y="431800"/>
                  </a:lnTo>
                  <a:lnTo>
                    <a:pt x="767156" y="431800"/>
                  </a:lnTo>
                  <a:lnTo>
                    <a:pt x="767156" y="330200"/>
                  </a:lnTo>
                  <a:lnTo>
                    <a:pt x="872236" y="330200"/>
                  </a:lnTo>
                  <a:lnTo>
                    <a:pt x="872236" y="317500"/>
                  </a:lnTo>
                  <a:lnTo>
                    <a:pt x="761669" y="317500"/>
                  </a:lnTo>
                  <a:lnTo>
                    <a:pt x="761669" y="330200"/>
                  </a:lnTo>
                  <a:lnTo>
                    <a:pt x="761669" y="431800"/>
                  </a:lnTo>
                  <a:lnTo>
                    <a:pt x="761669" y="444500"/>
                  </a:lnTo>
                  <a:lnTo>
                    <a:pt x="761669" y="762000"/>
                  </a:lnTo>
                  <a:lnTo>
                    <a:pt x="761669" y="774700"/>
                  </a:lnTo>
                  <a:lnTo>
                    <a:pt x="761669" y="1092200"/>
                  </a:lnTo>
                  <a:lnTo>
                    <a:pt x="656590" y="1092200"/>
                  </a:lnTo>
                  <a:lnTo>
                    <a:pt x="656590" y="774700"/>
                  </a:lnTo>
                  <a:lnTo>
                    <a:pt x="761669" y="774700"/>
                  </a:lnTo>
                  <a:lnTo>
                    <a:pt x="761669" y="762000"/>
                  </a:lnTo>
                  <a:lnTo>
                    <a:pt x="656590" y="762000"/>
                  </a:lnTo>
                  <a:lnTo>
                    <a:pt x="656590" y="444500"/>
                  </a:lnTo>
                  <a:lnTo>
                    <a:pt x="761669" y="444500"/>
                  </a:lnTo>
                  <a:lnTo>
                    <a:pt x="761669" y="431800"/>
                  </a:lnTo>
                  <a:lnTo>
                    <a:pt x="656590" y="431800"/>
                  </a:lnTo>
                  <a:lnTo>
                    <a:pt x="656590" y="330200"/>
                  </a:lnTo>
                  <a:lnTo>
                    <a:pt x="761669" y="330200"/>
                  </a:lnTo>
                  <a:lnTo>
                    <a:pt x="761669" y="317500"/>
                  </a:lnTo>
                  <a:lnTo>
                    <a:pt x="656590" y="317500"/>
                  </a:lnTo>
                  <a:lnTo>
                    <a:pt x="656590" y="0"/>
                  </a:lnTo>
                  <a:lnTo>
                    <a:pt x="651103" y="0"/>
                  </a:lnTo>
                  <a:lnTo>
                    <a:pt x="651103" y="1092200"/>
                  </a:lnTo>
                  <a:lnTo>
                    <a:pt x="546023" y="1092200"/>
                  </a:lnTo>
                  <a:lnTo>
                    <a:pt x="546023" y="774700"/>
                  </a:lnTo>
                  <a:lnTo>
                    <a:pt x="651103" y="774700"/>
                  </a:lnTo>
                  <a:lnTo>
                    <a:pt x="651103" y="762000"/>
                  </a:lnTo>
                  <a:lnTo>
                    <a:pt x="546023" y="762000"/>
                  </a:lnTo>
                  <a:lnTo>
                    <a:pt x="546023" y="444500"/>
                  </a:lnTo>
                  <a:lnTo>
                    <a:pt x="651103" y="444500"/>
                  </a:lnTo>
                  <a:lnTo>
                    <a:pt x="651103" y="431800"/>
                  </a:lnTo>
                  <a:lnTo>
                    <a:pt x="546023" y="431800"/>
                  </a:lnTo>
                  <a:lnTo>
                    <a:pt x="546023" y="330200"/>
                  </a:lnTo>
                  <a:lnTo>
                    <a:pt x="651103" y="330200"/>
                  </a:lnTo>
                  <a:lnTo>
                    <a:pt x="651103" y="317500"/>
                  </a:lnTo>
                  <a:lnTo>
                    <a:pt x="546023" y="317500"/>
                  </a:lnTo>
                  <a:lnTo>
                    <a:pt x="546023" y="0"/>
                  </a:lnTo>
                  <a:lnTo>
                    <a:pt x="540537" y="0"/>
                  </a:lnTo>
                  <a:lnTo>
                    <a:pt x="540537" y="1092200"/>
                  </a:lnTo>
                  <a:lnTo>
                    <a:pt x="435457" y="1092200"/>
                  </a:lnTo>
                  <a:lnTo>
                    <a:pt x="435457" y="774700"/>
                  </a:lnTo>
                  <a:lnTo>
                    <a:pt x="540537" y="774700"/>
                  </a:lnTo>
                  <a:lnTo>
                    <a:pt x="540537" y="762000"/>
                  </a:lnTo>
                  <a:lnTo>
                    <a:pt x="435457" y="762000"/>
                  </a:lnTo>
                  <a:lnTo>
                    <a:pt x="435457" y="444500"/>
                  </a:lnTo>
                  <a:lnTo>
                    <a:pt x="540537" y="444500"/>
                  </a:lnTo>
                  <a:lnTo>
                    <a:pt x="540537" y="431800"/>
                  </a:lnTo>
                  <a:lnTo>
                    <a:pt x="435457" y="431800"/>
                  </a:lnTo>
                  <a:lnTo>
                    <a:pt x="435457" y="330200"/>
                  </a:lnTo>
                  <a:lnTo>
                    <a:pt x="540537" y="330200"/>
                  </a:lnTo>
                  <a:lnTo>
                    <a:pt x="540537" y="317500"/>
                  </a:lnTo>
                  <a:lnTo>
                    <a:pt x="435457" y="317500"/>
                  </a:lnTo>
                  <a:lnTo>
                    <a:pt x="435457" y="0"/>
                  </a:lnTo>
                  <a:lnTo>
                    <a:pt x="429971" y="0"/>
                  </a:lnTo>
                  <a:lnTo>
                    <a:pt x="429971" y="1092200"/>
                  </a:lnTo>
                  <a:lnTo>
                    <a:pt x="324904" y="1092200"/>
                  </a:lnTo>
                  <a:lnTo>
                    <a:pt x="324904" y="774700"/>
                  </a:lnTo>
                  <a:lnTo>
                    <a:pt x="429971" y="774700"/>
                  </a:lnTo>
                  <a:lnTo>
                    <a:pt x="429971" y="762000"/>
                  </a:lnTo>
                  <a:lnTo>
                    <a:pt x="324904" y="762000"/>
                  </a:lnTo>
                  <a:lnTo>
                    <a:pt x="324904" y="444500"/>
                  </a:lnTo>
                  <a:lnTo>
                    <a:pt x="429971" y="444500"/>
                  </a:lnTo>
                  <a:lnTo>
                    <a:pt x="429971" y="431800"/>
                  </a:lnTo>
                  <a:lnTo>
                    <a:pt x="324904" y="431800"/>
                  </a:lnTo>
                  <a:lnTo>
                    <a:pt x="324904" y="330200"/>
                  </a:lnTo>
                  <a:lnTo>
                    <a:pt x="429971" y="330200"/>
                  </a:lnTo>
                  <a:lnTo>
                    <a:pt x="429971" y="317500"/>
                  </a:lnTo>
                  <a:lnTo>
                    <a:pt x="324904" y="317500"/>
                  </a:lnTo>
                  <a:lnTo>
                    <a:pt x="324904" y="0"/>
                  </a:lnTo>
                  <a:lnTo>
                    <a:pt x="319417" y="0"/>
                  </a:lnTo>
                  <a:lnTo>
                    <a:pt x="319417" y="774700"/>
                  </a:lnTo>
                  <a:lnTo>
                    <a:pt x="319405" y="1092200"/>
                  </a:lnTo>
                  <a:lnTo>
                    <a:pt x="214325" y="1092200"/>
                  </a:lnTo>
                  <a:lnTo>
                    <a:pt x="214325" y="774700"/>
                  </a:lnTo>
                  <a:lnTo>
                    <a:pt x="319417" y="774700"/>
                  </a:lnTo>
                  <a:lnTo>
                    <a:pt x="319417" y="762000"/>
                  </a:lnTo>
                  <a:lnTo>
                    <a:pt x="214325" y="762000"/>
                  </a:lnTo>
                  <a:lnTo>
                    <a:pt x="214325" y="444500"/>
                  </a:lnTo>
                  <a:lnTo>
                    <a:pt x="319417" y="444500"/>
                  </a:lnTo>
                  <a:lnTo>
                    <a:pt x="319417" y="431800"/>
                  </a:lnTo>
                  <a:lnTo>
                    <a:pt x="214325" y="431800"/>
                  </a:lnTo>
                  <a:lnTo>
                    <a:pt x="214325" y="330200"/>
                  </a:lnTo>
                  <a:lnTo>
                    <a:pt x="319417" y="330200"/>
                  </a:lnTo>
                  <a:lnTo>
                    <a:pt x="319417" y="317500"/>
                  </a:lnTo>
                  <a:lnTo>
                    <a:pt x="214325" y="317500"/>
                  </a:lnTo>
                  <a:lnTo>
                    <a:pt x="214325" y="0"/>
                  </a:lnTo>
                  <a:lnTo>
                    <a:pt x="208838" y="0"/>
                  </a:lnTo>
                  <a:lnTo>
                    <a:pt x="208838" y="1092200"/>
                  </a:lnTo>
                  <a:lnTo>
                    <a:pt x="103759" y="1092200"/>
                  </a:lnTo>
                  <a:lnTo>
                    <a:pt x="103759" y="774700"/>
                  </a:lnTo>
                  <a:lnTo>
                    <a:pt x="208838" y="774700"/>
                  </a:lnTo>
                  <a:lnTo>
                    <a:pt x="208838" y="762000"/>
                  </a:lnTo>
                  <a:lnTo>
                    <a:pt x="103759" y="762000"/>
                  </a:lnTo>
                  <a:lnTo>
                    <a:pt x="103759" y="444500"/>
                  </a:lnTo>
                  <a:lnTo>
                    <a:pt x="208838" y="444500"/>
                  </a:lnTo>
                  <a:lnTo>
                    <a:pt x="208838" y="431800"/>
                  </a:lnTo>
                  <a:lnTo>
                    <a:pt x="103759" y="431800"/>
                  </a:lnTo>
                  <a:lnTo>
                    <a:pt x="103759" y="330200"/>
                  </a:lnTo>
                  <a:lnTo>
                    <a:pt x="208838" y="330200"/>
                  </a:lnTo>
                  <a:lnTo>
                    <a:pt x="208838" y="317500"/>
                  </a:lnTo>
                  <a:lnTo>
                    <a:pt x="103759" y="317500"/>
                  </a:lnTo>
                  <a:lnTo>
                    <a:pt x="103759" y="0"/>
                  </a:lnTo>
                  <a:lnTo>
                    <a:pt x="98272" y="0"/>
                  </a:lnTo>
                  <a:lnTo>
                    <a:pt x="98272" y="317500"/>
                  </a:lnTo>
                  <a:lnTo>
                    <a:pt x="0" y="317500"/>
                  </a:lnTo>
                  <a:lnTo>
                    <a:pt x="0" y="330200"/>
                  </a:lnTo>
                  <a:lnTo>
                    <a:pt x="98272" y="330200"/>
                  </a:lnTo>
                  <a:lnTo>
                    <a:pt x="98272" y="431800"/>
                  </a:lnTo>
                  <a:lnTo>
                    <a:pt x="0" y="431800"/>
                  </a:lnTo>
                  <a:lnTo>
                    <a:pt x="1231" y="444500"/>
                  </a:lnTo>
                  <a:lnTo>
                    <a:pt x="98272" y="444500"/>
                  </a:lnTo>
                  <a:lnTo>
                    <a:pt x="98272" y="762000"/>
                  </a:lnTo>
                  <a:lnTo>
                    <a:pt x="0" y="762000"/>
                  </a:lnTo>
                  <a:lnTo>
                    <a:pt x="0" y="774700"/>
                  </a:lnTo>
                  <a:lnTo>
                    <a:pt x="98272" y="774700"/>
                  </a:lnTo>
                  <a:lnTo>
                    <a:pt x="98272" y="1092200"/>
                  </a:lnTo>
                  <a:lnTo>
                    <a:pt x="0" y="1092200"/>
                  </a:lnTo>
                  <a:lnTo>
                    <a:pt x="0" y="1104900"/>
                  </a:lnTo>
                  <a:lnTo>
                    <a:pt x="2199030" y="1104900"/>
                  </a:lnTo>
                  <a:lnTo>
                    <a:pt x="2199030" y="1193800"/>
                  </a:lnTo>
                  <a:lnTo>
                    <a:pt x="2204516" y="1193800"/>
                  </a:lnTo>
                  <a:lnTo>
                    <a:pt x="2204516" y="1104900"/>
                  </a:lnTo>
                  <a:lnTo>
                    <a:pt x="2302789" y="1104900"/>
                  </a:lnTo>
                  <a:lnTo>
                    <a:pt x="2302789" y="1092200"/>
                  </a:lnTo>
                  <a:lnTo>
                    <a:pt x="2204516" y="1092200"/>
                  </a:lnTo>
                  <a:lnTo>
                    <a:pt x="2204516" y="774700"/>
                  </a:lnTo>
                  <a:lnTo>
                    <a:pt x="2302789" y="774700"/>
                  </a:lnTo>
                  <a:lnTo>
                    <a:pt x="2302789" y="762000"/>
                  </a:lnTo>
                  <a:lnTo>
                    <a:pt x="2204516" y="762000"/>
                  </a:lnTo>
                  <a:lnTo>
                    <a:pt x="2204516" y="444500"/>
                  </a:lnTo>
                  <a:lnTo>
                    <a:pt x="2301557" y="444500"/>
                  </a:lnTo>
                  <a:lnTo>
                    <a:pt x="2302789" y="431800"/>
                  </a:lnTo>
                  <a:lnTo>
                    <a:pt x="2204516" y="431800"/>
                  </a:lnTo>
                  <a:lnTo>
                    <a:pt x="2204516" y="330200"/>
                  </a:lnTo>
                  <a:lnTo>
                    <a:pt x="2302789" y="330200"/>
                  </a:lnTo>
                  <a:lnTo>
                    <a:pt x="2302789" y="3175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16296480" y="25875720"/>
              <a:ext cx="4246920" cy="2013840"/>
            </a:xfrm>
            <a:custGeom>
              <a:avLst/>
              <a:gdLst>
                <a:gd name="textAreaLeft" fmla="*/ 0 w 4246920"/>
                <a:gd name="textAreaRight" fmla="*/ 4247280 w 4246920"/>
                <a:gd name="textAreaTop" fmla="*/ 0 h 2013840"/>
                <a:gd name="textAreaBottom" fmla="*/ 2014200 h 2013840"/>
              </a:gdLst>
              <a:ahLst/>
              <a:cxnLst/>
              <a:rect l="textAreaLeft" t="textAreaTop" r="textAreaRight" b="textAreaBottom"/>
              <a:pathLst>
                <a:path w="2303145" h="1092200">
                  <a:moveTo>
                    <a:pt x="2302789" y="330200"/>
                  </a:moveTo>
                  <a:lnTo>
                    <a:pt x="2301557" y="317500"/>
                  </a:lnTo>
                  <a:lnTo>
                    <a:pt x="2199030" y="317500"/>
                  </a:lnTo>
                  <a:lnTo>
                    <a:pt x="2199030" y="330200"/>
                  </a:lnTo>
                  <a:lnTo>
                    <a:pt x="2199030" y="431800"/>
                  </a:lnTo>
                  <a:lnTo>
                    <a:pt x="2199030" y="444500"/>
                  </a:lnTo>
                  <a:lnTo>
                    <a:pt x="2199030" y="762000"/>
                  </a:lnTo>
                  <a:lnTo>
                    <a:pt x="2093963" y="762000"/>
                  </a:lnTo>
                  <a:lnTo>
                    <a:pt x="2093963" y="444500"/>
                  </a:lnTo>
                  <a:lnTo>
                    <a:pt x="2199030" y="444500"/>
                  </a:lnTo>
                  <a:lnTo>
                    <a:pt x="2199030" y="431800"/>
                  </a:lnTo>
                  <a:lnTo>
                    <a:pt x="2093963" y="431800"/>
                  </a:lnTo>
                  <a:lnTo>
                    <a:pt x="2093963" y="330200"/>
                  </a:lnTo>
                  <a:lnTo>
                    <a:pt x="2199030" y="330200"/>
                  </a:lnTo>
                  <a:lnTo>
                    <a:pt x="2199030" y="317500"/>
                  </a:lnTo>
                  <a:lnTo>
                    <a:pt x="2088476" y="317500"/>
                  </a:lnTo>
                  <a:lnTo>
                    <a:pt x="2088476" y="330200"/>
                  </a:lnTo>
                  <a:lnTo>
                    <a:pt x="2088476" y="431800"/>
                  </a:lnTo>
                  <a:lnTo>
                    <a:pt x="2088476" y="444500"/>
                  </a:lnTo>
                  <a:lnTo>
                    <a:pt x="2088476" y="762000"/>
                  </a:lnTo>
                  <a:lnTo>
                    <a:pt x="1983397" y="762000"/>
                  </a:lnTo>
                  <a:lnTo>
                    <a:pt x="1983397" y="444500"/>
                  </a:lnTo>
                  <a:lnTo>
                    <a:pt x="2088476" y="444500"/>
                  </a:lnTo>
                  <a:lnTo>
                    <a:pt x="2088476" y="431800"/>
                  </a:lnTo>
                  <a:lnTo>
                    <a:pt x="1983397" y="431800"/>
                  </a:lnTo>
                  <a:lnTo>
                    <a:pt x="1983397" y="330200"/>
                  </a:lnTo>
                  <a:lnTo>
                    <a:pt x="2088476" y="330200"/>
                  </a:lnTo>
                  <a:lnTo>
                    <a:pt x="2088476" y="317500"/>
                  </a:lnTo>
                  <a:lnTo>
                    <a:pt x="1977910" y="317500"/>
                  </a:lnTo>
                  <a:lnTo>
                    <a:pt x="1977910" y="330200"/>
                  </a:lnTo>
                  <a:lnTo>
                    <a:pt x="1977910" y="431800"/>
                  </a:lnTo>
                  <a:lnTo>
                    <a:pt x="1977910" y="444500"/>
                  </a:lnTo>
                  <a:lnTo>
                    <a:pt x="1977910" y="762000"/>
                  </a:lnTo>
                  <a:lnTo>
                    <a:pt x="1872830" y="762000"/>
                  </a:lnTo>
                  <a:lnTo>
                    <a:pt x="1872830" y="444500"/>
                  </a:lnTo>
                  <a:lnTo>
                    <a:pt x="1977910" y="444500"/>
                  </a:lnTo>
                  <a:lnTo>
                    <a:pt x="1977910" y="431800"/>
                  </a:lnTo>
                  <a:lnTo>
                    <a:pt x="1872830" y="431800"/>
                  </a:lnTo>
                  <a:lnTo>
                    <a:pt x="1872830" y="330200"/>
                  </a:lnTo>
                  <a:lnTo>
                    <a:pt x="1977910" y="330200"/>
                  </a:lnTo>
                  <a:lnTo>
                    <a:pt x="1977910" y="317500"/>
                  </a:lnTo>
                  <a:lnTo>
                    <a:pt x="1867331" y="317500"/>
                  </a:lnTo>
                  <a:lnTo>
                    <a:pt x="1867331" y="330200"/>
                  </a:lnTo>
                  <a:lnTo>
                    <a:pt x="1867331" y="431800"/>
                  </a:lnTo>
                  <a:lnTo>
                    <a:pt x="1867331" y="444500"/>
                  </a:lnTo>
                  <a:lnTo>
                    <a:pt x="1867331" y="762000"/>
                  </a:lnTo>
                  <a:lnTo>
                    <a:pt x="1762264" y="762000"/>
                  </a:lnTo>
                  <a:lnTo>
                    <a:pt x="1762264" y="444500"/>
                  </a:lnTo>
                  <a:lnTo>
                    <a:pt x="1867331" y="444500"/>
                  </a:lnTo>
                  <a:lnTo>
                    <a:pt x="1867331" y="431800"/>
                  </a:lnTo>
                  <a:lnTo>
                    <a:pt x="1762264" y="431800"/>
                  </a:lnTo>
                  <a:lnTo>
                    <a:pt x="1762264" y="330200"/>
                  </a:lnTo>
                  <a:lnTo>
                    <a:pt x="1867331" y="330200"/>
                  </a:lnTo>
                  <a:lnTo>
                    <a:pt x="1867331" y="317500"/>
                  </a:lnTo>
                  <a:lnTo>
                    <a:pt x="1756778" y="317500"/>
                  </a:lnTo>
                  <a:lnTo>
                    <a:pt x="1756778" y="330200"/>
                  </a:lnTo>
                  <a:lnTo>
                    <a:pt x="1756778" y="431800"/>
                  </a:lnTo>
                  <a:lnTo>
                    <a:pt x="1756778" y="444500"/>
                  </a:lnTo>
                  <a:lnTo>
                    <a:pt x="1756778" y="762000"/>
                  </a:lnTo>
                  <a:lnTo>
                    <a:pt x="1651698" y="762000"/>
                  </a:lnTo>
                  <a:lnTo>
                    <a:pt x="1651698" y="444500"/>
                  </a:lnTo>
                  <a:lnTo>
                    <a:pt x="1756778" y="444500"/>
                  </a:lnTo>
                  <a:lnTo>
                    <a:pt x="1756778" y="431800"/>
                  </a:lnTo>
                  <a:lnTo>
                    <a:pt x="1651698" y="431800"/>
                  </a:lnTo>
                  <a:lnTo>
                    <a:pt x="1651698" y="330200"/>
                  </a:lnTo>
                  <a:lnTo>
                    <a:pt x="1756778" y="330200"/>
                  </a:lnTo>
                  <a:lnTo>
                    <a:pt x="1756778" y="317500"/>
                  </a:lnTo>
                  <a:lnTo>
                    <a:pt x="1646212" y="317500"/>
                  </a:lnTo>
                  <a:lnTo>
                    <a:pt x="1646212" y="330200"/>
                  </a:lnTo>
                  <a:lnTo>
                    <a:pt x="1646212" y="431800"/>
                  </a:lnTo>
                  <a:lnTo>
                    <a:pt x="1646212" y="444500"/>
                  </a:lnTo>
                  <a:lnTo>
                    <a:pt x="1646212" y="762000"/>
                  </a:lnTo>
                  <a:lnTo>
                    <a:pt x="1541132" y="762000"/>
                  </a:lnTo>
                  <a:lnTo>
                    <a:pt x="1541132" y="444500"/>
                  </a:lnTo>
                  <a:lnTo>
                    <a:pt x="1646212" y="444500"/>
                  </a:lnTo>
                  <a:lnTo>
                    <a:pt x="1646212" y="431800"/>
                  </a:lnTo>
                  <a:lnTo>
                    <a:pt x="1541132" y="431800"/>
                  </a:lnTo>
                  <a:lnTo>
                    <a:pt x="1541132" y="330200"/>
                  </a:lnTo>
                  <a:lnTo>
                    <a:pt x="1646212" y="330200"/>
                  </a:lnTo>
                  <a:lnTo>
                    <a:pt x="1646212" y="317500"/>
                  </a:lnTo>
                  <a:lnTo>
                    <a:pt x="1535633" y="317500"/>
                  </a:lnTo>
                  <a:lnTo>
                    <a:pt x="1535633" y="330200"/>
                  </a:lnTo>
                  <a:lnTo>
                    <a:pt x="1535633" y="431800"/>
                  </a:lnTo>
                  <a:lnTo>
                    <a:pt x="1535633" y="444500"/>
                  </a:lnTo>
                  <a:lnTo>
                    <a:pt x="1535633" y="762000"/>
                  </a:lnTo>
                  <a:lnTo>
                    <a:pt x="1430553" y="762000"/>
                  </a:lnTo>
                  <a:lnTo>
                    <a:pt x="1430553" y="444500"/>
                  </a:lnTo>
                  <a:lnTo>
                    <a:pt x="1535633" y="444500"/>
                  </a:lnTo>
                  <a:lnTo>
                    <a:pt x="1535633" y="431800"/>
                  </a:lnTo>
                  <a:lnTo>
                    <a:pt x="1430553" y="431800"/>
                  </a:lnTo>
                  <a:lnTo>
                    <a:pt x="1430553" y="330200"/>
                  </a:lnTo>
                  <a:lnTo>
                    <a:pt x="1535633" y="330200"/>
                  </a:lnTo>
                  <a:lnTo>
                    <a:pt x="1535633" y="317500"/>
                  </a:lnTo>
                  <a:lnTo>
                    <a:pt x="1430553" y="317500"/>
                  </a:lnTo>
                  <a:lnTo>
                    <a:pt x="1430553" y="0"/>
                  </a:lnTo>
                  <a:lnTo>
                    <a:pt x="1425067" y="0"/>
                  </a:lnTo>
                  <a:lnTo>
                    <a:pt x="1425067" y="762000"/>
                  </a:lnTo>
                  <a:lnTo>
                    <a:pt x="1319987" y="762000"/>
                  </a:lnTo>
                  <a:lnTo>
                    <a:pt x="1319987" y="444500"/>
                  </a:lnTo>
                  <a:lnTo>
                    <a:pt x="1425067" y="444500"/>
                  </a:lnTo>
                  <a:lnTo>
                    <a:pt x="1425067" y="431800"/>
                  </a:lnTo>
                  <a:lnTo>
                    <a:pt x="1319987" y="431800"/>
                  </a:lnTo>
                  <a:lnTo>
                    <a:pt x="1319987" y="330200"/>
                  </a:lnTo>
                  <a:lnTo>
                    <a:pt x="1425067" y="330200"/>
                  </a:lnTo>
                  <a:lnTo>
                    <a:pt x="1425067" y="317500"/>
                  </a:lnTo>
                  <a:lnTo>
                    <a:pt x="1319987" y="317500"/>
                  </a:lnTo>
                  <a:lnTo>
                    <a:pt x="1319987" y="0"/>
                  </a:lnTo>
                  <a:lnTo>
                    <a:pt x="1314500" y="0"/>
                  </a:lnTo>
                  <a:lnTo>
                    <a:pt x="1314500" y="762000"/>
                  </a:lnTo>
                  <a:lnTo>
                    <a:pt x="1209433" y="762000"/>
                  </a:lnTo>
                  <a:lnTo>
                    <a:pt x="1209433" y="444500"/>
                  </a:lnTo>
                  <a:lnTo>
                    <a:pt x="1314500" y="444500"/>
                  </a:lnTo>
                  <a:lnTo>
                    <a:pt x="1314500" y="431800"/>
                  </a:lnTo>
                  <a:lnTo>
                    <a:pt x="1209433" y="431800"/>
                  </a:lnTo>
                  <a:lnTo>
                    <a:pt x="1209433" y="330200"/>
                  </a:lnTo>
                  <a:lnTo>
                    <a:pt x="1314500" y="330200"/>
                  </a:lnTo>
                  <a:lnTo>
                    <a:pt x="1314500" y="317500"/>
                  </a:lnTo>
                  <a:lnTo>
                    <a:pt x="1209433" y="317500"/>
                  </a:lnTo>
                  <a:lnTo>
                    <a:pt x="1209433" y="0"/>
                  </a:lnTo>
                  <a:lnTo>
                    <a:pt x="1203947" y="0"/>
                  </a:lnTo>
                  <a:lnTo>
                    <a:pt x="1203947" y="762000"/>
                  </a:lnTo>
                  <a:lnTo>
                    <a:pt x="1098854" y="762000"/>
                  </a:lnTo>
                  <a:lnTo>
                    <a:pt x="1098854" y="444500"/>
                  </a:lnTo>
                  <a:lnTo>
                    <a:pt x="1203947" y="444500"/>
                  </a:lnTo>
                  <a:lnTo>
                    <a:pt x="1203947" y="431800"/>
                  </a:lnTo>
                  <a:lnTo>
                    <a:pt x="1098854" y="431800"/>
                  </a:lnTo>
                  <a:lnTo>
                    <a:pt x="1098854" y="330200"/>
                  </a:lnTo>
                  <a:lnTo>
                    <a:pt x="1203947" y="330200"/>
                  </a:lnTo>
                  <a:lnTo>
                    <a:pt x="1203947" y="317500"/>
                  </a:lnTo>
                  <a:lnTo>
                    <a:pt x="1098854" y="317500"/>
                  </a:lnTo>
                  <a:lnTo>
                    <a:pt x="1098854" y="0"/>
                  </a:lnTo>
                  <a:lnTo>
                    <a:pt x="1093368" y="0"/>
                  </a:lnTo>
                  <a:lnTo>
                    <a:pt x="1093368" y="762000"/>
                  </a:lnTo>
                  <a:lnTo>
                    <a:pt x="988288" y="762000"/>
                  </a:lnTo>
                  <a:lnTo>
                    <a:pt x="988288" y="444500"/>
                  </a:lnTo>
                  <a:lnTo>
                    <a:pt x="1093368" y="444500"/>
                  </a:lnTo>
                  <a:lnTo>
                    <a:pt x="1093368" y="431800"/>
                  </a:lnTo>
                  <a:lnTo>
                    <a:pt x="988288" y="431800"/>
                  </a:lnTo>
                  <a:lnTo>
                    <a:pt x="988288" y="330200"/>
                  </a:lnTo>
                  <a:lnTo>
                    <a:pt x="1093368" y="330200"/>
                  </a:lnTo>
                  <a:lnTo>
                    <a:pt x="1093368" y="317500"/>
                  </a:lnTo>
                  <a:lnTo>
                    <a:pt x="988288" y="317500"/>
                  </a:lnTo>
                  <a:lnTo>
                    <a:pt x="988288" y="0"/>
                  </a:lnTo>
                  <a:lnTo>
                    <a:pt x="982802" y="0"/>
                  </a:lnTo>
                  <a:lnTo>
                    <a:pt x="982802" y="762000"/>
                  </a:lnTo>
                  <a:lnTo>
                    <a:pt x="877722" y="762000"/>
                  </a:lnTo>
                  <a:lnTo>
                    <a:pt x="877722" y="444500"/>
                  </a:lnTo>
                  <a:lnTo>
                    <a:pt x="982802" y="444500"/>
                  </a:lnTo>
                  <a:lnTo>
                    <a:pt x="982802" y="431800"/>
                  </a:lnTo>
                  <a:lnTo>
                    <a:pt x="877722" y="431800"/>
                  </a:lnTo>
                  <a:lnTo>
                    <a:pt x="877722" y="330200"/>
                  </a:lnTo>
                  <a:lnTo>
                    <a:pt x="982802" y="330200"/>
                  </a:lnTo>
                  <a:lnTo>
                    <a:pt x="982802" y="317500"/>
                  </a:lnTo>
                  <a:lnTo>
                    <a:pt x="877722" y="317500"/>
                  </a:lnTo>
                  <a:lnTo>
                    <a:pt x="877722" y="0"/>
                  </a:lnTo>
                  <a:lnTo>
                    <a:pt x="872236" y="0"/>
                  </a:lnTo>
                  <a:lnTo>
                    <a:pt x="872236" y="762000"/>
                  </a:lnTo>
                  <a:lnTo>
                    <a:pt x="767156" y="762000"/>
                  </a:lnTo>
                  <a:lnTo>
                    <a:pt x="767156" y="444500"/>
                  </a:lnTo>
                  <a:lnTo>
                    <a:pt x="872236" y="444500"/>
                  </a:lnTo>
                  <a:lnTo>
                    <a:pt x="872236" y="431800"/>
                  </a:lnTo>
                  <a:lnTo>
                    <a:pt x="767156" y="431800"/>
                  </a:lnTo>
                  <a:lnTo>
                    <a:pt x="767156" y="330200"/>
                  </a:lnTo>
                  <a:lnTo>
                    <a:pt x="872236" y="330200"/>
                  </a:lnTo>
                  <a:lnTo>
                    <a:pt x="872236" y="317500"/>
                  </a:lnTo>
                  <a:lnTo>
                    <a:pt x="767156" y="317500"/>
                  </a:lnTo>
                  <a:lnTo>
                    <a:pt x="767156" y="0"/>
                  </a:lnTo>
                  <a:lnTo>
                    <a:pt x="761669" y="0"/>
                  </a:lnTo>
                  <a:lnTo>
                    <a:pt x="761669" y="762000"/>
                  </a:lnTo>
                  <a:lnTo>
                    <a:pt x="656590" y="762000"/>
                  </a:lnTo>
                  <a:lnTo>
                    <a:pt x="656590" y="444500"/>
                  </a:lnTo>
                  <a:lnTo>
                    <a:pt x="761669" y="444500"/>
                  </a:lnTo>
                  <a:lnTo>
                    <a:pt x="761669" y="431800"/>
                  </a:lnTo>
                  <a:lnTo>
                    <a:pt x="656590" y="431800"/>
                  </a:lnTo>
                  <a:lnTo>
                    <a:pt x="656590" y="330200"/>
                  </a:lnTo>
                  <a:lnTo>
                    <a:pt x="761669" y="330200"/>
                  </a:lnTo>
                  <a:lnTo>
                    <a:pt x="761669" y="317500"/>
                  </a:lnTo>
                  <a:lnTo>
                    <a:pt x="656590" y="317500"/>
                  </a:lnTo>
                  <a:lnTo>
                    <a:pt x="656590" y="0"/>
                  </a:lnTo>
                  <a:lnTo>
                    <a:pt x="651103" y="0"/>
                  </a:lnTo>
                  <a:lnTo>
                    <a:pt x="651103" y="762000"/>
                  </a:lnTo>
                  <a:lnTo>
                    <a:pt x="546023" y="762000"/>
                  </a:lnTo>
                  <a:lnTo>
                    <a:pt x="546023" y="444500"/>
                  </a:lnTo>
                  <a:lnTo>
                    <a:pt x="651103" y="444500"/>
                  </a:lnTo>
                  <a:lnTo>
                    <a:pt x="651103" y="431800"/>
                  </a:lnTo>
                  <a:lnTo>
                    <a:pt x="546023" y="431800"/>
                  </a:lnTo>
                  <a:lnTo>
                    <a:pt x="546023" y="330200"/>
                  </a:lnTo>
                  <a:lnTo>
                    <a:pt x="651103" y="330200"/>
                  </a:lnTo>
                  <a:lnTo>
                    <a:pt x="651103" y="317500"/>
                  </a:lnTo>
                  <a:lnTo>
                    <a:pt x="546023" y="317500"/>
                  </a:lnTo>
                  <a:lnTo>
                    <a:pt x="546023" y="0"/>
                  </a:lnTo>
                  <a:lnTo>
                    <a:pt x="540537" y="0"/>
                  </a:lnTo>
                  <a:lnTo>
                    <a:pt x="540537" y="762000"/>
                  </a:lnTo>
                  <a:lnTo>
                    <a:pt x="435457" y="762000"/>
                  </a:lnTo>
                  <a:lnTo>
                    <a:pt x="435457" y="444500"/>
                  </a:lnTo>
                  <a:lnTo>
                    <a:pt x="540537" y="444500"/>
                  </a:lnTo>
                  <a:lnTo>
                    <a:pt x="540537" y="431800"/>
                  </a:lnTo>
                  <a:lnTo>
                    <a:pt x="435457" y="431800"/>
                  </a:lnTo>
                  <a:lnTo>
                    <a:pt x="435457" y="330200"/>
                  </a:lnTo>
                  <a:lnTo>
                    <a:pt x="540537" y="330200"/>
                  </a:lnTo>
                  <a:lnTo>
                    <a:pt x="540537" y="317500"/>
                  </a:lnTo>
                  <a:lnTo>
                    <a:pt x="435457" y="317500"/>
                  </a:lnTo>
                  <a:lnTo>
                    <a:pt x="435457" y="0"/>
                  </a:lnTo>
                  <a:lnTo>
                    <a:pt x="429971" y="0"/>
                  </a:lnTo>
                  <a:lnTo>
                    <a:pt x="429971" y="762000"/>
                  </a:lnTo>
                  <a:lnTo>
                    <a:pt x="324904" y="762000"/>
                  </a:lnTo>
                  <a:lnTo>
                    <a:pt x="324904" y="444500"/>
                  </a:lnTo>
                  <a:lnTo>
                    <a:pt x="429971" y="444500"/>
                  </a:lnTo>
                  <a:lnTo>
                    <a:pt x="429971" y="431800"/>
                  </a:lnTo>
                  <a:lnTo>
                    <a:pt x="324904" y="431800"/>
                  </a:lnTo>
                  <a:lnTo>
                    <a:pt x="324904" y="330200"/>
                  </a:lnTo>
                  <a:lnTo>
                    <a:pt x="429971" y="330200"/>
                  </a:lnTo>
                  <a:lnTo>
                    <a:pt x="429971" y="317500"/>
                  </a:lnTo>
                  <a:lnTo>
                    <a:pt x="324904" y="317500"/>
                  </a:lnTo>
                  <a:lnTo>
                    <a:pt x="324904" y="0"/>
                  </a:lnTo>
                  <a:lnTo>
                    <a:pt x="319417" y="0"/>
                  </a:lnTo>
                  <a:lnTo>
                    <a:pt x="319417" y="762000"/>
                  </a:lnTo>
                  <a:lnTo>
                    <a:pt x="214325" y="762000"/>
                  </a:lnTo>
                  <a:lnTo>
                    <a:pt x="214325" y="444500"/>
                  </a:lnTo>
                  <a:lnTo>
                    <a:pt x="319417" y="444500"/>
                  </a:lnTo>
                  <a:lnTo>
                    <a:pt x="319417" y="431800"/>
                  </a:lnTo>
                  <a:lnTo>
                    <a:pt x="214325" y="431800"/>
                  </a:lnTo>
                  <a:lnTo>
                    <a:pt x="214325" y="330200"/>
                  </a:lnTo>
                  <a:lnTo>
                    <a:pt x="319417" y="330200"/>
                  </a:lnTo>
                  <a:lnTo>
                    <a:pt x="319417" y="317500"/>
                  </a:lnTo>
                  <a:lnTo>
                    <a:pt x="214325" y="317500"/>
                  </a:lnTo>
                  <a:lnTo>
                    <a:pt x="214325" y="0"/>
                  </a:lnTo>
                  <a:lnTo>
                    <a:pt x="208838" y="0"/>
                  </a:lnTo>
                  <a:lnTo>
                    <a:pt x="208838" y="762000"/>
                  </a:lnTo>
                  <a:lnTo>
                    <a:pt x="103759" y="762000"/>
                  </a:lnTo>
                  <a:lnTo>
                    <a:pt x="103759" y="444500"/>
                  </a:lnTo>
                  <a:lnTo>
                    <a:pt x="208838" y="444500"/>
                  </a:lnTo>
                  <a:lnTo>
                    <a:pt x="208838" y="431800"/>
                  </a:lnTo>
                  <a:lnTo>
                    <a:pt x="103759" y="431800"/>
                  </a:lnTo>
                  <a:lnTo>
                    <a:pt x="103759" y="330200"/>
                  </a:lnTo>
                  <a:lnTo>
                    <a:pt x="208838" y="330200"/>
                  </a:lnTo>
                  <a:lnTo>
                    <a:pt x="208838" y="317500"/>
                  </a:lnTo>
                  <a:lnTo>
                    <a:pt x="103759" y="317500"/>
                  </a:lnTo>
                  <a:lnTo>
                    <a:pt x="103759" y="0"/>
                  </a:lnTo>
                  <a:lnTo>
                    <a:pt x="98272" y="0"/>
                  </a:lnTo>
                  <a:lnTo>
                    <a:pt x="98272" y="317500"/>
                  </a:lnTo>
                  <a:lnTo>
                    <a:pt x="1231" y="317500"/>
                  </a:lnTo>
                  <a:lnTo>
                    <a:pt x="0" y="330200"/>
                  </a:lnTo>
                  <a:lnTo>
                    <a:pt x="98272" y="330200"/>
                  </a:lnTo>
                  <a:lnTo>
                    <a:pt x="98272" y="431800"/>
                  </a:lnTo>
                  <a:lnTo>
                    <a:pt x="0" y="431800"/>
                  </a:lnTo>
                  <a:lnTo>
                    <a:pt x="1231" y="444500"/>
                  </a:lnTo>
                  <a:lnTo>
                    <a:pt x="98272" y="444500"/>
                  </a:lnTo>
                  <a:lnTo>
                    <a:pt x="98272" y="762000"/>
                  </a:lnTo>
                  <a:lnTo>
                    <a:pt x="0" y="762000"/>
                  </a:lnTo>
                  <a:lnTo>
                    <a:pt x="0" y="774700"/>
                  </a:lnTo>
                  <a:lnTo>
                    <a:pt x="651103" y="774700"/>
                  </a:lnTo>
                  <a:lnTo>
                    <a:pt x="651103" y="1092200"/>
                  </a:lnTo>
                  <a:lnTo>
                    <a:pt x="656590" y="1092200"/>
                  </a:lnTo>
                  <a:lnTo>
                    <a:pt x="656590" y="774700"/>
                  </a:lnTo>
                  <a:lnTo>
                    <a:pt x="761669" y="774700"/>
                  </a:lnTo>
                  <a:lnTo>
                    <a:pt x="761669" y="1092200"/>
                  </a:lnTo>
                  <a:lnTo>
                    <a:pt x="767156" y="1092200"/>
                  </a:lnTo>
                  <a:lnTo>
                    <a:pt x="767156" y="774700"/>
                  </a:lnTo>
                  <a:lnTo>
                    <a:pt x="872236" y="774700"/>
                  </a:lnTo>
                  <a:lnTo>
                    <a:pt x="872236" y="1092200"/>
                  </a:lnTo>
                  <a:lnTo>
                    <a:pt x="877722" y="1092200"/>
                  </a:lnTo>
                  <a:lnTo>
                    <a:pt x="877722" y="774700"/>
                  </a:lnTo>
                  <a:lnTo>
                    <a:pt x="982802" y="774700"/>
                  </a:lnTo>
                  <a:lnTo>
                    <a:pt x="982802" y="1092200"/>
                  </a:lnTo>
                  <a:lnTo>
                    <a:pt x="988301" y="1092200"/>
                  </a:lnTo>
                  <a:lnTo>
                    <a:pt x="988288" y="774700"/>
                  </a:lnTo>
                  <a:lnTo>
                    <a:pt x="1093368" y="774700"/>
                  </a:lnTo>
                  <a:lnTo>
                    <a:pt x="1093368" y="1092200"/>
                  </a:lnTo>
                  <a:lnTo>
                    <a:pt x="1098854" y="1092200"/>
                  </a:lnTo>
                  <a:lnTo>
                    <a:pt x="1098854" y="774700"/>
                  </a:lnTo>
                  <a:lnTo>
                    <a:pt x="1203947" y="774700"/>
                  </a:lnTo>
                  <a:lnTo>
                    <a:pt x="1203947" y="1092200"/>
                  </a:lnTo>
                  <a:lnTo>
                    <a:pt x="1209433" y="1092200"/>
                  </a:lnTo>
                  <a:lnTo>
                    <a:pt x="1209433" y="774700"/>
                  </a:lnTo>
                  <a:lnTo>
                    <a:pt x="1314500" y="774700"/>
                  </a:lnTo>
                  <a:lnTo>
                    <a:pt x="1314500" y="1092200"/>
                  </a:lnTo>
                  <a:lnTo>
                    <a:pt x="1319987" y="1092200"/>
                  </a:lnTo>
                  <a:lnTo>
                    <a:pt x="1319987" y="774700"/>
                  </a:lnTo>
                  <a:lnTo>
                    <a:pt x="1425067" y="774700"/>
                  </a:lnTo>
                  <a:lnTo>
                    <a:pt x="1425067" y="1092200"/>
                  </a:lnTo>
                  <a:lnTo>
                    <a:pt x="1430553" y="1092200"/>
                  </a:lnTo>
                  <a:lnTo>
                    <a:pt x="1430553" y="774700"/>
                  </a:lnTo>
                  <a:lnTo>
                    <a:pt x="1535633" y="774700"/>
                  </a:lnTo>
                  <a:lnTo>
                    <a:pt x="1535633" y="1092200"/>
                  </a:lnTo>
                  <a:lnTo>
                    <a:pt x="1541132" y="1092200"/>
                  </a:lnTo>
                  <a:lnTo>
                    <a:pt x="1541132" y="774700"/>
                  </a:lnTo>
                  <a:lnTo>
                    <a:pt x="1646212" y="774700"/>
                  </a:lnTo>
                  <a:lnTo>
                    <a:pt x="1646212" y="1092200"/>
                  </a:lnTo>
                  <a:lnTo>
                    <a:pt x="1651698" y="1092200"/>
                  </a:lnTo>
                  <a:lnTo>
                    <a:pt x="1651698" y="774700"/>
                  </a:lnTo>
                  <a:lnTo>
                    <a:pt x="1756778" y="774700"/>
                  </a:lnTo>
                  <a:lnTo>
                    <a:pt x="1756778" y="1092200"/>
                  </a:lnTo>
                  <a:lnTo>
                    <a:pt x="1762264" y="1092200"/>
                  </a:lnTo>
                  <a:lnTo>
                    <a:pt x="1762264" y="774700"/>
                  </a:lnTo>
                  <a:lnTo>
                    <a:pt x="1867331" y="774700"/>
                  </a:lnTo>
                  <a:lnTo>
                    <a:pt x="1867331" y="1092200"/>
                  </a:lnTo>
                  <a:lnTo>
                    <a:pt x="1872830" y="1092200"/>
                  </a:lnTo>
                  <a:lnTo>
                    <a:pt x="1872830" y="774700"/>
                  </a:lnTo>
                  <a:lnTo>
                    <a:pt x="1977910" y="774700"/>
                  </a:lnTo>
                  <a:lnTo>
                    <a:pt x="1977910" y="1092200"/>
                  </a:lnTo>
                  <a:lnTo>
                    <a:pt x="1983397" y="1092200"/>
                  </a:lnTo>
                  <a:lnTo>
                    <a:pt x="1983397" y="774700"/>
                  </a:lnTo>
                  <a:lnTo>
                    <a:pt x="2088476" y="774700"/>
                  </a:lnTo>
                  <a:lnTo>
                    <a:pt x="2088476" y="1092200"/>
                  </a:lnTo>
                  <a:lnTo>
                    <a:pt x="2093963" y="1092200"/>
                  </a:lnTo>
                  <a:lnTo>
                    <a:pt x="2093963" y="774700"/>
                  </a:lnTo>
                  <a:lnTo>
                    <a:pt x="2199030" y="774700"/>
                  </a:lnTo>
                  <a:lnTo>
                    <a:pt x="2199030" y="1092200"/>
                  </a:lnTo>
                  <a:lnTo>
                    <a:pt x="2204516" y="1092200"/>
                  </a:lnTo>
                  <a:lnTo>
                    <a:pt x="2204516" y="774700"/>
                  </a:lnTo>
                  <a:lnTo>
                    <a:pt x="2302789" y="774700"/>
                  </a:lnTo>
                  <a:lnTo>
                    <a:pt x="2302789" y="762000"/>
                  </a:lnTo>
                  <a:lnTo>
                    <a:pt x="2204516" y="762000"/>
                  </a:lnTo>
                  <a:lnTo>
                    <a:pt x="2204516" y="444500"/>
                  </a:lnTo>
                  <a:lnTo>
                    <a:pt x="2301557" y="444500"/>
                  </a:lnTo>
                  <a:lnTo>
                    <a:pt x="2302789" y="431800"/>
                  </a:lnTo>
                  <a:lnTo>
                    <a:pt x="2204516" y="431800"/>
                  </a:lnTo>
                  <a:lnTo>
                    <a:pt x="2204516" y="330200"/>
                  </a:lnTo>
                  <a:lnTo>
                    <a:pt x="2302789" y="330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32"/>
            <p:cNvSpPr/>
            <p:nvPr/>
          </p:nvSpPr>
          <p:spPr>
            <a:xfrm>
              <a:off x="16296480" y="25266960"/>
              <a:ext cx="4246920" cy="1193760"/>
            </a:xfrm>
            <a:custGeom>
              <a:avLst/>
              <a:gdLst>
                <a:gd name="textAreaLeft" fmla="*/ 0 w 4246920"/>
                <a:gd name="textAreaRight" fmla="*/ 4247280 w 4246920"/>
                <a:gd name="textAreaTop" fmla="*/ 0 h 1193760"/>
                <a:gd name="textAreaBottom" fmla="*/ 1194120 h 1193760"/>
              </a:gdLst>
              <a:ahLst/>
              <a:cxnLst/>
              <a:rect l="textAreaLeft" t="textAreaTop" r="textAreaRight" b="textAreaBottom"/>
              <a:pathLst>
                <a:path w="2303145" h="647700">
                  <a:moveTo>
                    <a:pt x="2302789" y="317500"/>
                  </a:moveTo>
                  <a:lnTo>
                    <a:pt x="2204516" y="317500"/>
                  </a:lnTo>
                  <a:lnTo>
                    <a:pt x="2204516" y="0"/>
                  </a:lnTo>
                  <a:lnTo>
                    <a:pt x="2199030" y="0"/>
                  </a:lnTo>
                  <a:lnTo>
                    <a:pt x="2199030" y="317500"/>
                  </a:lnTo>
                  <a:lnTo>
                    <a:pt x="2093963" y="317500"/>
                  </a:lnTo>
                  <a:lnTo>
                    <a:pt x="2093963" y="0"/>
                  </a:lnTo>
                  <a:lnTo>
                    <a:pt x="2088476" y="0"/>
                  </a:lnTo>
                  <a:lnTo>
                    <a:pt x="2088476" y="317500"/>
                  </a:lnTo>
                  <a:lnTo>
                    <a:pt x="1983397" y="317500"/>
                  </a:lnTo>
                  <a:lnTo>
                    <a:pt x="1983397" y="0"/>
                  </a:lnTo>
                  <a:lnTo>
                    <a:pt x="1977910" y="0"/>
                  </a:lnTo>
                  <a:lnTo>
                    <a:pt x="1977910" y="317500"/>
                  </a:lnTo>
                  <a:lnTo>
                    <a:pt x="1872830" y="317500"/>
                  </a:lnTo>
                  <a:lnTo>
                    <a:pt x="1872830" y="0"/>
                  </a:lnTo>
                  <a:lnTo>
                    <a:pt x="1867331" y="0"/>
                  </a:lnTo>
                  <a:lnTo>
                    <a:pt x="1867331" y="317500"/>
                  </a:lnTo>
                  <a:lnTo>
                    <a:pt x="1762264" y="317500"/>
                  </a:lnTo>
                  <a:lnTo>
                    <a:pt x="1762264" y="0"/>
                  </a:lnTo>
                  <a:lnTo>
                    <a:pt x="1756765" y="0"/>
                  </a:lnTo>
                  <a:lnTo>
                    <a:pt x="1756765" y="317500"/>
                  </a:lnTo>
                  <a:lnTo>
                    <a:pt x="1651685" y="317500"/>
                  </a:lnTo>
                  <a:lnTo>
                    <a:pt x="1651698" y="0"/>
                  </a:lnTo>
                  <a:lnTo>
                    <a:pt x="1646199" y="0"/>
                  </a:lnTo>
                  <a:lnTo>
                    <a:pt x="1646199" y="317500"/>
                  </a:lnTo>
                  <a:lnTo>
                    <a:pt x="1541132" y="317500"/>
                  </a:lnTo>
                  <a:lnTo>
                    <a:pt x="1541132" y="0"/>
                  </a:lnTo>
                  <a:lnTo>
                    <a:pt x="1535633" y="0"/>
                  </a:lnTo>
                  <a:lnTo>
                    <a:pt x="1535633" y="317500"/>
                  </a:lnTo>
                  <a:lnTo>
                    <a:pt x="1430553" y="317500"/>
                  </a:lnTo>
                  <a:lnTo>
                    <a:pt x="1430553" y="0"/>
                  </a:lnTo>
                  <a:lnTo>
                    <a:pt x="1425067" y="0"/>
                  </a:lnTo>
                  <a:lnTo>
                    <a:pt x="1425067" y="317500"/>
                  </a:lnTo>
                  <a:lnTo>
                    <a:pt x="1319987" y="317500"/>
                  </a:lnTo>
                  <a:lnTo>
                    <a:pt x="1319987" y="0"/>
                  </a:lnTo>
                  <a:lnTo>
                    <a:pt x="1314500" y="0"/>
                  </a:lnTo>
                  <a:lnTo>
                    <a:pt x="1314500" y="317500"/>
                  </a:lnTo>
                  <a:lnTo>
                    <a:pt x="1209433" y="317500"/>
                  </a:lnTo>
                  <a:lnTo>
                    <a:pt x="1209433" y="0"/>
                  </a:lnTo>
                  <a:lnTo>
                    <a:pt x="1203947" y="0"/>
                  </a:lnTo>
                  <a:lnTo>
                    <a:pt x="1203947" y="317500"/>
                  </a:lnTo>
                  <a:lnTo>
                    <a:pt x="1098854" y="317500"/>
                  </a:lnTo>
                  <a:lnTo>
                    <a:pt x="1098854" y="0"/>
                  </a:lnTo>
                  <a:lnTo>
                    <a:pt x="1093368" y="0"/>
                  </a:lnTo>
                  <a:lnTo>
                    <a:pt x="1093368" y="317500"/>
                  </a:lnTo>
                  <a:lnTo>
                    <a:pt x="988288" y="317500"/>
                  </a:lnTo>
                  <a:lnTo>
                    <a:pt x="988301" y="0"/>
                  </a:lnTo>
                  <a:lnTo>
                    <a:pt x="982802" y="0"/>
                  </a:lnTo>
                  <a:lnTo>
                    <a:pt x="982802" y="317500"/>
                  </a:lnTo>
                  <a:lnTo>
                    <a:pt x="877722" y="317500"/>
                  </a:lnTo>
                  <a:lnTo>
                    <a:pt x="877735" y="0"/>
                  </a:lnTo>
                  <a:lnTo>
                    <a:pt x="872236" y="0"/>
                  </a:lnTo>
                  <a:lnTo>
                    <a:pt x="872236" y="317500"/>
                  </a:lnTo>
                  <a:lnTo>
                    <a:pt x="767156" y="317500"/>
                  </a:lnTo>
                  <a:lnTo>
                    <a:pt x="767168" y="0"/>
                  </a:lnTo>
                  <a:lnTo>
                    <a:pt x="761669" y="0"/>
                  </a:lnTo>
                  <a:lnTo>
                    <a:pt x="761669" y="317500"/>
                  </a:lnTo>
                  <a:lnTo>
                    <a:pt x="656590" y="317500"/>
                  </a:lnTo>
                  <a:lnTo>
                    <a:pt x="656590" y="0"/>
                  </a:lnTo>
                  <a:lnTo>
                    <a:pt x="651103" y="0"/>
                  </a:lnTo>
                  <a:lnTo>
                    <a:pt x="651103" y="317500"/>
                  </a:lnTo>
                  <a:lnTo>
                    <a:pt x="546023" y="317500"/>
                  </a:lnTo>
                  <a:lnTo>
                    <a:pt x="546023" y="0"/>
                  </a:lnTo>
                  <a:lnTo>
                    <a:pt x="540537" y="0"/>
                  </a:lnTo>
                  <a:lnTo>
                    <a:pt x="540537" y="317500"/>
                  </a:lnTo>
                  <a:lnTo>
                    <a:pt x="435457" y="317500"/>
                  </a:lnTo>
                  <a:lnTo>
                    <a:pt x="435457" y="0"/>
                  </a:lnTo>
                  <a:lnTo>
                    <a:pt x="429971" y="0"/>
                  </a:lnTo>
                  <a:lnTo>
                    <a:pt x="429971" y="317500"/>
                  </a:lnTo>
                  <a:lnTo>
                    <a:pt x="324904" y="317500"/>
                  </a:lnTo>
                  <a:lnTo>
                    <a:pt x="324904" y="0"/>
                  </a:lnTo>
                  <a:lnTo>
                    <a:pt x="319417" y="0"/>
                  </a:lnTo>
                  <a:lnTo>
                    <a:pt x="319417" y="317500"/>
                  </a:lnTo>
                  <a:lnTo>
                    <a:pt x="214325" y="317500"/>
                  </a:lnTo>
                  <a:lnTo>
                    <a:pt x="214325" y="0"/>
                  </a:lnTo>
                  <a:lnTo>
                    <a:pt x="208838" y="0"/>
                  </a:lnTo>
                  <a:lnTo>
                    <a:pt x="208838" y="317500"/>
                  </a:lnTo>
                  <a:lnTo>
                    <a:pt x="103759" y="317500"/>
                  </a:lnTo>
                  <a:lnTo>
                    <a:pt x="103759" y="0"/>
                  </a:lnTo>
                  <a:lnTo>
                    <a:pt x="98272" y="0"/>
                  </a:lnTo>
                  <a:lnTo>
                    <a:pt x="98272" y="317500"/>
                  </a:lnTo>
                  <a:lnTo>
                    <a:pt x="0" y="317500"/>
                  </a:lnTo>
                  <a:lnTo>
                    <a:pt x="0" y="330200"/>
                  </a:lnTo>
                  <a:lnTo>
                    <a:pt x="1425067" y="330200"/>
                  </a:lnTo>
                  <a:lnTo>
                    <a:pt x="1425067" y="647700"/>
                  </a:lnTo>
                  <a:lnTo>
                    <a:pt x="1430553" y="647700"/>
                  </a:lnTo>
                  <a:lnTo>
                    <a:pt x="1430553" y="330200"/>
                  </a:lnTo>
                  <a:lnTo>
                    <a:pt x="1535633" y="330200"/>
                  </a:lnTo>
                  <a:lnTo>
                    <a:pt x="1535633" y="647700"/>
                  </a:lnTo>
                  <a:lnTo>
                    <a:pt x="1541132" y="647700"/>
                  </a:lnTo>
                  <a:lnTo>
                    <a:pt x="1541132" y="330200"/>
                  </a:lnTo>
                  <a:lnTo>
                    <a:pt x="1646199" y="330200"/>
                  </a:lnTo>
                  <a:lnTo>
                    <a:pt x="1646212" y="647700"/>
                  </a:lnTo>
                  <a:lnTo>
                    <a:pt x="1651698" y="647700"/>
                  </a:lnTo>
                  <a:lnTo>
                    <a:pt x="1651685" y="330200"/>
                  </a:lnTo>
                  <a:lnTo>
                    <a:pt x="1756765" y="330200"/>
                  </a:lnTo>
                  <a:lnTo>
                    <a:pt x="1756778" y="647700"/>
                  </a:lnTo>
                  <a:lnTo>
                    <a:pt x="1762264" y="647700"/>
                  </a:lnTo>
                  <a:lnTo>
                    <a:pt x="1762264" y="330200"/>
                  </a:lnTo>
                  <a:lnTo>
                    <a:pt x="1867331" y="330200"/>
                  </a:lnTo>
                  <a:lnTo>
                    <a:pt x="1867331" y="647700"/>
                  </a:lnTo>
                  <a:lnTo>
                    <a:pt x="1872830" y="647700"/>
                  </a:lnTo>
                  <a:lnTo>
                    <a:pt x="1872830" y="330200"/>
                  </a:lnTo>
                  <a:lnTo>
                    <a:pt x="1977910" y="330200"/>
                  </a:lnTo>
                  <a:lnTo>
                    <a:pt x="1977910" y="647700"/>
                  </a:lnTo>
                  <a:lnTo>
                    <a:pt x="1983397" y="647700"/>
                  </a:lnTo>
                  <a:lnTo>
                    <a:pt x="1983397" y="330200"/>
                  </a:lnTo>
                  <a:lnTo>
                    <a:pt x="2088476" y="330200"/>
                  </a:lnTo>
                  <a:lnTo>
                    <a:pt x="2088476" y="647700"/>
                  </a:lnTo>
                  <a:lnTo>
                    <a:pt x="2093963" y="647700"/>
                  </a:lnTo>
                  <a:lnTo>
                    <a:pt x="2093963" y="330200"/>
                  </a:lnTo>
                  <a:lnTo>
                    <a:pt x="2199030" y="330200"/>
                  </a:lnTo>
                  <a:lnTo>
                    <a:pt x="2199030" y="647700"/>
                  </a:lnTo>
                  <a:lnTo>
                    <a:pt x="2204516" y="647700"/>
                  </a:lnTo>
                  <a:lnTo>
                    <a:pt x="2204516" y="330200"/>
                  </a:lnTo>
                  <a:lnTo>
                    <a:pt x="2302789" y="330200"/>
                  </a:lnTo>
                  <a:lnTo>
                    <a:pt x="2302789" y="3175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67" name="object 33"/>
          <p:cNvSpPr/>
          <p:nvPr/>
        </p:nvSpPr>
        <p:spPr>
          <a:xfrm>
            <a:off x="16547400" y="29801160"/>
            <a:ext cx="689040" cy="86400"/>
          </a:xfrm>
          <a:custGeom>
            <a:avLst/>
            <a:gdLst>
              <a:gd name="textAreaLeft" fmla="*/ 0 w 689040"/>
              <a:gd name="textAreaRight" fmla="*/ 689400 w 689040"/>
              <a:gd name="textAreaTop" fmla="*/ 0 h 86400"/>
              <a:gd name="textAreaBottom" fmla="*/ 86760 h 86400"/>
            </a:gdLst>
            <a:ahLst/>
            <a:cxnLst/>
            <a:rect l="textAreaLeft" t="textAreaTop" r="textAreaRight" b="textAreaBottom"/>
            <a:pathLst>
              <a:path w="374015" h="46990">
                <a:moveTo>
                  <a:pt x="29387" y="25565"/>
                </a:moveTo>
                <a:lnTo>
                  <a:pt x="24447" y="22669"/>
                </a:lnTo>
                <a:lnTo>
                  <a:pt x="8229" y="17729"/>
                </a:lnTo>
                <a:lnTo>
                  <a:pt x="5791" y="15621"/>
                </a:lnTo>
                <a:lnTo>
                  <a:pt x="5791" y="6261"/>
                </a:lnTo>
                <a:lnTo>
                  <a:pt x="9613" y="3365"/>
                </a:lnTo>
                <a:lnTo>
                  <a:pt x="19304" y="3365"/>
                </a:lnTo>
                <a:lnTo>
                  <a:pt x="22339" y="4610"/>
                </a:lnTo>
                <a:lnTo>
                  <a:pt x="25704" y="7518"/>
                </a:lnTo>
                <a:lnTo>
                  <a:pt x="28003" y="5003"/>
                </a:lnTo>
                <a:lnTo>
                  <a:pt x="24447" y="1841"/>
                </a:lnTo>
                <a:lnTo>
                  <a:pt x="20891" y="0"/>
                </a:lnTo>
                <a:lnTo>
                  <a:pt x="7112" y="0"/>
                </a:lnTo>
                <a:lnTo>
                  <a:pt x="1778" y="4673"/>
                </a:lnTo>
                <a:lnTo>
                  <a:pt x="1778" y="17602"/>
                </a:lnTo>
                <a:lnTo>
                  <a:pt x="5664" y="20701"/>
                </a:lnTo>
                <a:lnTo>
                  <a:pt x="22669" y="25971"/>
                </a:lnTo>
                <a:lnTo>
                  <a:pt x="25374" y="28219"/>
                </a:lnTo>
                <a:lnTo>
                  <a:pt x="25374" y="39751"/>
                </a:lnTo>
                <a:lnTo>
                  <a:pt x="20688" y="43243"/>
                </a:lnTo>
                <a:lnTo>
                  <a:pt x="9093" y="43243"/>
                </a:lnTo>
                <a:lnTo>
                  <a:pt x="5600" y="41325"/>
                </a:lnTo>
                <a:lnTo>
                  <a:pt x="2298" y="38430"/>
                </a:lnTo>
                <a:lnTo>
                  <a:pt x="0" y="40944"/>
                </a:lnTo>
                <a:lnTo>
                  <a:pt x="3683" y="44424"/>
                </a:lnTo>
                <a:lnTo>
                  <a:pt x="8229" y="46596"/>
                </a:lnTo>
                <a:lnTo>
                  <a:pt x="23520" y="46596"/>
                </a:lnTo>
                <a:lnTo>
                  <a:pt x="29387" y="41262"/>
                </a:lnTo>
                <a:lnTo>
                  <a:pt x="29387" y="25565"/>
                </a:lnTo>
                <a:close/>
              </a:path>
              <a:path w="374015" h="46990">
                <a:moveTo>
                  <a:pt x="67779" y="45885"/>
                </a:moveTo>
                <a:lnTo>
                  <a:pt x="63665" y="33540"/>
                </a:lnTo>
                <a:lnTo>
                  <a:pt x="62547" y="30187"/>
                </a:lnTo>
                <a:lnTo>
                  <a:pt x="58610" y="18351"/>
                </a:lnTo>
                <a:lnTo>
                  <a:pt x="58610" y="30187"/>
                </a:lnTo>
                <a:lnTo>
                  <a:pt x="41744" y="30187"/>
                </a:lnTo>
                <a:lnTo>
                  <a:pt x="50253" y="3949"/>
                </a:lnTo>
                <a:lnTo>
                  <a:pt x="58610" y="30187"/>
                </a:lnTo>
                <a:lnTo>
                  <a:pt x="58610" y="18351"/>
                </a:lnTo>
                <a:lnTo>
                  <a:pt x="53822" y="3949"/>
                </a:lnTo>
                <a:lnTo>
                  <a:pt x="52743" y="723"/>
                </a:lnTo>
                <a:lnTo>
                  <a:pt x="47815" y="723"/>
                </a:lnTo>
                <a:lnTo>
                  <a:pt x="32702" y="45885"/>
                </a:lnTo>
                <a:lnTo>
                  <a:pt x="36728" y="45885"/>
                </a:lnTo>
                <a:lnTo>
                  <a:pt x="40690" y="33540"/>
                </a:lnTo>
                <a:lnTo>
                  <a:pt x="59677" y="33540"/>
                </a:lnTo>
                <a:lnTo>
                  <a:pt x="63627" y="45885"/>
                </a:lnTo>
                <a:lnTo>
                  <a:pt x="67779" y="45885"/>
                </a:lnTo>
                <a:close/>
              </a:path>
              <a:path w="374015" h="46990">
                <a:moveTo>
                  <a:pt x="115112" y="45872"/>
                </a:moveTo>
                <a:lnTo>
                  <a:pt x="110769" y="723"/>
                </a:lnTo>
                <a:lnTo>
                  <a:pt x="105232" y="723"/>
                </a:lnTo>
                <a:lnTo>
                  <a:pt x="94424" y="35928"/>
                </a:lnTo>
                <a:lnTo>
                  <a:pt x="83210" y="723"/>
                </a:lnTo>
                <a:lnTo>
                  <a:pt x="77736" y="723"/>
                </a:lnTo>
                <a:lnTo>
                  <a:pt x="73456" y="45872"/>
                </a:lnTo>
                <a:lnTo>
                  <a:pt x="77216" y="45872"/>
                </a:lnTo>
                <a:lnTo>
                  <a:pt x="80518" y="9029"/>
                </a:lnTo>
                <a:lnTo>
                  <a:pt x="80708" y="4546"/>
                </a:lnTo>
                <a:lnTo>
                  <a:pt x="92443" y="40538"/>
                </a:lnTo>
                <a:lnTo>
                  <a:pt x="96202" y="40538"/>
                </a:lnTo>
                <a:lnTo>
                  <a:pt x="107530" y="4546"/>
                </a:lnTo>
                <a:lnTo>
                  <a:pt x="107797" y="8699"/>
                </a:lnTo>
                <a:lnTo>
                  <a:pt x="108521" y="17005"/>
                </a:lnTo>
                <a:lnTo>
                  <a:pt x="111302" y="45872"/>
                </a:lnTo>
                <a:lnTo>
                  <a:pt x="115112" y="45872"/>
                </a:lnTo>
                <a:close/>
              </a:path>
              <a:path w="374015" h="46990">
                <a:moveTo>
                  <a:pt x="154825" y="4876"/>
                </a:moveTo>
                <a:lnTo>
                  <a:pt x="153454" y="3949"/>
                </a:lnTo>
                <a:lnTo>
                  <a:pt x="150672" y="2095"/>
                </a:lnTo>
                <a:lnTo>
                  <a:pt x="150672" y="6654"/>
                </a:lnTo>
                <a:lnTo>
                  <a:pt x="150672" y="22606"/>
                </a:lnTo>
                <a:lnTo>
                  <a:pt x="145465" y="25044"/>
                </a:lnTo>
                <a:lnTo>
                  <a:pt x="131495" y="25044"/>
                </a:lnTo>
                <a:lnTo>
                  <a:pt x="131495" y="3949"/>
                </a:lnTo>
                <a:lnTo>
                  <a:pt x="145999" y="3949"/>
                </a:lnTo>
                <a:lnTo>
                  <a:pt x="150672" y="6654"/>
                </a:lnTo>
                <a:lnTo>
                  <a:pt x="150672" y="2095"/>
                </a:lnTo>
                <a:lnTo>
                  <a:pt x="148628" y="723"/>
                </a:lnTo>
                <a:lnTo>
                  <a:pt x="127546" y="723"/>
                </a:lnTo>
                <a:lnTo>
                  <a:pt x="127546" y="45872"/>
                </a:lnTo>
                <a:lnTo>
                  <a:pt x="131495" y="45872"/>
                </a:lnTo>
                <a:lnTo>
                  <a:pt x="131495" y="28270"/>
                </a:lnTo>
                <a:lnTo>
                  <a:pt x="147777" y="28270"/>
                </a:lnTo>
                <a:lnTo>
                  <a:pt x="153631" y="25044"/>
                </a:lnTo>
                <a:lnTo>
                  <a:pt x="154825" y="24384"/>
                </a:lnTo>
                <a:lnTo>
                  <a:pt x="154825" y="4876"/>
                </a:lnTo>
                <a:close/>
              </a:path>
              <a:path w="374015" h="46990">
                <a:moveTo>
                  <a:pt x="187947" y="42316"/>
                </a:moveTo>
                <a:lnTo>
                  <a:pt x="169087" y="42316"/>
                </a:lnTo>
                <a:lnTo>
                  <a:pt x="169087" y="723"/>
                </a:lnTo>
                <a:lnTo>
                  <a:pt x="165138" y="723"/>
                </a:lnTo>
                <a:lnTo>
                  <a:pt x="165138" y="45872"/>
                </a:lnTo>
                <a:lnTo>
                  <a:pt x="187413" y="45872"/>
                </a:lnTo>
                <a:lnTo>
                  <a:pt x="187947" y="42316"/>
                </a:lnTo>
                <a:close/>
              </a:path>
              <a:path w="374015" h="46990">
                <a:moveTo>
                  <a:pt x="219989" y="42583"/>
                </a:moveTo>
                <a:lnTo>
                  <a:pt x="200545" y="42583"/>
                </a:lnTo>
                <a:lnTo>
                  <a:pt x="200545" y="24130"/>
                </a:lnTo>
                <a:lnTo>
                  <a:pt x="216560" y="24130"/>
                </a:lnTo>
                <a:lnTo>
                  <a:pt x="216560" y="20828"/>
                </a:lnTo>
                <a:lnTo>
                  <a:pt x="200545" y="20828"/>
                </a:lnTo>
                <a:lnTo>
                  <a:pt x="200545" y="4013"/>
                </a:lnTo>
                <a:lnTo>
                  <a:pt x="219062" y="4013"/>
                </a:lnTo>
                <a:lnTo>
                  <a:pt x="219519" y="723"/>
                </a:lnTo>
                <a:lnTo>
                  <a:pt x="196583" y="723"/>
                </a:lnTo>
                <a:lnTo>
                  <a:pt x="196583" y="45872"/>
                </a:lnTo>
                <a:lnTo>
                  <a:pt x="219989" y="45872"/>
                </a:lnTo>
                <a:lnTo>
                  <a:pt x="219989" y="42583"/>
                </a:lnTo>
                <a:close/>
              </a:path>
              <a:path w="374015" h="46990">
                <a:moveTo>
                  <a:pt x="273392" y="723"/>
                </a:moveTo>
                <a:lnTo>
                  <a:pt x="242417" y="723"/>
                </a:lnTo>
                <a:lnTo>
                  <a:pt x="242417" y="4216"/>
                </a:lnTo>
                <a:lnTo>
                  <a:pt x="255790" y="4216"/>
                </a:lnTo>
                <a:lnTo>
                  <a:pt x="255790" y="45872"/>
                </a:lnTo>
                <a:lnTo>
                  <a:pt x="259689" y="45872"/>
                </a:lnTo>
                <a:lnTo>
                  <a:pt x="259689" y="4216"/>
                </a:lnTo>
                <a:lnTo>
                  <a:pt x="272935" y="4216"/>
                </a:lnTo>
                <a:lnTo>
                  <a:pt x="273392" y="723"/>
                </a:lnTo>
                <a:close/>
              </a:path>
              <a:path w="374015" h="46990">
                <a:moveTo>
                  <a:pt x="304800" y="42583"/>
                </a:moveTo>
                <a:lnTo>
                  <a:pt x="285343" y="42583"/>
                </a:lnTo>
                <a:lnTo>
                  <a:pt x="285343" y="24130"/>
                </a:lnTo>
                <a:lnTo>
                  <a:pt x="301371" y="24130"/>
                </a:lnTo>
                <a:lnTo>
                  <a:pt x="301371" y="20828"/>
                </a:lnTo>
                <a:lnTo>
                  <a:pt x="285343" y="20828"/>
                </a:lnTo>
                <a:lnTo>
                  <a:pt x="285343" y="4013"/>
                </a:lnTo>
                <a:lnTo>
                  <a:pt x="303872" y="4013"/>
                </a:lnTo>
                <a:lnTo>
                  <a:pt x="304330" y="723"/>
                </a:lnTo>
                <a:lnTo>
                  <a:pt x="281406" y="723"/>
                </a:lnTo>
                <a:lnTo>
                  <a:pt x="281406" y="45872"/>
                </a:lnTo>
                <a:lnTo>
                  <a:pt x="304800" y="45872"/>
                </a:lnTo>
                <a:lnTo>
                  <a:pt x="304800" y="42583"/>
                </a:lnTo>
                <a:close/>
              </a:path>
              <a:path w="374015" h="46990">
                <a:moveTo>
                  <a:pt x="341058" y="45872"/>
                </a:moveTo>
                <a:lnTo>
                  <a:pt x="326961" y="21424"/>
                </a:lnTo>
                <a:lnTo>
                  <a:pt x="339217" y="723"/>
                </a:lnTo>
                <a:lnTo>
                  <a:pt x="334937" y="723"/>
                </a:lnTo>
                <a:lnTo>
                  <a:pt x="324650" y="19050"/>
                </a:lnTo>
                <a:lnTo>
                  <a:pt x="314375" y="723"/>
                </a:lnTo>
                <a:lnTo>
                  <a:pt x="309880" y="723"/>
                </a:lnTo>
                <a:lnTo>
                  <a:pt x="322275" y="21628"/>
                </a:lnTo>
                <a:lnTo>
                  <a:pt x="308495" y="45872"/>
                </a:lnTo>
                <a:lnTo>
                  <a:pt x="312775" y="45872"/>
                </a:lnTo>
                <a:lnTo>
                  <a:pt x="324586" y="24130"/>
                </a:lnTo>
                <a:lnTo>
                  <a:pt x="336575" y="45872"/>
                </a:lnTo>
                <a:lnTo>
                  <a:pt x="341058" y="45872"/>
                </a:lnTo>
                <a:close/>
              </a:path>
              <a:path w="374015" h="46990">
                <a:moveTo>
                  <a:pt x="373570" y="723"/>
                </a:moveTo>
                <a:lnTo>
                  <a:pt x="342595" y="723"/>
                </a:lnTo>
                <a:lnTo>
                  <a:pt x="342595" y="4216"/>
                </a:lnTo>
                <a:lnTo>
                  <a:pt x="355981" y="4216"/>
                </a:lnTo>
                <a:lnTo>
                  <a:pt x="355981" y="45872"/>
                </a:lnTo>
                <a:lnTo>
                  <a:pt x="359879" y="45872"/>
                </a:lnTo>
                <a:lnTo>
                  <a:pt x="359879" y="4216"/>
                </a:lnTo>
                <a:lnTo>
                  <a:pt x="373113" y="4216"/>
                </a:lnTo>
                <a:lnTo>
                  <a:pt x="373570" y="723"/>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68" name="object 34"/>
          <p:cNvGrpSpPr/>
          <p:nvPr/>
        </p:nvGrpSpPr>
        <p:grpSpPr>
          <a:xfrm>
            <a:off x="16102080" y="25200000"/>
            <a:ext cx="4512240" cy="4687560"/>
            <a:chOff x="16102080" y="25200000"/>
            <a:chExt cx="4512240" cy="4687560"/>
          </a:xfrm>
        </p:grpSpPr>
        <p:sp>
          <p:nvSpPr>
            <p:cNvPr id="69" name="object 35"/>
            <p:cNvSpPr/>
            <p:nvPr/>
          </p:nvSpPr>
          <p:spPr>
            <a:xfrm>
              <a:off x="16102080" y="25200000"/>
              <a:ext cx="4512240" cy="4512960"/>
            </a:xfrm>
            <a:custGeom>
              <a:avLst/>
              <a:gdLst>
                <a:gd name="textAreaLeft" fmla="*/ 0 w 4512240"/>
                <a:gd name="textAreaRight" fmla="*/ 4512600 w 4512240"/>
                <a:gd name="textAreaTop" fmla="*/ 0 h 4512960"/>
                <a:gd name="textAreaBottom" fmla="*/ 4513320 h 4512960"/>
              </a:gdLst>
              <a:ahLst/>
              <a:cxnLst/>
              <a:rect l="textAreaLeft" t="textAreaTop" r="textAreaRight" b="textAreaBottom"/>
              <a:pathLst>
                <a:path w="2447290" h="2447290">
                  <a:moveTo>
                    <a:pt x="2447048" y="2330716"/>
                  </a:moveTo>
                  <a:lnTo>
                    <a:pt x="2444902" y="2328570"/>
                  </a:lnTo>
                  <a:lnTo>
                    <a:pt x="2407208" y="2290864"/>
                  </a:lnTo>
                  <a:lnTo>
                    <a:pt x="2403716" y="2290864"/>
                  </a:lnTo>
                  <a:lnTo>
                    <a:pt x="2399436" y="2295169"/>
                  </a:lnTo>
                  <a:lnTo>
                    <a:pt x="2399436" y="2298649"/>
                  </a:lnTo>
                  <a:lnTo>
                    <a:pt x="2427757" y="2326957"/>
                  </a:lnTo>
                  <a:lnTo>
                    <a:pt x="117843" y="2326957"/>
                  </a:lnTo>
                  <a:lnTo>
                    <a:pt x="117843" y="19304"/>
                  </a:lnTo>
                  <a:lnTo>
                    <a:pt x="145084" y="46558"/>
                  </a:lnTo>
                  <a:lnTo>
                    <a:pt x="146494" y="47104"/>
                  </a:lnTo>
                  <a:lnTo>
                    <a:pt x="149301" y="47104"/>
                  </a:lnTo>
                  <a:lnTo>
                    <a:pt x="150710" y="46558"/>
                  </a:lnTo>
                  <a:lnTo>
                    <a:pt x="153924" y="43345"/>
                  </a:lnTo>
                  <a:lnTo>
                    <a:pt x="153924" y="39852"/>
                  </a:lnTo>
                  <a:lnTo>
                    <a:pt x="151777" y="37719"/>
                  </a:lnTo>
                  <a:lnTo>
                    <a:pt x="114084" y="0"/>
                  </a:lnTo>
                  <a:lnTo>
                    <a:pt x="110591" y="0"/>
                  </a:lnTo>
                  <a:lnTo>
                    <a:pt x="70751" y="39852"/>
                  </a:lnTo>
                  <a:lnTo>
                    <a:pt x="70751" y="43345"/>
                  </a:lnTo>
                  <a:lnTo>
                    <a:pt x="73964" y="46558"/>
                  </a:lnTo>
                  <a:lnTo>
                    <a:pt x="75361" y="47104"/>
                  </a:lnTo>
                  <a:lnTo>
                    <a:pt x="78181" y="47104"/>
                  </a:lnTo>
                  <a:lnTo>
                    <a:pt x="79590" y="46558"/>
                  </a:lnTo>
                  <a:lnTo>
                    <a:pt x="106832" y="19304"/>
                  </a:lnTo>
                  <a:lnTo>
                    <a:pt x="106832" y="2326957"/>
                  </a:lnTo>
                  <a:lnTo>
                    <a:pt x="2463" y="2326957"/>
                  </a:lnTo>
                  <a:lnTo>
                    <a:pt x="0" y="2329421"/>
                  </a:lnTo>
                  <a:lnTo>
                    <a:pt x="0" y="2335492"/>
                  </a:lnTo>
                  <a:lnTo>
                    <a:pt x="2463" y="2337955"/>
                  </a:lnTo>
                  <a:lnTo>
                    <a:pt x="106832" y="2337955"/>
                  </a:lnTo>
                  <a:lnTo>
                    <a:pt x="106832" y="2444585"/>
                  </a:lnTo>
                  <a:lnTo>
                    <a:pt x="109296" y="2447061"/>
                  </a:lnTo>
                  <a:lnTo>
                    <a:pt x="115366" y="2447061"/>
                  </a:lnTo>
                  <a:lnTo>
                    <a:pt x="117843" y="2444585"/>
                  </a:lnTo>
                  <a:lnTo>
                    <a:pt x="117843" y="2337955"/>
                  </a:lnTo>
                  <a:lnTo>
                    <a:pt x="2427744" y="2337955"/>
                  </a:lnTo>
                  <a:lnTo>
                    <a:pt x="2399436" y="2366276"/>
                  </a:lnTo>
                  <a:lnTo>
                    <a:pt x="2399436" y="2369769"/>
                  </a:lnTo>
                  <a:lnTo>
                    <a:pt x="2402649" y="2372982"/>
                  </a:lnTo>
                  <a:lnTo>
                    <a:pt x="2404059" y="2373515"/>
                  </a:lnTo>
                  <a:lnTo>
                    <a:pt x="2406878" y="2373515"/>
                  </a:lnTo>
                  <a:lnTo>
                    <a:pt x="2408275" y="2372982"/>
                  </a:lnTo>
                  <a:lnTo>
                    <a:pt x="2447048" y="2334196"/>
                  </a:lnTo>
                  <a:lnTo>
                    <a:pt x="2447048" y="2330716"/>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0" name="object 36"/>
            <p:cNvPicPr/>
            <p:nvPr/>
          </p:nvPicPr>
          <p:blipFill>
            <a:blip r:embed="rId4"/>
            <a:stretch/>
          </p:blipFill>
          <p:spPr>
            <a:xfrm>
              <a:off x="16817040" y="29608200"/>
              <a:ext cx="146160" cy="146160"/>
            </a:xfrm>
            <a:prstGeom prst="rect">
              <a:avLst/>
            </a:prstGeom>
            <a:ln w="0">
              <a:noFill/>
            </a:ln>
          </p:spPr>
        </p:pic>
        <p:sp>
          <p:nvSpPr>
            <p:cNvPr id="71" name="object 37"/>
            <p:cNvSpPr/>
            <p:nvPr/>
          </p:nvSpPr>
          <p:spPr>
            <a:xfrm>
              <a:off x="17363520" y="29801160"/>
              <a:ext cx="689040" cy="86400"/>
            </a:xfrm>
            <a:custGeom>
              <a:avLst/>
              <a:gdLst>
                <a:gd name="textAreaLeft" fmla="*/ 0 w 689040"/>
                <a:gd name="textAreaRight" fmla="*/ 689400 w 689040"/>
                <a:gd name="textAreaTop" fmla="*/ 0 h 86400"/>
                <a:gd name="textAreaBottom" fmla="*/ 86760 h 86400"/>
              </a:gdLst>
              <a:ahLst/>
              <a:cxnLst/>
              <a:rect l="textAreaLeft" t="textAreaTop" r="textAreaRight" b="textAreaBottom"/>
              <a:pathLst>
                <a:path w="374015" h="46990">
                  <a:moveTo>
                    <a:pt x="29387" y="25565"/>
                  </a:moveTo>
                  <a:lnTo>
                    <a:pt x="24460" y="22669"/>
                  </a:lnTo>
                  <a:lnTo>
                    <a:pt x="8229" y="17729"/>
                  </a:lnTo>
                  <a:lnTo>
                    <a:pt x="5791" y="15621"/>
                  </a:lnTo>
                  <a:lnTo>
                    <a:pt x="5791" y="6261"/>
                  </a:lnTo>
                  <a:lnTo>
                    <a:pt x="9626" y="3365"/>
                  </a:lnTo>
                  <a:lnTo>
                    <a:pt x="19316" y="3365"/>
                  </a:lnTo>
                  <a:lnTo>
                    <a:pt x="22339" y="4610"/>
                  </a:lnTo>
                  <a:lnTo>
                    <a:pt x="25704" y="7518"/>
                  </a:lnTo>
                  <a:lnTo>
                    <a:pt x="28016" y="5003"/>
                  </a:lnTo>
                  <a:lnTo>
                    <a:pt x="24460" y="1841"/>
                  </a:lnTo>
                  <a:lnTo>
                    <a:pt x="20891" y="0"/>
                  </a:lnTo>
                  <a:lnTo>
                    <a:pt x="7124" y="0"/>
                  </a:lnTo>
                  <a:lnTo>
                    <a:pt x="1778" y="4673"/>
                  </a:lnTo>
                  <a:lnTo>
                    <a:pt x="1778" y="17602"/>
                  </a:lnTo>
                  <a:lnTo>
                    <a:pt x="5664" y="20701"/>
                  </a:lnTo>
                  <a:lnTo>
                    <a:pt x="22669" y="25971"/>
                  </a:lnTo>
                  <a:lnTo>
                    <a:pt x="25374" y="28219"/>
                  </a:lnTo>
                  <a:lnTo>
                    <a:pt x="25374" y="39751"/>
                  </a:lnTo>
                  <a:lnTo>
                    <a:pt x="20701" y="43243"/>
                  </a:lnTo>
                  <a:lnTo>
                    <a:pt x="9093" y="43243"/>
                  </a:lnTo>
                  <a:lnTo>
                    <a:pt x="5600" y="41325"/>
                  </a:lnTo>
                  <a:lnTo>
                    <a:pt x="2311" y="38430"/>
                  </a:lnTo>
                  <a:lnTo>
                    <a:pt x="0" y="40944"/>
                  </a:lnTo>
                  <a:lnTo>
                    <a:pt x="3695" y="44424"/>
                  </a:lnTo>
                  <a:lnTo>
                    <a:pt x="8229" y="46596"/>
                  </a:lnTo>
                  <a:lnTo>
                    <a:pt x="23533" y="46596"/>
                  </a:lnTo>
                  <a:lnTo>
                    <a:pt x="29387" y="41262"/>
                  </a:lnTo>
                  <a:lnTo>
                    <a:pt x="29387" y="25565"/>
                  </a:lnTo>
                  <a:close/>
                </a:path>
                <a:path w="374015" h="46990">
                  <a:moveTo>
                    <a:pt x="67779" y="45885"/>
                  </a:moveTo>
                  <a:lnTo>
                    <a:pt x="63677" y="33540"/>
                  </a:lnTo>
                  <a:lnTo>
                    <a:pt x="62560" y="30187"/>
                  </a:lnTo>
                  <a:lnTo>
                    <a:pt x="58623" y="18376"/>
                  </a:lnTo>
                  <a:lnTo>
                    <a:pt x="58623" y="30187"/>
                  </a:lnTo>
                  <a:lnTo>
                    <a:pt x="41744" y="30187"/>
                  </a:lnTo>
                  <a:lnTo>
                    <a:pt x="50241" y="3949"/>
                  </a:lnTo>
                  <a:lnTo>
                    <a:pt x="58623" y="30187"/>
                  </a:lnTo>
                  <a:lnTo>
                    <a:pt x="58623" y="18376"/>
                  </a:lnTo>
                  <a:lnTo>
                    <a:pt x="53822" y="3949"/>
                  </a:lnTo>
                  <a:lnTo>
                    <a:pt x="52755" y="723"/>
                  </a:lnTo>
                  <a:lnTo>
                    <a:pt x="47815" y="723"/>
                  </a:lnTo>
                  <a:lnTo>
                    <a:pt x="32702" y="45885"/>
                  </a:lnTo>
                  <a:lnTo>
                    <a:pt x="36741" y="45885"/>
                  </a:lnTo>
                  <a:lnTo>
                    <a:pt x="40690" y="33540"/>
                  </a:lnTo>
                  <a:lnTo>
                    <a:pt x="59677" y="33540"/>
                  </a:lnTo>
                  <a:lnTo>
                    <a:pt x="63627" y="45885"/>
                  </a:lnTo>
                  <a:lnTo>
                    <a:pt x="67779" y="45885"/>
                  </a:lnTo>
                  <a:close/>
                </a:path>
                <a:path w="374015" h="46990">
                  <a:moveTo>
                    <a:pt x="115125" y="45872"/>
                  </a:moveTo>
                  <a:lnTo>
                    <a:pt x="110769" y="723"/>
                  </a:lnTo>
                  <a:lnTo>
                    <a:pt x="105244" y="723"/>
                  </a:lnTo>
                  <a:lnTo>
                    <a:pt x="94424" y="35928"/>
                  </a:lnTo>
                  <a:lnTo>
                    <a:pt x="83223" y="723"/>
                  </a:lnTo>
                  <a:lnTo>
                    <a:pt x="77749" y="723"/>
                  </a:lnTo>
                  <a:lnTo>
                    <a:pt x="73456" y="45872"/>
                  </a:lnTo>
                  <a:lnTo>
                    <a:pt x="77216" y="45872"/>
                  </a:lnTo>
                  <a:lnTo>
                    <a:pt x="80518" y="9029"/>
                  </a:lnTo>
                  <a:lnTo>
                    <a:pt x="80721" y="4546"/>
                  </a:lnTo>
                  <a:lnTo>
                    <a:pt x="92443" y="40538"/>
                  </a:lnTo>
                  <a:lnTo>
                    <a:pt x="96202" y="40538"/>
                  </a:lnTo>
                  <a:lnTo>
                    <a:pt x="107543" y="4546"/>
                  </a:lnTo>
                  <a:lnTo>
                    <a:pt x="107810" y="8699"/>
                  </a:lnTo>
                  <a:lnTo>
                    <a:pt x="108534" y="17005"/>
                  </a:lnTo>
                  <a:lnTo>
                    <a:pt x="111302" y="45872"/>
                  </a:lnTo>
                  <a:lnTo>
                    <a:pt x="115125" y="45872"/>
                  </a:lnTo>
                  <a:close/>
                </a:path>
                <a:path w="374015" h="46990">
                  <a:moveTo>
                    <a:pt x="154838" y="4876"/>
                  </a:moveTo>
                  <a:lnTo>
                    <a:pt x="153454" y="3949"/>
                  </a:lnTo>
                  <a:lnTo>
                    <a:pt x="150685" y="2095"/>
                  </a:lnTo>
                  <a:lnTo>
                    <a:pt x="150685" y="6654"/>
                  </a:lnTo>
                  <a:lnTo>
                    <a:pt x="150685" y="22606"/>
                  </a:lnTo>
                  <a:lnTo>
                    <a:pt x="145465" y="25044"/>
                  </a:lnTo>
                  <a:lnTo>
                    <a:pt x="131495" y="25044"/>
                  </a:lnTo>
                  <a:lnTo>
                    <a:pt x="131495" y="3949"/>
                  </a:lnTo>
                  <a:lnTo>
                    <a:pt x="145999" y="3949"/>
                  </a:lnTo>
                  <a:lnTo>
                    <a:pt x="150685" y="6654"/>
                  </a:lnTo>
                  <a:lnTo>
                    <a:pt x="150685" y="2095"/>
                  </a:lnTo>
                  <a:lnTo>
                    <a:pt x="148640" y="723"/>
                  </a:lnTo>
                  <a:lnTo>
                    <a:pt x="127546" y="723"/>
                  </a:lnTo>
                  <a:lnTo>
                    <a:pt x="127546" y="45872"/>
                  </a:lnTo>
                  <a:lnTo>
                    <a:pt x="131495" y="45872"/>
                  </a:lnTo>
                  <a:lnTo>
                    <a:pt x="131495" y="28270"/>
                  </a:lnTo>
                  <a:lnTo>
                    <a:pt x="147777" y="28270"/>
                  </a:lnTo>
                  <a:lnTo>
                    <a:pt x="153631" y="25044"/>
                  </a:lnTo>
                  <a:lnTo>
                    <a:pt x="154838" y="24384"/>
                  </a:lnTo>
                  <a:lnTo>
                    <a:pt x="154838" y="4876"/>
                  </a:lnTo>
                  <a:close/>
                </a:path>
                <a:path w="374015" h="46990">
                  <a:moveTo>
                    <a:pt x="187947" y="42316"/>
                  </a:moveTo>
                  <a:lnTo>
                    <a:pt x="169087" y="42316"/>
                  </a:lnTo>
                  <a:lnTo>
                    <a:pt x="169087" y="723"/>
                  </a:lnTo>
                  <a:lnTo>
                    <a:pt x="165138" y="723"/>
                  </a:lnTo>
                  <a:lnTo>
                    <a:pt x="165138" y="45872"/>
                  </a:lnTo>
                  <a:lnTo>
                    <a:pt x="187413" y="45872"/>
                  </a:lnTo>
                  <a:lnTo>
                    <a:pt x="187947" y="42316"/>
                  </a:lnTo>
                  <a:close/>
                </a:path>
                <a:path w="374015" h="46990">
                  <a:moveTo>
                    <a:pt x="219989" y="42583"/>
                  </a:moveTo>
                  <a:lnTo>
                    <a:pt x="200545" y="42583"/>
                  </a:lnTo>
                  <a:lnTo>
                    <a:pt x="200545" y="24130"/>
                  </a:lnTo>
                  <a:lnTo>
                    <a:pt x="216560" y="24130"/>
                  </a:lnTo>
                  <a:lnTo>
                    <a:pt x="216560" y="20828"/>
                  </a:lnTo>
                  <a:lnTo>
                    <a:pt x="200545" y="20828"/>
                  </a:lnTo>
                  <a:lnTo>
                    <a:pt x="200545" y="4013"/>
                  </a:lnTo>
                  <a:lnTo>
                    <a:pt x="219062" y="4013"/>
                  </a:lnTo>
                  <a:lnTo>
                    <a:pt x="219532" y="723"/>
                  </a:lnTo>
                  <a:lnTo>
                    <a:pt x="196596" y="723"/>
                  </a:lnTo>
                  <a:lnTo>
                    <a:pt x="196596" y="45872"/>
                  </a:lnTo>
                  <a:lnTo>
                    <a:pt x="219989" y="45872"/>
                  </a:lnTo>
                  <a:lnTo>
                    <a:pt x="219989" y="42583"/>
                  </a:lnTo>
                  <a:close/>
                </a:path>
                <a:path w="374015" h="46990">
                  <a:moveTo>
                    <a:pt x="273405" y="723"/>
                  </a:moveTo>
                  <a:lnTo>
                    <a:pt x="242417" y="723"/>
                  </a:lnTo>
                  <a:lnTo>
                    <a:pt x="242417" y="4216"/>
                  </a:lnTo>
                  <a:lnTo>
                    <a:pt x="255803" y="4216"/>
                  </a:lnTo>
                  <a:lnTo>
                    <a:pt x="255803" y="45872"/>
                  </a:lnTo>
                  <a:lnTo>
                    <a:pt x="259702" y="45872"/>
                  </a:lnTo>
                  <a:lnTo>
                    <a:pt x="259702" y="4216"/>
                  </a:lnTo>
                  <a:lnTo>
                    <a:pt x="272935" y="4216"/>
                  </a:lnTo>
                  <a:lnTo>
                    <a:pt x="273405" y="723"/>
                  </a:lnTo>
                  <a:close/>
                </a:path>
                <a:path w="374015" h="46990">
                  <a:moveTo>
                    <a:pt x="304800" y="42583"/>
                  </a:moveTo>
                  <a:lnTo>
                    <a:pt x="285356" y="42583"/>
                  </a:lnTo>
                  <a:lnTo>
                    <a:pt x="285356" y="24130"/>
                  </a:lnTo>
                  <a:lnTo>
                    <a:pt x="301371" y="24130"/>
                  </a:lnTo>
                  <a:lnTo>
                    <a:pt x="301371" y="20828"/>
                  </a:lnTo>
                  <a:lnTo>
                    <a:pt x="285356" y="20828"/>
                  </a:lnTo>
                  <a:lnTo>
                    <a:pt x="285356" y="4013"/>
                  </a:lnTo>
                  <a:lnTo>
                    <a:pt x="303872" y="4013"/>
                  </a:lnTo>
                  <a:lnTo>
                    <a:pt x="304330" y="723"/>
                  </a:lnTo>
                  <a:lnTo>
                    <a:pt x="281406" y="723"/>
                  </a:lnTo>
                  <a:lnTo>
                    <a:pt x="281406" y="45872"/>
                  </a:lnTo>
                  <a:lnTo>
                    <a:pt x="304800" y="45872"/>
                  </a:lnTo>
                  <a:lnTo>
                    <a:pt x="304800" y="42583"/>
                  </a:lnTo>
                  <a:close/>
                </a:path>
                <a:path w="374015" h="46990">
                  <a:moveTo>
                    <a:pt x="341058" y="45872"/>
                  </a:moveTo>
                  <a:lnTo>
                    <a:pt x="326961" y="21424"/>
                  </a:lnTo>
                  <a:lnTo>
                    <a:pt x="339229" y="723"/>
                  </a:lnTo>
                  <a:lnTo>
                    <a:pt x="334937" y="723"/>
                  </a:lnTo>
                  <a:lnTo>
                    <a:pt x="324650" y="19050"/>
                  </a:lnTo>
                  <a:lnTo>
                    <a:pt x="314375" y="723"/>
                  </a:lnTo>
                  <a:lnTo>
                    <a:pt x="309880" y="723"/>
                  </a:lnTo>
                  <a:lnTo>
                    <a:pt x="322275" y="21628"/>
                  </a:lnTo>
                  <a:lnTo>
                    <a:pt x="308495" y="45872"/>
                  </a:lnTo>
                  <a:lnTo>
                    <a:pt x="312788" y="45872"/>
                  </a:lnTo>
                  <a:lnTo>
                    <a:pt x="324573" y="24130"/>
                  </a:lnTo>
                  <a:lnTo>
                    <a:pt x="336575" y="45872"/>
                  </a:lnTo>
                  <a:lnTo>
                    <a:pt x="341058" y="45872"/>
                  </a:lnTo>
                  <a:close/>
                </a:path>
                <a:path w="374015" h="46990">
                  <a:moveTo>
                    <a:pt x="373583" y="723"/>
                  </a:moveTo>
                  <a:lnTo>
                    <a:pt x="342595" y="723"/>
                  </a:lnTo>
                  <a:lnTo>
                    <a:pt x="342595" y="4216"/>
                  </a:lnTo>
                  <a:lnTo>
                    <a:pt x="355981" y="4216"/>
                  </a:lnTo>
                  <a:lnTo>
                    <a:pt x="355981" y="45872"/>
                  </a:lnTo>
                  <a:lnTo>
                    <a:pt x="359879" y="45872"/>
                  </a:lnTo>
                  <a:lnTo>
                    <a:pt x="359879" y="4216"/>
                  </a:lnTo>
                  <a:lnTo>
                    <a:pt x="373113" y="4216"/>
                  </a:lnTo>
                  <a:lnTo>
                    <a:pt x="373583" y="723"/>
                  </a:lnTo>
                  <a:close/>
                </a:path>
              </a:pathLst>
            </a:custGeom>
            <a:solidFill>
              <a:srgbClr val="E75E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2" name="object 38"/>
            <p:cNvPicPr/>
            <p:nvPr/>
          </p:nvPicPr>
          <p:blipFill>
            <a:blip r:embed="rId5"/>
            <a:stretch/>
          </p:blipFill>
          <p:spPr>
            <a:xfrm>
              <a:off x="17632800" y="29608200"/>
              <a:ext cx="146160" cy="146160"/>
            </a:xfrm>
            <a:prstGeom prst="rect">
              <a:avLst/>
            </a:prstGeom>
            <a:ln w="0">
              <a:noFill/>
            </a:ln>
          </p:spPr>
        </p:pic>
        <p:sp>
          <p:nvSpPr>
            <p:cNvPr id="73" name="object 39"/>
            <p:cNvSpPr/>
            <p:nvPr/>
          </p:nvSpPr>
          <p:spPr>
            <a:xfrm>
              <a:off x="18179280" y="29801160"/>
              <a:ext cx="689040" cy="86400"/>
            </a:xfrm>
            <a:custGeom>
              <a:avLst/>
              <a:gdLst>
                <a:gd name="textAreaLeft" fmla="*/ 0 w 689040"/>
                <a:gd name="textAreaRight" fmla="*/ 689400 w 689040"/>
                <a:gd name="textAreaTop" fmla="*/ 0 h 86400"/>
                <a:gd name="textAreaBottom" fmla="*/ 86760 h 86400"/>
              </a:gdLst>
              <a:ahLst/>
              <a:cxnLst/>
              <a:rect l="textAreaLeft" t="textAreaTop" r="textAreaRight" b="textAreaBottom"/>
              <a:pathLst>
                <a:path w="374015" h="46990">
                  <a:moveTo>
                    <a:pt x="29387" y="25565"/>
                  </a:moveTo>
                  <a:lnTo>
                    <a:pt x="24460" y="22669"/>
                  </a:lnTo>
                  <a:lnTo>
                    <a:pt x="8229" y="17729"/>
                  </a:lnTo>
                  <a:lnTo>
                    <a:pt x="5791" y="15621"/>
                  </a:lnTo>
                  <a:lnTo>
                    <a:pt x="5791" y="6261"/>
                  </a:lnTo>
                  <a:lnTo>
                    <a:pt x="9613" y="3365"/>
                  </a:lnTo>
                  <a:lnTo>
                    <a:pt x="19316" y="3365"/>
                  </a:lnTo>
                  <a:lnTo>
                    <a:pt x="22339" y="4610"/>
                  </a:lnTo>
                  <a:lnTo>
                    <a:pt x="25704" y="7518"/>
                  </a:lnTo>
                  <a:lnTo>
                    <a:pt x="28003" y="5003"/>
                  </a:lnTo>
                  <a:lnTo>
                    <a:pt x="24460" y="1841"/>
                  </a:lnTo>
                  <a:lnTo>
                    <a:pt x="20891" y="0"/>
                  </a:lnTo>
                  <a:lnTo>
                    <a:pt x="7112" y="0"/>
                  </a:lnTo>
                  <a:lnTo>
                    <a:pt x="1778" y="4673"/>
                  </a:lnTo>
                  <a:lnTo>
                    <a:pt x="1778" y="17602"/>
                  </a:lnTo>
                  <a:lnTo>
                    <a:pt x="5664" y="20701"/>
                  </a:lnTo>
                  <a:lnTo>
                    <a:pt x="22669" y="25971"/>
                  </a:lnTo>
                  <a:lnTo>
                    <a:pt x="25374" y="28219"/>
                  </a:lnTo>
                  <a:lnTo>
                    <a:pt x="25374" y="39751"/>
                  </a:lnTo>
                  <a:lnTo>
                    <a:pt x="20701" y="43243"/>
                  </a:lnTo>
                  <a:lnTo>
                    <a:pt x="9093" y="43243"/>
                  </a:lnTo>
                  <a:lnTo>
                    <a:pt x="5600" y="41325"/>
                  </a:lnTo>
                  <a:lnTo>
                    <a:pt x="2298" y="38430"/>
                  </a:lnTo>
                  <a:lnTo>
                    <a:pt x="0" y="40944"/>
                  </a:lnTo>
                  <a:lnTo>
                    <a:pt x="3683" y="44424"/>
                  </a:lnTo>
                  <a:lnTo>
                    <a:pt x="8229" y="46596"/>
                  </a:lnTo>
                  <a:lnTo>
                    <a:pt x="23520" y="46596"/>
                  </a:lnTo>
                  <a:lnTo>
                    <a:pt x="29387" y="41262"/>
                  </a:lnTo>
                  <a:lnTo>
                    <a:pt x="29387" y="25565"/>
                  </a:lnTo>
                  <a:close/>
                </a:path>
                <a:path w="374015" h="46990">
                  <a:moveTo>
                    <a:pt x="67779" y="45885"/>
                  </a:moveTo>
                  <a:lnTo>
                    <a:pt x="63665" y="33540"/>
                  </a:lnTo>
                  <a:lnTo>
                    <a:pt x="62547" y="30187"/>
                  </a:lnTo>
                  <a:lnTo>
                    <a:pt x="58610" y="18351"/>
                  </a:lnTo>
                  <a:lnTo>
                    <a:pt x="58610" y="30187"/>
                  </a:lnTo>
                  <a:lnTo>
                    <a:pt x="41744" y="30187"/>
                  </a:lnTo>
                  <a:lnTo>
                    <a:pt x="50241" y="3949"/>
                  </a:lnTo>
                  <a:lnTo>
                    <a:pt x="58610" y="30187"/>
                  </a:lnTo>
                  <a:lnTo>
                    <a:pt x="58610" y="18351"/>
                  </a:lnTo>
                  <a:lnTo>
                    <a:pt x="53822" y="3949"/>
                  </a:lnTo>
                  <a:lnTo>
                    <a:pt x="52755" y="723"/>
                  </a:lnTo>
                  <a:lnTo>
                    <a:pt x="47815" y="723"/>
                  </a:lnTo>
                  <a:lnTo>
                    <a:pt x="32702" y="45885"/>
                  </a:lnTo>
                  <a:lnTo>
                    <a:pt x="36728" y="45885"/>
                  </a:lnTo>
                  <a:lnTo>
                    <a:pt x="40690" y="33540"/>
                  </a:lnTo>
                  <a:lnTo>
                    <a:pt x="59677" y="33540"/>
                  </a:lnTo>
                  <a:lnTo>
                    <a:pt x="63627" y="45885"/>
                  </a:lnTo>
                  <a:lnTo>
                    <a:pt x="67779" y="45885"/>
                  </a:lnTo>
                  <a:close/>
                </a:path>
                <a:path w="374015" h="46990">
                  <a:moveTo>
                    <a:pt x="115112" y="45872"/>
                  </a:moveTo>
                  <a:lnTo>
                    <a:pt x="110769" y="723"/>
                  </a:lnTo>
                  <a:lnTo>
                    <a:pt x="105232" y="723"/>
                  </a:lnTo>
                  <a:lnTo>
                    <a:pt x="94424" y="35928"/>
                  </a:lnTo>
                  <a:lnTo>
                    <a:pt x="83210" y="723"/>
                  </a:lnTo>
                  <a:lnTo>
                    <a:pt x="77749" y="723"/>
                  </a:lnTo>
                  <a:lnTo>
                    <a:pt x="73456" y="45872"/>
                  </a:lnTo>
                  <a:lnTo>
                    <a:pt x="77216" y="45872"/>
                  </a:lnTo>
                  <a:lnTo>
                    <a:pt x="80518" y="9029"/>
                  </a:lnTo>
                  <a:lnTo>
                    <a:pt x="80721" y="4546"/>
                  </a:lnTo>
                  <a:lnTo>
                    <a:pt x="92443" y="40538"/>
                  </a:lnTo>
                  <a:lnTo>
                    <a:pt x="96202" y="40538"/>
                  </a:lnTo>
                  <a:lnTo>
                    <a:pt x="107530" y="4546"/>
                  </a:lnTo>
                  <a:lnTo>
                    <a:pt x="107810" y="8699"/>
                  </a:lnTo>
                  <a:lnTo>
                    <a:pt x="108534" y="17005"/>
                  </a:lnTo>
                  <a:lnTo>
                    <a:pt x="111302" y="45872"/>
                  </a:lnTo>
                  <a:lnTo>
                    <a:pt x="115112" y="45872"/>
                  </a:lnTo>
                  <a:close/>
                </a:path>
                <a:path w="374015" h="46990">
                  <a:moveTo>
                    <a:pt x="154825" y="4876"/>
                  </a:moveTo>
                  <a:lnTo>
                    <a:pt x="153454" y="3949"/>
                  </a:lnTo>
                  <a:lnTo>
                    <a:pt x="150672" y="2095"/>
                  </a:lnTo>
                  <a:lnTo>
                    <a:pt x="150672" y="6654"/>
                  </a:lnTo>
                  <a:lnTo>
                    <a:pt x="150672" y="22606"/>
                  </a:lnTo>
                  <a:lnTo>
                    <a:pt x="145465" y="25044"/>
                  </a:lnTo>
                  <a:lnTo>
                    <a:pt x="131495" y="25044"/>
                  </a:lnTo>
                  <a:lnTo>
                    <a:pt x="131495" y="3949"/>
                  </a:lnTo>
                  <a:lnTo>
                    <a:pt x="145999" y="3949"/>
                  </a:lnTo>
                  <a:lnTo>
                    <a:pt x="150672" y="6654"/>
                  </a:lnTo>
                  <a:lnTo>
                    <a:pt x="150672" y="2095"/>
                  </a:lnTo>
                  <a:lnTo>
                    <a:pt x="148628" y="723"/>
                  </a:lnTo>
                  <a:lnTo>
                    <a:pt x="127546" y="723"/>
                  </a:lnTo>
                  <a:lnTo>
                    <a:pt x="127546" y="45872"/>
                  </a:lnTo>
                  <a:lnTo>
                    <a:pt x="131495" y="45872"/>
                  </a:lnTo>
                  <a:lnTo>
                    <a:pt x="131495" y="28270"/>
                  </a:lnTo>
                  <a:lnTo>
                    <a:pt x="147777" y="28270"/>
                  </a:lnTo>
                  <a:lnTo>
                    <a:pt x="153631" y="25044"/>
                  </a:lnTo>
                  <a:lnTo>
                    <a:pt x="154825" y="24384"/>
                  </a:lnTo>
                  <a:lnTo>
                    <a:pt x="154825" y="4876"/>
                  </a:lnTo>
                  <a:close/>
                </a:path>
                <a:path w="374015" h="46990">
                  <a:moveTo>
                    <a:pt x="187947" y="42316"/>
                  </a:moveTo>
                  <a:lnTo>
                    <a:pt x="169087" y="42316"/>
                  </a:lnTo>
                  <a:lnTo>
                    <a:pt x="169087" y="723"/>
                  </a:lnTo>
                  <a:lnTo>
                    <a:pt x="165138" y="723"/>
                  </a:lnTo>
                  <a:lnTo>
                    <a:pt x="165138" y="45872"/>
                  </a:lnTo>
                  <a:lnTo>
                    <a:pt x="187413" y="45872"/>
                  </a:lnTo>
                  <a:lnTo>
                    <a:pt x="187947" y="42316"/>
                  </a:lnTo>
                  <a:close/>
                </a:path>
                <a:path w="374015" h="46990">
                  <a:moveTo>
                    <a:pt x="219989" y="42583"/>
                  </a:moveTo>
                  <a:lnTo>
                    <a:pt x="200545" y="42583"/>
                  </a:lnTo>
                  <a:lnTo>
                    <a:pt x="200545" y="24130"/>
                  </a:lnTo>
                  <a:lnTo>
                    <a:pt x="216560" y="24130"/>
                  </a:lnTo>
                  <a:lnTo>
                    <a:pt x="216560" y="20828"/>
                  </a:lnTo>
                  <a:lnTo>
                    <a:pt x="200545" y="20828"/>
                  </a:lnTo>
                  <a:lnTo>
                    <a:pt x="200545" y="4013"/>
                  </a:lnTo>
                  <a:lnTo>
                    <a:pt x="219062" y="4013"/>
                  </a:lnTo>
                  <a:lnTo>
                    <a:pt x="219519" y="723"/>
                  </a:lnTo>
                  <a:lnTo>
                    <a:pt x="196596" y="723"/>
                  </a:lnTo>
                  <a:lnTo>
                    <a:pt x="196596" y="45872"/>
                  </a:lnTo>
                  <a:lnTo>
                    <a:pt x="219989" y="45872"/>
                  </a:lnTo>
                  <a:lnTo>
                    <a:pt x="219989" y="42583"/>
                  </a:lnTo>
                  <a:close/>
                </a:path>
                <a:path w="374015" h="46990">
                  <a:moveTo>
                    <a:pt x="273392" y="723"/>
                  </a:moveTo>
                  <a:lnTo>
                    <a:pt x="242417" y="723"/>
                  </a:lnTo>
                  <a:lnTo>
                    <a:pt x="242417" y="4216"/>
                  </a:lnTo>
                  <a:lnTo>
                    <a:pt x="255790" y="4216"/>
                  </a:lnTo>
                  <a:lnTo>
                    <a:pt x="255790" y="45872"/>
                  </a:lnTo>
                  <a:lnTo>
                    <a:pt x="259689" y="45872"/>
                  </a:lnTo>
                  <a:lnTo>
                    <a:pt x="259689" y="4216"/>
                  </a:lnTo>
                  <a:lnTo>
                    <a:pt x="272935" y="4216"/>
                  </a:lnTo>
                  <a:lnTo>
                    <a:pt x="273392" y="723"/>
                  </a:lnTo>
                  <a:close/>
                </a:path>
                <a:path w="374015" h="46990">
                  <a:moveTo>
                    <a:pt x="304800" y="42583"/>
                  </a:moveTo>
                  <a:lnTo>
                    <a:pt x="285343" y="42583"/>
                  </a:lnTo>
                  <a:lnTo>
                    <a:pt x="285343" y="24130"/>
                  </a:lnTo>
                  <a:lnTo>
                    <a:pt x="301371" y="24130"/>
                  </a:lnTo>
                  <a:lnTo>
                    <a:pt x="301371" y="20828"/>
                  </a:lnTo>
                  <a:lnTo>
                    <a:pt x="285343" y="20828"/>
                  </a:lnTo>
                  <a:lnTo>
                    <a:pt x="285343" y="4013"/>
                  </a:lnTo>
                  <a:lnTo>
                    <a:pt x="303872" y="4013"/>
                  </a:lnTo>
                  <a:lnTo>
                    <a:pt x="304330" y="723"/>
                  </a:lnTo>
                  <a:lnTo>
                    <a:pt x="281406" y="723"/>
                  </a:lnTo>
                  <a:lnTo>
                    <a:pt x="281406" y="45872"/>
                  </a:lnTo>
                  <a:lnTo>
                    <a:pt x="304800" y="45872"/>
                  </a:lnTo>
                  <a:lnTo>
                    <a:pt x="304800" y="42583"/>
                  </a:lnTo>
                  <a:close/>
                </a:path>
                <a:path w="374015" h="46990">
                  <a:moveTo>
                    <a:pt x="341058" y="45872"/>
                  </a:moveTo>
                  <a:lnTo>
                    <a:pt x="326961" y="21424"/>
                  </a:lnTo>
                  <a:lnTo>
                    <a:pt x="339217" y="723"/>
                  </a:lnTo>
                  <a:lnTo>
                    <a:pt x="334937" y="723"/>
                  </a:lnTo>
                  <a:lnTo>
                    <a:pt x="324650" y="19050"/>
                  </a:lnTo>
                  <a:lnTo>
                    <a:pt x="314375" y="723"/>
                  </a:lnTo>
                  <a:lnTo>
                    <a:pt x="309880" y="723"/>
                  </a:lnTo>
                  <a:lnTo>
                    <a:pt x="322275" y="21628"/>
                  </a:lnTo>
                  <a:lnTo>
                    <a:pt x="308495" y="45872"/>
                  </a:lnTo>
                  <a:lnTo>
                    <a:pt x="312775" y="45872"/>
                  </a:lnTo>
                  <a:lnTo>
                    <a:pt x="324573" y="24130"/>
                  </a:lnTo>
                  <a:lnTo>
                    <a:pt x="336575" y="45872"/>
                  </a:lnTo>
                  <a:lnTo>
                    <a:pt x="341058" y="45872"/>
                  </a:lnTo>
                  <a:close/>
                </a:path>
                <a:path w="374015" h="46990">
                  <a:moveTo>
                    <a:pt x="373583" y="723"/>
                  </a:moveTo>
                  <a:lnTo>
                    <a:pt x="342595" y="723"/>
                  </a:lnTo>
                  <a:lnTo>
                    <a:pt x="342595" y="4216"/>
                  </a:lnTo>
                  <a:lnTo>
                    <a:pt x="355981" y="4216"/>
                  </a:lnTo>
                  <a:lnTo>
                    <a:pt x="355981" y="45872"/>
                  </a:lnTo>
                  <a:lnTo>
                    <a:pt x="359879" y="45872"/>
                  </a:lnTo>
                  <a:lnTo>
                    <a:pt x="359879" y="4216"/>
                  </a:lnTo>
                  <a:lnTo>
                    <a:pt x="373113" y="4216"/>
                  </a:lnTo>
                  <a:lnTo>
                    <a:pt x="373583" y="723"/>
                  </a:lnTo>
                  <a:close/>
                </a:path>
              </a:pathLst>
            </a:custGeom>
            <a:solidFill>
              <a:srgbClr val="80553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74" name="object 40"/>
            <p:cNvPicPr/>
            <p:nvPr/>
          </p:nvPicPr>
          <p:blipFill>
            <a:blip r:embed="rId6"/>
            <a:stretch/>
          </p:blipFill>
          <p:spPr>
            <a:xfrm>
              <a:off x="18448200" y="29608200"/>
              <a:ext cx="146160" cy="146160"/>
            </a:xfrm>
            <a:prstGeom prst="rect">
              <a:avLst/>
            </a:prstGeom>
            <a:ln w="0">
              <a:noFill/>
            </a:ln>
          </p:spPr>
        </p:pic>
        <p:sp>
          <p:nvSpPr>
            <p:cNvPr id="75" name="object 41"/>
            <p:cNvSpPr/>
            <p:nvPr/>
          </p:nvSpPr>
          <p:spPr>
            <a:xfrm>
              <a:off x="18994680" y="29801160"/>
              <a:ext cx="689040" cy="86400"/>
            </a:xfrm>
            <a:custGeom>
              <a:avLst/>
              <a:gdLst>
                <a:gd name="textAreaLeft" fmla="*/ 0 w 689040"/>
                <a:gd name="textAreaRight" fmla="*/ 689400 w 689040"/>
                <a:gd name="textAreaTop" fmla="*/ 0 h 86400"/>
                <a:gd name="textAreaBottom" fmla="*/ 86760 h 86400"/>
              </a:gdLst>
              <a:ahLst/>
              <a:cxnLst/>
              <a:rect l="textAreaLeft" t="textAreaTop" r="textAreaRight" b="textAreaBottom"/>
              <a:pathLst>
                <a:path w="374015" h="46990">
                  <a:moveTo>
                    <a:pt x="29400" y="25565"/>
                  </a:moveTo>
                  <a:lnTo>
                    <a:pt x="24460" y="22669"/>
                  </a:lnTo>
                  <a:lnTo>
                    <a:pt x="8229" y="17729"/>
                  </a:lnTo>
                  <a:lnTo>
                    <a:pt x="5791" y="15621"/>
                  </a:lnTo>
                  <a:lnTo>
                    <a:pt x="5791" y="6261"/>
                  </a:lnTo>
                  <a:lnTo>
                    <a:pt x="9626" y="3365"/>
                  </a:lnTo>
                  <a:lnTo>
                    <a:pt x="19316" y="3365"/>
                  </a:lnTo>
                  <a:lnTo>
                    <a:pt x="22339" y="4610"/>
                  </a:lnTo>
                  <a:lnTo>
                    <a:pt x="25704" y="7518"/>
                  </a:lnTo>
                  <a:lnTo>
                    <a:pt x="28016" y="5003"/>
                  </a:lnTo>
                  <a:lnTo>
                    <a:pt x="24460" y="1841"/>
                  </a:lnTo>
                  <a:lnTo>
                    <a:pt x="20891" y="0"/>
                  </a:lnTo>
                  <a:lnTo>
                    <a:pt x="7124" y="0"/>
                  </a:lnTo>
                  <a:lnTo>
                    <a:pt x="1778" y="4673"/>
                  </a:lnTo>
                  <a:lnTo>
                    <a:pt x="1778" y="17602"/>
                  </a:lnTo>
                  <a:lnTo>
                    <a:pt x="5664" y="20701"/>
                  </a:lnTo>
                  <a:lnTo>
                    <a:pt x="22669" y="25971"/>
                  </a:lnTo>
                  <a:lnTo>
                    <a:pt x="25374" y="28219"/>
                  </a:lnTo>
                  <a:lnTo>
                    <a:pt x="25374" y="39751"/>
                  </a:lnTo>
                  <a:lnTo>
                    <a:pt x="20701" y="43243"/>
                  </a:lnTo>
                  <a:lnTo>
                    <a:pt x="9093" y="43243"/>
                  </a:lnTo>
                  <a:lnTo>
                    <a:pt x="5600" y="41325"/>
                  </a:lnTo>
                  <a:lnTo>
                    <a:pt x="2311" y="38430"/>
                  </a:lnTo>
                  <a:lnTo>
                    <a:pt x="0" y="40944"/>
                  </a:lnTo>
                  <a:lnTo>
                    <a:pt x="3695" y="44424"/>
                  </a:lnTo>
                  <a:lnTo>
                    <a:pt x="8229" y="46596"/>
                  </a:lnTo>
                  <a:lnTo>
                    <a:pt x="23533" y="46596"/>
                  </a:lnTo>
                  <a:lnTo>
                    <a:pt x="29400" y="41262"/>
                  </a:lnTo>
                  <a:lnTo>
                    <a:pt x="29400" y="25565"/>
                  </a:lnTo>
                  <a:close/>
                </a:path>
                <a:path w="374015" h="46990">
                  <a:moveTo>
                    <a:pt x="67779" y="45885"/>
                  </a:moveTo>
                  <a:lnTo>
                    <a:pt x="63677" y="33540"/>
                  </a:lnTo>
                  <a:lnTo>
                    <a:pt x="62560" y="30187"/>
                  </a:lnTo>
                  <a:lnTo>
                    <a:pt x="58623" y="18351"/>
                  </a:lnTo>
                  <a:lnTo>
                    <a:pt x="58623" y="30187"/>
                  </a:lnTo>
                  <a:lnTo>
                    <a:pt x="41744" y="30187"/>
                  </a:lnTo>
                  <a:lnTo>
                    <a:pt x="50253" y="3949"/>
                  </a:lnTo>
                  <a:lnTo>
                    <a:pt x="58623" y="30187"/>
                  </a:lnTo>
                  <a:lnTo>
                    <a:pt x="58623" y="18351"/>
                  </a:lnTo>
                  <a:lnTo>
                    <a:pt x="53835" y="3949"/>
                  </a:lnTo>
                  <a:lnTo>
                    <a:pt x="52755" y="723"/>
                  </a:lnTo>
                  <a:lnTo>
                    <a:pt x="47815" y="723"/>
                  </a:lnTo>
                  <a:lnTo>
                    <a:pt x="32715" y="45885"/>
                  </a:lnTo>
                  <a:lnTo>
                    <a:pt x="36741" y="45885"/>
                  </a:lnTo>
                  <a:lnTo>
                    <a:pt x="40703" y="33540"/>
                  </a:lnTo>
                  <a:lnTo>
                    <a:pt x="59677" y="33540"/>
                  </a:lnTo>
                  <a:lnTo>
                    <a:pt x="63627" y="45885"/>
                  </a:lnTo>
                  <a:lnTo>
                    <a:pt x="67779" y="45885"/>
                  </a:lnTo>
                  <a:close/>
                </a:path>
                <a:path w="374015" h="46990">
                  <a:moveTo>
                    <a:pt x="115125" y="45872"/>
                  </a:moveTo>
                  <a:lnTo>
                    <a:pt x="110782" y="723"/>
                  </a:lnTo>
                  <a:lnTo>
                    <a:pt x="105244" y="723"/>
                  </a:lnTo>
                  <a:lnTo>
                    <a:pt x="94424" y="35928"/>
                  </a:lnTo>
                  <a:lnTo>
                    <a:pt x="83223" y="723"/>
                  </a:lnTo>
                  <a:lnTo>
                    <a:pt x="77749" y="723"/>
                  </a:lnTo>
                  <a:lnTo>
                    <a:pt x="73456" y="45872"/>
                  </a:lnTo>
                  <a:lnTo>
                    <a:pt x="77216" y="45872"/>
                  </a:lnTo>
                  <a:lnTo>
                    <a:pt x="80518" y="9029"/>
                  </a:lnTo>
                  <a:lnTo>
                    <a:pt x="80708" y="4546"/>
                  </a:lnTo>
                  <a:lnTo>
                    <a:pt x="92443" y="40538"/>
                  </a:lnTo>
                  <a:lnTo>
                    <a:pt x="96202" y="40538"/>
                  </a:lnTo>
                  <a:lnTo>
                    <a:pt x="107543" y="4546"/>
                  </a:lnTo>
                  <a:lnTo>
                    <a:pt x="107810" y="8699"/>
                  </a:lnTo>
                  <a:lnTo>
                    <a:pt x="108534" y="17005"/>
                  </a:lnTo>
                  <a:lnTo>
                    <a:pt x="111302" y="45872"/>
                  </a:lnTo>
                  <a:lnTo>
                    <a:pt x="115125" y="45872"/>
                  </a:lnTo>
                  <a:close/>
                </a:path>
                <a:path w="374015" h="46990">
                  <a:moveTo>
                    <a:pt x="154838" y="4876"/>
                  </a:moveTo>
                  <a:lnTo>
                    <a:pt x="153454" y="3949"/>
                  </a:lnTo>
                  <a:lnTo>
                    <a:pt x="150685" y="2095"/>
                  </a:lnTo>
                  <a:lnTo>
                    <a:pt x="150685" y="6654"/>
                  </a:lnTo>
                  <a:lnTo>
                    <a:pt x="150685" y="22606"/>
                  </a:lnTo>
                  <a:lnTo>
                    <a:pt x="145465" y="25044"/>
                  </a:lnTo>
                  <a:lnTo>
                    <a:pt x="131495" y="25044"/>
                  </a:lnTo>
                  <a:lnTo>
                    <a:pt x="131495" y="3949"/>
                  </a:lnTo>
                  <a:lnTo>
                    <a:pt x="145999" y="3949"/>
                  </a:lnTo>
                  <a:lnTo>
                    <a:pt x="150685" y="6654"/>
                  </a:lnTo>
                  <a:lnTo>
                    <a:pt x="150685" y="2095"/>
                  </a:lnTo>
                  <a:lnTo>
                    <a:pt x="148640" y="723"/>
                  </a:lnTo>
                  <a:lnTo>
                    <a:pt x="127546" y="723"/>
                  </a:lnTo>
                  <a:lnTo>
                    <a:pt x="127546" y="45872"/>
                  </a:lnTo>
                  <a:lnTo>
                    <a:pt x="131495" y="45872"/>
                  </a:lnTo>
                  <a:lnTo>
                    <a:pt x="131495" y="28270"/>
                  </a:lnTo>
                  <a:lnTo>
                    <a:pt x="147777" y="28270"/>
                  </a:lnTo>
                  <a:lnTo>
                    <a:pt x="153631" y="25044"/>
                  </a:lnTo>
                  <a:lnTo>
                    <a:pt x="154838" y="24384"/>
                  </a:lnTo>
                  <a:lnTo>
                    <a:pt x="154838" y="4876"/>
                  </a:lnTo>
                  <a:close/>
                </a:path>
                <a:path w="374015" h="46990">
                  <a:moveTo>
                    <a:pt x="187947" y="42316"/>
                  </a:moveTo>
                  <a:lnTo>
                    <a:pt x="169087" y="42316"/>
                  </a:lnTo>
                  <a:lnTo>
                    <a:pt x="169087" y="723"/>
                  </a:lnTo>
                  <a:lnTo>
                    <a:pt x="165138" y="723"/>
                  </a:lnTo>
                  <a:lnTo>
                    <a:pt x="165138" y="45872"/>
                  </a:lnTo>
                  <a:lnTo>
                    <a:pt x="187413" y="45872"/>
                  </a:lnTo>
                  <a:lnTo>
                    <a:pt x="187947" y="42316"/>
                  </a:lnTo>
                  <a:close/>
                </a:path>
                <a:path w="374015" h="46990">
                  <a:moveTo>
                    <a:pt x="219989" y="42583"/>
                  </a:moveTo>
                  <a:lnTo>
                    <a:pt x="200545" y="42583"/>
                  </a:lnTo>
                  <a:lnTo>
                    <a:pt x="200545" y="24130"/>
                  </a:lnTo>
                  <a:lnTo>
                    <a:pt x="216560" y="24130"/>
                  </a:lnTo>
                  <a:lnTo>
                    <a:pt x="216560" y="20828"/>
                  </a:lnTo>
                  <a:lnTo>
                    <a:pt x="200545" y="20828"/>
                  </a:lnTo>
                  <a:lnTo>
                    <a:pt x="200545" y="4013"/>
                  </a:lnTo>
                  <a:lnTo>
                    <a:pt x="219062" y="4013"/>
                  </a:lnTo>
                  <a:lnTo>
                    <a:pt x="219532" y="723"/>
                  </a:lnTo>
                  <a:lnTo>
                    <a:pt x="196596" y="723"/>
                  </a:lnTo>
                  <a:lnTo>
                    <a:pt x="196596" y="45872"/>
                  </a:lnTo>
                  <a:lnTo>
                    <a:pt x="219989" y="45872"/>
                  </a:lnTo>
                  <a:lnTo>
                    <a:pt x="219989" y="42583"/>
                  </a:lnTo>
                  <a:close/>
                </a:path>
                <a:path w="374015" h="46990">
                  <a:moveTo>
                    <a:pt x="273405" y="723"/>
                  </a:moveTo>
                  <a:lnTo>
                    <a:pt x="242417" y="723"/>
                  </a:lnTo>
                  <a:lnTo>
                    <a:pt x="242417" y="4216"/>
                  </a:lnTo>
                  <a:lnTo>
                    <a:pt x="255803" y="4216"/>
                  </a:lnTo>
                  <a:lnTo>
                    <a:pt x="255803" y="45872"/>
                  </a:lnTo>
                  <a:lnTo>
                    <a:pt x="259702" y="45872"/>
                  </a:lnTo>
                  <a:lnTo>
                    <a:pt x="259702" y="4216"/>
                  </a:lnTo>
                  <a:lnTo>
                    <a:pt x="272935" y="4216"/>
                  </a:lnTo>
                  <a:lnTo>
                    <a:pt x="273405" y="723"/>
                  </a:lnTo>
                  <a:close/>
                </a:path>
                <a:path w="374015" h="46990">
                  <a:moveTo>
                    <a:pt x="304800" y="42583"/>
                  </a:moveTo>
                  <a:lnTo>
                    <a:pt x="285356" y="42583"/>
                  </a:lnTo>
                  <a:lnTo>
                    <a:pt x="285356" y="24130"/>
                  </a:lnTo>
                  <a:lnTo>
                    <a:pt x="301371" y="24130"/>
                  </a:lnTo>
                  <a:lnTo>
                    <a:pt x="301371" y="20828"/>
                  </a:lnTo>
                  <a:lnTo>
                    <a:pt x="285356" y="20828"/>
                  </a:lnTo>
                  <a:lnTo>
                    <a:pt x="285356" y="4013"/>
                  </a:lnTo>
                  <a:lnTo>
                    <a:pt x="303872" y="4013"/>
                  </a:lnTo>
                  <a:lnTo>
                    <a:pt x="304342" y="723"/>
                  </a:lnTo>
                  <a:lnTo>
                    <a:pt x="281406" y="723"/>
                  </a:lnTo>
                  <a:lnTo>
                    <a:pt x="281406" y="45872"/>
                  </a:lnTo>
                  <a:lnTo>
                    <a:pt x="304800" y="45872"/>
                  </a:lnTo>
                  <a:lnTo>
                    <a:pt x="304800" y="42583"/>
                  </a:lnTo>
                  <a:close/>
                </a:path>
                <a:path w="374015" h="46990">
                  <a:moveTo>
                    <a:pt x="341058" y="45872"/>
                  </a:moveTo>
                  <a:lnTo>
                    <a:pt x="326961" y="21424"/>
                  </a:lnTo>
                  <a:lnTo>
                    <a:pt x="339229" y="723"/>
                  </a:lnTo>
                  <a:lnTo>
                    <a:pt x="334937" y="723"/>
                  </a:lnTo>
                  <a:lnTo>
                    <a:pt x="324650" y="19050"/>
                  </a:lnTo>
                  <a:lnTo>
                    <a:pt x="314375" y="723"/>
                  </a:lnTo>
                  <a:lnTo>
                    <a:pt x="309892" y="723"/>
                  </a:lnTo>
                  <a:lnTo>
                    <a:pt x="322275" y="21628"/>
                  </a:lnTo>
                  <a:lnTo>
                    <a:pt x="308508" y="45872"/>
                  </a:lnTo>
                  <a:lnTo>
                    <a:pt x="312788" y="45872"/>
                  </a:lnTo>
                  <a:lnTo>
                    <a:pt x="324586" y="24130"/>
                  </a:lnTo>
                  <a:lnTo>
                    <a:pt x="336588" y="45872"/>
                  </a:lnTo>
                  <a:lnTo>
                    <a:pt x="341058" y="45872"/>
                  </a:lnTo>
                  <a:close/>
                </a:path>
                <a:path w="374015" h="46990">
                  <a:moveTo>
                    <a:pt x="373583" y="723"/>
                  </a:moveTo>
                  <a:lnTo>
                    <a:pt x="342607" y="723"/>
                  </a:lnTo>
                  <a:lnTo>
                    <a:pt x="342607" y="4216"/>
                  </a:lnTo>
                  <a:lnTo>
                    <a:pt x="355993" y="4216"/>
                  </a:lnTo>
                  <a:lnTo>
                    <a:pt x="355993" y="45872"/>
                  </a:lnTo>
                  <a:lnTo>
                    <a:pt x="359879" y="45872"/>
                  </a:lnTo>
                  <a:lnTo>
                    <a:pt x="359879" y="4216"/>
                  </a:lnTo>
                  <a:lnTo>
                    <a:pt x="373126" y="4216"/>
                  </a:lnTo>
                  <a:lnTo>
                    <a:pt x="373583" y="723"/>
                  </a:lnTo>
                  <a:close/>
                </a:path>
              </a:pathLst>
            </a:custGeom>
            <a:solidFill>
              <a:srgbClr val="84C447"/>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76" name="object 42"/>
            <p:cNvPicPr/>
            <p:nvPr/>
          </p:nvPicPr>
          <p:blipFill>
            <a:blip r:embed="rId7"/>
            <a:stretch/>
          </p:blipFill>
          <p:spPr>
            <a:xfrm>
              <a:off x="19263960" y="29608200"/>
              <a:ext cx="146160" cy="146160"/>
            </a:xfrm>
            <a:prstGeom prst="rect">
              <a:avLst/>
            </a:prstGeom>
            <a:ln w="0">
              <a:noFill/>
            </a:ln>
          </p:spPr>
        </p:pic>
        <p:sp>
          <p:nvSpPr>
            <p:cNvPr id="77" name="object 43"/>
            <p:cNvSpPr/>
            <p:nvPr/>
          </p:nvSpPr>
          <p:spPr>
            <a:xfrm>
              <a:off x="19810440" y="29801160"/>
              <a:ext cx="689040" cy="86400"/>
            </a:xfrm>
            <a:custGeom>
              <a:avLst/>
              <a:gdLst>
                <a:gd name="textAreaLeft" fmla="*/ 0 w 689040"/>
                <a:gd name="textAreaRight" fmla="*/ 689400 w 689040"/>
                <a:gd name="textAreaTop" fmla="*/ 0 h 86400"/>
                <a:gd name="textAreaBottom" fmla="*/ 86760 h 86400"/>
              </a:gdLst>
              <a:ahLst/>
              <a:cxnLst/>
              <a:rect l="textAreaLeft" t="textAreaTop" r="textAreaRight" b="textAreaBottom"/>
              <a:pathLst>
                <a:path w="374015" h="46990">
                  <a:moveTo>
                    <a:pt x="29387" y="25565"/>
                  </a:moveTo>
                  <a:lnTo>
                    <a:pt x="24460" y="22669"/>
                  </a:lnTo>
                  <a:lnTo>
                    <a:pt x="8229" y="17729"/>
                  </a:lnTo>
                  <a:lnTo>
                    <a:pt x="5791" y="15621"/>
                  </a:lnTo>
                  <a:lnTo>
                    <a:pt x="5791" y="6261"/>
                  </a:lnTo>
                  <a:lnTo>
                    <a:pt x="9626" y="3365"/>
                  </a:lnTo>
                  <a:lnTo>
                    <a:pt x="19316" y="3365"/>
                  </a:lnTo>
                  <a:lnTo>
                    <a:pt x="22339" y="4610"/>
                  </a:lnTo>
                  <a:lnTo>
                    <a:pt x="25704" y="7518"/>
                  </a:lnTo>
                  <a:lnTo>
                    <a:pt x="28003" y="5003"/>
                  </a:lnTo>
                  <a:lnTo>
                    <a:pt x="24460" y="1841"/>
                  </a:lnTo>
                  <a:lnTo>
                    <a:pt x="20891" y="0"/>
                  </a:lnTo>
                  <a:lnTo>
                    <a:pt x="7112" y="0"/>
                  </a:lnTo>
                  <a:lnTo>
                    <a:pt x="1778" y="4673"/>
                  </a:lnTo>
                  <a:lnTo>
                    <a:pt x="1778" y="17602"/>
                  </a:lnTo>
                  <a:lnTo>
                    <a:pt x="5664" y="20701"/>
                  </a:lnTo>
                  <a:lnTo>
                    <a:pt x="22669" y="25971"/>
                  </a:lnTo>
                  <a:lnTo>
                    <a:pt x="25374" y="28219"/>
                  </a:lnTo>
                  <a:lnTo>
                    <a:pt x="25374" y="39751"/>
                  </a:lnTo>
                  <a:lnTo>
                    <a:pt x="20701" y="43243"/>
                  </a:lnTo>
                  <a:lnTo>
                    <a:pt x="9093" y="43243"/>
                  </a:lnTo>
                  <a:lnTo>
                    <a:pt x="5600" y="41325"/>
                  </a:lnTo>
                  <a:lnTo>
                    <a:pt x="2298" y="38430"/>
                  </a:lnTo>
                  <a:lnTo>
                    <a:pt x="0" y="40944"/>
                  </a:lnTo>
                  <a:lnTo>
                    <a:pt x="3683" y="44424"/>
                  </a:lnTo>
                  <a:lnTo>
                    <a:pt x="8229" y="46596"/>
                  </a:lnTo>
                  <a:lnTo>
                    <a:pt x="23520" y="46596"/>
                  </a:lnTo>
                  <a:lnTo>
                    <a:pt x="29387" y="41262"/>
                  </a:lnTo>
                  <a:lnTo>
                    <a:pt x="29387" y="25565"/>
                  </a:lnTo>
                  <a:close/>
                </a:path>
                <a:path w="374015" h="46990">
                  <a:moveTo>
                    <a:pt x="67779" y="45885"/>
                  </a:moveTo>
                  <a:lnTo>
                    <a:pt x="63677" y="33540"/>
                  </a:lnTo>
                  <a:lnTo>
                    <a:pt x="62560" y="30187"/>
                  </a:lnTo>
                  <a:lnTo>
                    <a:pt x="58623" y="18376"/>
                  </a:lnTo>
                  <a:lnTo>
                    <a:pt x="58623" y="30187"/>
                  </a:lnTo>
                  <a:lnTo>
                    <a:pt x="41744" y="30187"/>
                  </a:lnTo>
                  <a:lnTo>
                    <a:pt x="50241" y="3949"/>
                  </a:lnTo>
                  <a:lnTo>
                    <a:pt x="58623" y="30187"/>
                  </a:lnTo>
                  <a:lnTo>
                    <a:pt x="58623" y="18376"/>
                  </a:lnTo>
                  <a:lnTo>
                    <a:pt x="53822" y="3949"/>
                  </a:lnTo>
                  <a:lnTo>
                    <a:pt x="52755" y="723"/>
                  </a:lnTo>
                  <a:lnTo>
                    <a:pt x="47802" y="723"/>
                  </a:lnTo>
                  <a:lnTo>
                    <a:pt x="32702" y="45885"/>
                  </a:lnTo>
                  <a:lnTo>
                    <a:pt x="36741" y="45885"/>
                  </a:lnTo>
                  <a:lnTo>
                    <a:pt x="40690" y="33540"/>
                  </a:lnTo>
                  <a:lnTo>
                    <a:pt x="59677" y="33540"/>
                  </a:lnTo>
                  <a:lnTo>
                    <a:pt x="63627" y="45885"/>
                  </a:lnTo>
                  <a:lnTo>
                    <a:pt x="67779" y="45885"/>
                  </a:lnTo>
                  <a:close/>
                </a:path>
                <a:path w="374015" h="46990">
                  <a:moveTo>
                    <a:pt x="115112" y="45872"/>
                  </a:moveTo>
                  <a:lnTo>
                    <a:pt x="110769" y="723"/>
                  </a:lnTo>
                  <a:lnTo>
                    <a:pt x="105232" y="723"/>
                  </a:lnTo>
                  <a:lnTo>
                    <a:pt x="94424" y="35928"/>
                  </a:lnTo>
                  <a:lnTo>
                    <a:pt x="83223" y="723"/>
                  </a:lnTo>
                  <a:lnTo>
                    <a:pt x="77749" y="723"/>
                  </a:lnTo>
                  <a:lnTo>
                    <a:pt x="73456" y="45872"/>
                  </a:lnTo>
                  <a:lnTo>
                    <a:pt x="77216" y="45872"/>
                  </a:lnTo>
                  <a:lnTo>
                    <a:pt x="80518" y="9029"/>
                  </a:lnTo>
                  <a:lnTo>
                    <a:pt x="80721" y="4546"/>
                  </a:lnTo>
                  <a:lnTo>
                    <a:pt x="92443" y="40538"/>
                  </a:lnTo>
                  <a:lnTo>
                    <a:pt x="96202" y="40538"/>
                  </a:lnTo>
                  <a:lnTo>
                    <a:pt x="107543" y="4546"/>
                  </a:lnTo>
                  <a:lnTo>
                    <a:pt x="107810" y="8699"/>
                  </a:lnTo>
                  <a:lnTo>
                    <a:pt x="108534" y="17005"/>
                  </a:lnTo>
                  <a:lnTo>
                    <a:pt x="111302" y="45872"/>
                  </a:lnTo>
                  <a:lnTo>
                    <a:pt x="115112" y="45872"/>
                  </a:lnTo>
                  <a:close/>
                </a:path>
                <a:path w="374015" h="46990">
                  <a:moveTo>
                    <a:pt x="154825" y="4876"/>
                  </a:moveTo>
                  <a:lnTo>
                    <a:pt x="153454" y="3949"/>
                  </a:lnTo>
                  <a:lnTo>
                    <a:pt x="150672" y="2095"/>
                  </a:lnTo>
                  <a:lnTo>
                    <a:pt x="150672" y="6654"/>
                  </a:lnTo>
                  <a:lnTo>
                    <a:pt x="150672" y="22606"/>
                  </a:lnTo>
                  <a:lnTo>
                    <a:pt x="145465" y="25044"/>
                  </a:lnTo>
                  <a:lnTo>
                    <a:pt x="131495" y="25044"/>
                  </a:lnTo>
                  <a:lnTo>
                    <a:pt x="131495" y="3949"/>
                  </a:lnTo>
                  <a:lnTo>
                    <a:pt x="145999" y="3949"/>
                  </a:lnTo>
                  <a:lnTo>
                    <a:pt x="150672" y="6654"/>
                  </a:lnTo>
                  <a:lnTo>
                    <a:pt x="150672" y="2095"/>
                  </a:lnTo>
                  <a:lnTo>
                    <a:pt x="148628" y="723"/>
                  </a:lnTo>
                  <a:lnTo>
                    <a:pt x="127546" y="723"/>
                  </a:lnTo>
                  <a:lnTo>
                    <a:pt x="127546" y="45872"/>
                  </a:lnTo>
                  <a:lnTo>
                    <a:pt x="131495" y="45872"/>
                  </a:lnTo>
                  <a:lnTo>
                    <a:pt x="131495" y="28270"/>
                  </a:lnTo>
                  <a:lnTo>
                    <a:pt x="147777" y="28270"/>
                  </a:lnTo>
                  <a:lnTo>
                    <a:pt x="153631" y="25044"/>
                  </a:lnTo>
                  <a:lnTo>
                    <a:pt x="154825" y="24384"/>
                  </a:lnTo>
                  <a:lnTo>
                    <a:pt x="154825" y="4876"/>
                  </a:lnTo>
                  <a:close/>
                </a:path>
                <a:path w="374015" h="46990">
                  <a:moveTo>
                    <a:pt x="187947" y="42316"/>
                  </a:moveTo>
                  <a:lnTo>
                    <a:pt x="169087" y="42316"/>
                  </a:lnTo>
                  <a:lnTo>
                    <a:pt x="169087" y="723"/>
                  </a:lnTo>
                  <a:lnTo>
                    <a:pt x="165138" y="723"/>
                  </a:lnTo>
                  <a:lnTo>
                    <a:pt x="165138" y="45872"/>
                  </a:lnTo>
                  <a:lnTo>
                    <a:pt x="187413" y="45872"/>
                  </a:lnTo>
                  <a:lnTo>
                    <a:pt x="187947" y="42316"/>
                  </a:lnTo>
                  <a:close/>
                </a:path>
                <a:path w="374015" h="46990">
                  <a:moveTo>
                    <a:pt x="219989" y="42583"/>
                  </a:moveTo>
                  <a:lnTo>
                    <a:pt x="200545" y="42583"/>
                  </a:lnTo>
                  <a:lnTo>
                    <a:pt x="200545" y="24130"/>
                  </a:lnTo>
                  <a:lnTo>
                    <a:pt x="216560" y="24130"/>
                  </a:lnTo>
                  <a:lnTo>
                    <a:pt x="216560" y="20828"/>
                  </a:lnTo>
                  <a:lnTo>
                    <a:pt x="200545" y="20828"/>
                  </a:lnTo>
                  <a:lnTo>
                    <a:pt x="200545" y="4013"/>
                  </a:lnTo>
                  <a:lnTo>
                    <a:pt x="219062" y="4013"/>
                  </a:lnTo>
                  <a:lnTo>
                    <a:pt x="219519" y="723"/>
                  </a:lnTo>
                  <a:lnTo>
                    <a:pt x="196596" y="723"/>
                  </a:lnTo>
                  <a:lnTo>
                    <a:pt x="196596" y="45872"/>
                  </a:lnTo>
                  <a:lnTo>
                    <a:pt x="219989" y="45872"/>
                  </a:lnTo>
                  <a:lnTo>
                    <a:pt x="219989" y="42583"/>
                  </a:lnTo>
                  <a:close/>
                </a:path>
                <a:path w="374015" h="46990">
                  <a:moveTo>
                    <a:pt x="273392" y="723"/>
                  </a:moveTo>
                  <a:lnTo>
                    <a:pt x="242417" y="723"/>
                  </a:lnTo>
                  <a:lnTo>
                    <a:pt x="242417" y="4216"/>
                  </a:lnTo>
                  <a:lnTo>
                    <a:pt x="255803" y="4216"/>
                  </a:lnTo>
                  <a:lnTo>
                    <a:pt x="255803" y="45872"/>
                  </a:lnTo>
                  <a:lnTo>
                    <a:pt x="259689" y="45872"/>
                  </a:lnTo>
                  <a:lnTo>
                    <a:pt x="259689" y="4216"/>
                  </a:lnTo>
                  <a:lnTo>
                    <a:pt x="272935" y="4216"/>
                  </a:lnTo>
                  <a:lnTo>
                    <a:pt x="273392" y="723"/>
                  </a:lnTo>
                  <a:close/>
                </a:path>
                <a:path w="374015" h="46990">
                  <a:moveTo>
                    <a:pt x="304800" y="42583"/>
                  </a:moveTo>
                  <a:lnTo>
                    <a:pt x="285356" y="42583"/>
                  </a:lnTo>
                  <a:lnTo>
                    <a:pt x="285356" y="24130"/>
                  </a:lnTo>
                  <a:lnTo>
                    <a:pt x="301371" y="24130"/>
                  </a:lnTo>
                  <a:lnTo>
                    <a:pt x="301371" y="20828"/>
                  </a:lnTo>
                  <a:lnTo>
                    <a:pt x="285356" y="20828"/>
                  </a:lnTo>
                  <a:lnTo>
                    <a:pt x="285356" y="4013"/>
                  </a:lnTo>
                  <a:lnTo>
                    <a:pt x="303872" y="4013"/>
                  </a:lnTo>
                  <a:lnTo>
                    <a:pt x="304330" y="723"/>
                  </a:lnTo>
                  <a:lnTo>
                    <a:pt x="281393" y="723"/>
                  </a:lnTo>
                  <a:lnTo>
                    <a:pt x="281393" y="45872"/>
                  </a:lnTo>
                  <a:lnTo>
                    <a:pt x="304800" y="45872"/>
                  </a:lnTo>
                  <a:lnTo>
                    <a:pt x="304800" y="42583"/>
                  </a:lnTo>
                  <a:close/>
                </a:path>
                <a:path w="374015" h="46990">
                  <a:moveTo>
                    <a:pt x="341058" y="45872"/>
                  </a:moveTo>
                  <a:lnTo>
                    <a:pt x="326961" y="21424"/>
                  </a:lnTo>
                  <a:lnTo>
                    <a:pt x="339229" y="723"/>
                  </a:lnTo>
                  <a:lnTo>
                    <a:pt x="334937" y="723"/>
                  </a:lnTo>
                  <a:lnTo>
                    <a:pt x="324650" y="19050"/>
                  </a:lnTo>
                  <a:lnTo>
                    <a:pt x="314375" y="723"/>
                  </a:lnTo>
                  <a:lnTo>
                    <a:pt x="309880" y="723"/>
                  </a:lnTo>
                  <a:lnTo>
                    <a:pt x="322275" y="21628"/>
                  </a:lnTo>
                  <a:lnTo>
                    <a:pt x="308495" y="45872"/>
                  </a:lnTo>
                  <a:lnTo>
                    <a:pt x="312788" y="45872"/>
                  </a:lnTo>
                  <a:lnTo>
                    <a:pt x="324586" y="24130"/>
                  </a:lnTo>
                  <a:lnTo>
                    <a:pt x="336588" y="45872"/>
                  </a:lnTo>
                  <a:lnTo>
                    <a:pt x="341058" y="45872"/>
                  </a:lnTo>
                  <a:close/>
                </a:path>
                <a:path w="374015" h="46990">
                  <a:moveTo>
                    <a:pt x="373583" y="723"/>
                  </a:moveTo>
                  <a:lnTo>
                    <a:pt x="342595" y="723"/>
                  </a:lnTo>
                  <a:lnTo>
                    <a:pt x="342595" y="4216"/>
                  </a:lnTo>
                  <a:lnTo>
                    <a:pt x="355981" y="4216"/>
                  </a:lnTo>
                  <a:lnTo>
                    <a:pt x="355981" y="45872"/>
                  </a:lnTo>
                  <a:lnTo>
                    <a:pt x="359879" y="45872"/>
                  </a:lnTo>
                  <a:lnTo>
                    <a:pt x="359879" y="4216"/>
                  </a:lnTo>
                  <a:lnTo>
                    <a:pt x="373113" y="4216"/>
                  </a:lnTo>
                  <a:lnTo>
                    <a:pt x="373583" y="723"/>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78" name="object 44"/>
            <p:cNvPicPr/>
            <p:nvPr/>
          </p:nvPicPr>
          <p:blipFill>
            <a:blip r:embed="rId8"/>
            <a:stretch/>
          </p:blipFill>
          <p:spPr>
            <a:xfrm>
              <a:off x="20079360" y="29608200"/>
              <a:ext cx="146160" cy="146160"/>
            </a:xfrm>
            <a:prstGeom prst="rect">
              <a:avLst/>
            </a:prstGeom>
            <a:ln w="0">
              <a:noFill/>
            </a:ln>
          </p:spPr>
        </p:pic>
        <p:pic>
          <p:nvPicPr>
            <p:cNvPr id="79" name="object 45"/>
            <p:cNvPicPr/>
            <p:nvPr/>
          </p:nvPicPr>
          <p:blipFill>
            <a:blip r:embed="rId9"/>
            <a:stretch/>
          </p:blipFill>
          <p:spPr>
            <a:xfrm>
              <a:off x="16111800" y="25568280"/>
              <a:ext cx="4039920" cy="3831840"/>
            </a:xfrm>
            <a:prstGeom prst="rect">
              <a:avLst/>
            </a:prstGeom>
            <a:ln w="0">
              <a:noFill/>
            </a:ln>
          </p:spPr>
        </p:pic>
      </p:grpSp>
      <p:pic>
        <p:nvPicPr>
          <p:cNvPr id="80" name="object 46"/>
          <p:cNvPicPr/>
          <p:nvPr/>
        </p:nvPicPr>
        <p:blipFill>
          <a:blip r:embed="rId10"/>
          <a:stretch/>
        </p:blipFill>
        <p:spPr>
          <a:xfrm>
            <a:off x="16579440" y="12387600"/>
            <a:ext cx="9234000" cy="385200"/>
          </a:xfrm>
          <a:prstGeom prst="rect">
            <a:avLst/>
          </a:prstGeom>
          <a:ln w="0">
            <a:noFill/>
          </a:ln>
        </p:spPr>
      </p:pic>
      <p:sp>
        <p:nvSpPr>
          <p:cNvPr id="81" name="object 47"/>
          <p:cNvSpPr/>
          <p:nvPr/>
        </p:nvSpPr>
        <p:spPr>
          <a:xfrm>
            <a:off x="16628400" y="11695680"/>
            <a:ext cx="1017000" cy="33120"/>
          </a:xfrm>
          <a:custGeom>
            <a:avLst/>
            <a:gdLst>
              <a:gd name="textAreaLeft" fmla="*/ 0 w 1017000"/>
              <a:gd name="textAreaRight" fmla="*/ 1017360 w 1017000"/>
              <a:gd name="textAreaTop" fmla="*/ 0 h 33120"/>
              <a:gd name="textAreaBottom" fmla="*/ 33480 h 33120"/>
            </a:gdLst>
            <a:ahLst/>
            <a:cxnLst/>
            <a:rect l="textAreaLeft" t="textAreaTop" r="textAreaRight" b="textAreaBottom"/>
            <a:pathLst>
              <a:path w="551815" h="18414">
                <a:moveTo>
                  <a:pt x="0" y="18095"/>
                </a:moveTo>
                <a:lnTo>
                  <a:pt x="551330" y="18095"/>
                </a:lnTo>
                <a:lnTo>
                  <a:pt x="551330"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8"/>
          <p:cNvSpPr/>
          <p:nvPr/>
        </p:nvSpPr>
        <p:spPr>
          <a:xfrm>
            <a:off x="17758440" y="1169568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96" y="18095"/>
                </a:lnTo>
                <a:lnTo>
                  <a:pt x="30629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9"/>
          <p:cNvSpPr/>
          <p:nvPr/>
        </p:nvSpPr>
        <p:spPr>
          <a:xfrm>
            <a:off x="18436320" y="11695680"/>
            <a:ext cx="1017000" cy="33120"/>
          </a:xfrm>
          <a:custGeom>
            <a:avLst/>
            <a:gdLst>
              <a:gd name="textAreaLeft" fmla="*/ 0 w 1017000"/>
              <a:gd name="textAreaRight" fmla="*/ 1017360 w 1017000"/>
              <a:gd name="textAreaTop" fmla="*/ 0 h 33120"/>
              <a:gd name="textAreaBottom" fmla="*/ 33480 h 33120"/>
            </a:gdLst>
            <a:ahLst/>
            <a:cxnLst/>
            <a:rect l="textAreaLeft" t="textAreaTop" r="textAreaRight" b="textAreaBottom"/>
            <a:pathLst>
              <a:path w="551815" h="18414">
                <a:moveTo>
                  <a:pt x="0" y="18095"/>
                </a:moveTo>
                <a:lnTo>
                  <a:pt x="551323" y="18095"/>
                </a:lnTo>
                <a:lnTo>
                  <a:pt x="551323"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19565640" y="11695680"/>
            <a:ext cx="2597760" cy="33120"/>
          </a:xfrm>
          <a:custGeom>
            <a:avLst/>
            <a:gdLst>
              <a:gd name="textAreaLeft" fmla="*/ 0 w 2597760"/>
              <a:gd name="textAreaRight" fmla="*/ 2598120 w 2597760"/>
              <a:gd name="textAreaTop" fmla="*/ 0 h 33120"/>
              <a:gd name="textAreaBottom" fmla="*/ 33480 h 33120"/>
            </a:gdLst>
            <a:ahLst/>
            <a:cxnLst/>
            <a:rect l="textAreaLeft" t="textAreaTop" r="textAreaRight" b="textAreaBottom"/>
            <a:pathLst>
              <a:path w="1409065" h="18414">
                <a:moveTo>
                  <a:pt x="0" y="18095"/>
                </a:moveTo>
                <a:lnTo>
                  <a:pt x="1408937" y="18095"/>
                </a:lnTo>
                <a:lnTo>
                  <a:pt x="1408937"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5" name="object 51"/>
          <p:cNvSpPr/>
          <p:nvPr/>
        </p:nvSpPr>
        <p:spPr>
          <a:xfrm>
            <a:off x="22277160" y="11695680"/>
            <a:ext cx="1694880" cy="33120"/>
          </a:xfrm>
          <a:custGeom>
            <a:avLst/>
            <a:gdLst>
              <a:gd name="textAreaLeft" fmla="*/ 0 w 1694880"/>
              <a:gd name="textAreaRight" fmla="*/ 1695240 w 1694880"/>
              <a:gd name="textAreaTop" fmla="*/ 0 h 33120"/>
              <a:gd name="textAreaBottom" fmla="*/ 33480 h 33120"/>
            </a:gdLst>
            <a:ahLst/>
            <a:cxnLst/>
            <a:rect l="textAreaLeft" t="textAreaTop" r="textAreaRight" b="textAreaBottom"/>
            <a:pathLst>
              <a:path w="919479" h="18414">
                <a:moveTo>
                  <a:pt x="0" y="18095"/>
                </a:moveTo>
                <a:lnTo>
                  <a:pt x="918875" y="18095"/>
                </a:lnTo>
                <a:lnTo>
                  <a:pt x="91887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24084720" y="116956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8" y="18095"/>
                </a:lnTo>
                <a:lnTo>
                  <a:pt x="61268"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7" name="object 53"/>
          <p:cNvSpPr/>
          <p:nvPr/>
        </p:nvSpPr>
        <p:spPr>
          <a:xfrm>
            <a:off x="24310440" y="11695680"/>
            <a:ext cx="1180800" cy="33120"/>
          </a:xfrm>
          <a:custGeom>
            <a:avLst/>
            <a:gdLst>
              <a:gd name="textAreaLeft" fmla="*/ 0 w 1180800"/>
              <a:gd name="textAreaRight" fmla="*/ 1181160 w 1180800"/>
              <a:gd name="textAreaTop" fmla="*/ 0 h 33120"/>
              <a:gd name="textAreaBottom" fmla="*/ 33480 h 33120"/>
            </a:gdLst>
            <a:ahLst/>
            <a:cxnLst/>
            <a:rect l="textAreaLeft" t="textAreaTop" r="textAreaRight" b="textAreaBottom"/>
            <a:pathLst>
              <a:path w="640715" h="18414">
                <a:moveTo>
                  <a:pt x="0" y="18095"/>
                </a:moveTo>
                <a:lnTo>
                  <a:pt x="640245" y="18095"/>
                </a:lnTo>
                <a:lnTo>
                  <a:pt x="64024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17306280" y="113353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5"/>
          <p:cNvSpPr/>
          <p:nvPr/>
        </p:nvSpPr>
        <p:spPr>
          <a:xfrm>
            <a:off x="17758440" y="1133532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96" y="18095"/>
                </a:lnTo>
                <a:lnTo>
                  <a:pt x="30629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16628400" y="1133532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96" y="18095"/>
                </a:lnTo>
                <a:lnTo>
                  <a:pt x="30629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18436320" y="11335320"/>
            <a:ext cx="1017000" cy="33120"/>
          </a:xfrm>
          <a:custGeom>
            <a:avLst/>
            <a:gdLst>
              <a:gd name="textAreaLeft" fmla="*/ 0 w 1017000"/>
              <a:gd name="textAreaRight" fmla="*/ 1017360 w 1017000"/>
              <a:gd name="textAreaTop" fmla="*/ 0 h 33120"/>
              <a:gd name="textAreaBottom" fmla="*/ 33480 h 33120"/>
            </a:gdLst>
            <a:ahLst/>
            <a:cxnLst/>
            <a:rect l="textAreaLeft" t="textAreaTop" r="textAreaRight" b="textAreaBottom"/>
            <a:pathLst>
              <a:path w="551815" h="18414">
                <a:moveTo>
                  <a:pt x="0" y="18095"/>
                </a:moveTo>
                <a:lnTo>
                  <a:pt x="551323" y="18095"/>
                </a:lnTo>
                <a:lnTo>
                  <a:pt x="551323"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2" name="object 58"/>
          <p:cNvSpPr/>
          <p:nvPr/>
        </p:nvSpPr>
        <p:spPr>
          <a:xfrm>
            <a:off x="19565640" y="1133532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19792080" y="113353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20243520" y="11335320"/>
            <a:ext cx="1242720" cy="33120"/>
          </a:xfrm>
          <a:custGeom>
            <a:avLst/>
            <a:gdLst>
              <a:gd name="textAreaLeft" fmla="*/ 0 w 1242720"/>
              <a:gd name="textAreaRight" fmla="*/ 1243080 w 1242720"/>
              <a:gd name="textAreaTop" fmla="*/ 0 h 33120"/>
              <a:gd name="textAreaBottom" fmla="*/ 33480 h 33120"/>
            </a:gdLst>
            <a:ahLst/>
            <a:cxnLst/>
            <a:rect l="textAreaLeft" t="textAreaTop" r="textAreaRight" b="textAreaBottom"/>
            <a:pathLst>
              <a:path w="674370" h="18414">
                <a:moveTo>
                  <a:pt x="0" y="18095"/>
                </a:moveTo>
                <a:lnTo>
                  <a:pt x="673841" y="18095"/>
                </a:lnTo>
                <a:lnTo>
                  <a:pt x="673841"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21599280" y="113353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62"/>
          <p:cNvSpPr/>
          <p:nvPr/>
        </p:nvSpPr>
        <p:spPr>
          <a:xfrm>
            <a:off x="22051080" y="113353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22276800" y="113353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22728960" y="113353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5"/>
          <p:cNvSpPr/>
          <p:nvPr/>
        </p:nvSpPr>
        <p:spPr>
          <a:xfrm>
            <a:off x="23180400" y="11335320"/>
            <a:ext cx="790560" cy="33120"/>
          </a:xfrm>
          <a:custGeom>
            <a:avLst/>
            <a:gdLst>
              <a:gd name="textAreaLeft" fmla="*/ 0 w 790560"/>
              <a:gd name="textAreaRight" fmla="*/ 790920 w 790560"/>
              <a:gd name="textAreaTop" fmla="*/ 0 h 33120"/>
              <a:gd name="textAreaBottom" fmla="*/ 33480 h 33120"/>
            </a:gdLst>
            <a:ahLst/>
            <a:cxnLst/>
            <a:rect l="textAreaLeft" t="textAreaTop" r="textAreaRight" b="textAreaBottom"/>
            <a:pathLst>
              <a:path w="429259" h="18414">
                <a:moveTo>
                  <a:pt x="0" y="18095"/>
                </a:moveTo>
                <a:lnTo>
                  <a:pt x="428806" y="18095"/>
                </a:lnTo>
                <a:lnTo>
                  <a:pt x="42880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6"/>
          <p:cNvSpPr/>
          <p:nvPr/>
        </p:nvSpPr>
        <p:spPr>
          <a:xfrm>
            <a:off x="24084720" y="113353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8" y="18095"/>
                </a:lnTo>
                <a:lnTo>
                  <a:pt x="61268"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24310440" y="113353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8"/>
          <p:cNvSpPr/>
          <p:nvPr/>
        </p:nvSpPr>
        <p:spPr>
          <a:xfrm>
            <a:off x="24536160" y="113353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9"/>
          <p:cNvSpPr/>
          <p:nvPr/>
        </p:nvSpPr>
        <p:spPr>
          <a:xfrm>
            <a:off x="24988320" y="11335320"/>
            <a:ext cx="502560" cy="33120"/>
          </a:xfrm>
          <a:custGeom>
            <a:avLst/>
            <a:gdLst>
              <a:gd name="textAreaLeft" fmla="*/ 0 w 502560"/>
              <a:gd name="textAreaRight" fmla="*/ 502920 w 502560"/>
              <a:gd name="textAreaTop" fmla="*/ 0 h 33120"/>
              <a:gd name="textAreaBottom" fmla="*/ 33480 h 33120"/>
            </a:gdLst>
            <a:ahLst/>
            <a:cxnLst/>
            <a:rect l="textAreaLeft" t="textAreaTop" r="textAreaRight" b="textAreaBottom"/>
            <a:pathLst>
              <a:path w="273050" h="18414">
                <a:moveTo>
                  <a:pt x="0" y="18095"/>
                </a:moveTo>
                <a:lnTo>
                  <a:pt x="272694" y="18095"/>
                </a:lnTo>
                <a:lnTo>
                  <a:pt x="272694"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1730628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71"/>
          <p:cNvSpPr/>
          <p:nvPr/>
        </p:nvSpPr>
        <p:spPr>
          <a:xfrm>
            <a:off x="17758440" y="109746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16628400" y="109746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73"/>
          <p:cNvSpPr/>
          <p:nvPr/>
        </p:nvSpPr>
        <p:spPr>
          <a:xfrm>
            <a:off x="1685412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74"/>
          <p:cNvSpPr/>
          <p:nvPr/>
        </p:nvSpPr>
        <p:spPr>
          <a:xfrm>
            <a:off x="1798416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5"/>
          <p:cNvSpPr/>
          <p:nvPr/>
        </p:nvSpPr>
        <p:spPr>
          <a:xfrm>
            <a:off x="18436320" y="10974600"/>
            <a:ext cx="790560" cy="33120"/>
          </a:xfrm>
          <a:custGeom>
            <a:avLst/>
            <a:gdLst>
              <a:gd name="textAreaLeft" fmla="*/ 0 w 790560"/>
              <a:gd name="textAreaRight" fmla="*/ 790920 w 790560"/>
              <a:gd name="textAreaTop" fmla="*/ 0 h 33120"/>
              <a:gd name="textAreaBottom" fmla="*/ 33480 h 33120"/>
            </a:gdLst>
            <a:ahLst/>
            <a:cxnLst/>
            <a:rect l="textAreaLeft" t="textAreaTop" r="textAreaRight" b="textAreaBottom"/>
            <a:pathLst>
              <a:path w="429259" h="18414">
                <a:moveTo>
                  <a:pt x="0" y="18095"/>
                </a:moveTo>
                <a:lnTo>
                  <a:pt x="428806" y="18095"/>
                </a:lnTo>
                <a:lnTo>
                  <a:pt x="42880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6"/>
          <p:cNvSpPr/>
          <p:nvPr/>
        </p:nvSpPr>
        <p:spPr>
          <a:xfrm>
            <a:off x="19339920" y="1097460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19565640" y="1097460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8"/>
          <p:cNvSpPr/>
          <p:nvPr/>
        </p:nvSpPr>
        <p:spPr>
          <a:xfrm>
            <a:off x="1979208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2024352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2" y="18095"/>
                </a:lnTo>
                <a:lnTo>
                  <a:pt x="18377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20695680" y="1097496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89" y="18095"/>
                </a:lnTo>
                <a:lnTo>
                  <a:pt x="30628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21373200" y="109746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6" name="object 82"/>
          <p:cNvSpPr/>
          <p:nvPr/>
        </p:nvSpPr>
        <p:spPr>
          <a:xfrm>
            <a:off x="2159928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22051080" y="109746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2227680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9" name="object 85"/>
          <p:cNvSpPr/>
          <p:nvPr/>
        </p:nvSpPr>
        <p:spPr>
          <a:xfrm>
            <a:off x="2272896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23180400" y="10974600"/>
            <a:ext cx="790560" cy="33120"/>
          </a:xfrm>
          <a:custGeom>
            <a:avLst/>
            <a:gdLst>
              <a:gd name="textAreaLeft" fmla="*/ 0 w 790560"/>
              <a:gd name="textAreaRight" fmla="*/ 790920 w 790560"/>
              <a:gd name="textAreaTop" fmla="*/ 0 h 33120"/>
              <a:gd name="textAreaBottom" fmla="*/ 33480 h 33120"/>
            </a:gdLst>
            <a:ahLst/>
            <a:cxnLst/>
            <a:rect l="textAreaLeft" t="textAreaTop" r="textAreaRight" b="textAreaBottom"/>
            <a:pathLst>
              <a:path w="429259" h="18414">
                <a:moveTo>
                  <a:pt x="0" y="18095"/>
                </a:moveTo>
                <a:lnTo>
                  <a:pt x="428806" y="18095"/>
                </a:lnTo>
                <a:lnTo>
                  <a:pt x="42880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7"/>
          <p:cNvSpPr/>
          <p:nvPr/>
        </p:nvSpPr>
        <p:spPr>
          <a:xfrm>
            <a:off x="24084720" y="109746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8" y="18095"/>
                </a:lnTo>
                <a:lnTo>
                  <a:pt x="61268"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24310440" y="109746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24536160" y="109746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4" name="object 90"/>
          <p:cNvSpPr/>
          <p:nvPr/>
        </p:nvSpPr>
        <p:spPr>
          <a:xfrm>
            <a:off x="24988320" y="10974960"/>
            <a:ext cx="502560" cy="33120"/>
          </a:xfrm>
          <a:custGeom>
            <a:avLst/>
            <a:gdLst>
              <a:gd name="textAreaLeft" fmla="*/ 0 w 502560"/>
              <a:gd name="textAreaRight" fmla="*/ 502920 w 502560"/>
              <a:gd name="textAreaTop" fmla="*/ 0 h 33120"/>
              <a:gd name="textAreaBottom" fmla="*/ 33480 h 33120"/>
            </a:gdLst>
            <a:ahLst/>
            <a:cxnLst/>
            <a:rect l="textAreaLeft" t="textAreaTop" r="textAreaRight" b="textAreaBottom"/>
            <a:pathLst>
              <a:path w="273050" h="18414">
                <a:moveTo>
                  <a:pt x="0" y="18095"/>
                </a:moveTo>
                <a:lnTo>
                  <a:pt x="272694" y="18095"/>
                </a:lnTo>
                <a:lnTo>
                  <a:pt x="272694"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1753200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92"/>
          <p:cNvSpPr/>
          <p:nvPr/>
        </p:nvSpPr>
        <p:spPr>
          <a:xfrm>
            <a:off x="1775844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1662840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8" name="object 94"/>
          <p:cNvSpPr/>
          <p:nvPr/>
        </p:nvSpPr>
        <p:spPr>
          <a:xfrm>
            <a:off x="16854120" y="1061424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1730628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0" name="object 96"/>
          <p:cNvSpPr/>
          <p:nvPr/>
        </p:nvSpPr>
        <p:spPr>
          <a:xfrm>
            <a:off x="17984160" y="1061424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1" name="object 97"/>
          <p:cNvSpPr/>
          <p:nvPr/>
        </p:nvSpPr>
        <p:spPr>
          <a:xfrm>
            <a:off x="1843632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2" name="object 98"/>
          <p:cNvSpPr/>
          <p:nvPr/>
        </p:nvSpPr>
        <p:spPr>
          <a:xfrm>
            <a:off x="18662040" y="1061424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96" y="18095"/>
                </a:lnTo>
                <a:lnTo>
                  <a:pt x="30629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19339920" y="106142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4" name="object 100"/>
          <p:cNvSpPr/>
          <p:nvPr/>
        </p:nvSpPr>
        <p:spPr>
          <a:xfrm>
            <a:off x="19565640" y="106142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101"/>
          <p:cNvSpPr/>
          <p:nvPr/>
        </p:nvSpPr>
        <p:spPr>
          <a:xfrm>
            <a:off x="1979208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2001780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7" name="object 103"/>
          <p:cNvSpPr/>
          <p:nvPr/>
        </p:nvSpPr>
        <p:spPr>
          <a:xfrm>
            <a:off x="2024352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8" name="object 104"/>
          <p:cNvSpPr/>
          <p:nvPr/>
        </p:nvSpPr>
        <p:spPr>
          <a:xfrm>
            <a:off x="2046960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5"/>
          <p:cNvSpPr/>
          <p:nvPr/>
        </p:nvSpPr>
        <p:spPr>
          <a:xfrm>
            <a:off x="20695680" y="1061424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89" y="18095"/>
                </a:lnTo>
                <a:lnTo>
                  <a:pt x="30628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2137320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1" name="object 107"/>
          <p:cNvSpPr/>
          <p:nvPr/>
        </p:nvSpPr>
        <p:spPr>
          <a:xfrm>
            <a:off x="2159892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2" name="object 108"/>
          <p:cNvSpPr/>
          <p:nvPr/>
        </p:nvSpPr>
        <p:spPr>
          <a:xfrm>
            <a:off x="2182464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3" name="object 109"/>
          <p:cNvSpPr/>
          <p:nvPr/>
        </p:nvSpPr>
        <p:spPr>
          <a:xfrm>
            <a:off x="2205108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4" name="object 110"/>
          <p:cNvSpPr/>
          <p:nvPr/>
        </p:nvSpPr>
        <p:spPr>
          <a:xfrm>
            <a:off x="22276800" y="1061424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5" name="object 111"/>
          <p:cNvSpPr/>
          <p:nvPr/>
        </p:nvSpPr>
        <p:spPr>
          <a:xfrm>
            <a:off x="22728960" y="106142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6" name="object 112"/>
          <p:cNvSpPr/>
          <p:nvPr/>
        </p:nvSpPr>
        <p:spPr>
          <a:xfrm>
            <a:off x="22954680" y="106142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7" name="object 113"/>
          <p:cNvSpPr/>
          <p:nvPr/>
        </p:nvSpPr>
        <p:spPr>
          <a:xfrm>
            <a:off x="23180400" y="1061424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8" name="object 114"/>
          <p:cNvSpPr/>
          <p:nvPr/>
        </p:nvSpPr>
        <p:spPr>
          <a:xfrm>
            <a:off x="2363256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9" name="object 115"/>
          <p:cNvSpPr/>
          <p:nvPr/>
        </p:nvSpPr>
        <p:spPr>
          <a:xfrm>
            <a:off x="2385828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0" name="object 116"/>
          <p:cNvSpPr/>
          <p:nvPr/>
        </p:nvSpPr>
        <p:spPr>
          <a:xfrm>
            <a:off x="2408472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8" y="18095"/>
                </a:lnTo>
                <a:lnTo>
                  <a:pt x="61268"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1" name="object 117"/>
          <p:cNvSpPr/>
          <p:nvPr/>
        </p:nvSpPr>
        <p:spPr>
          <a:xfrm>
            <a:off x="2431044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2" name="object 118"/>
          <p:cNvSpPr/>
          <p:nvPr/>
        </p:nvSpPr>
        <p:spPr>
          <a:xfrm>
            <a:off x="2453616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3" name="object 119"/>
          <p:cNvSpPr/>
          <p:nvPr/>
        </p:nvSpPr>
        <p:spPr>
          <a:xfrm>
            <a:off x="2476260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4" name="object 120"/>
          <p:cNvSpPr/>
          <p:nvPr/>
        </p:nvSpPr>
        <p:spPr>
          <a:xfrm>
            <a:off x="24988320" y="106142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5" name="object 121"/>
          <p:cNvSpPr/>
          <p:nvPr/>
        </p:nvSpPr>
        <p:spPr>
          <a:xfrm>
            <a:off x="25214040" y="10614240"/>
            <a:ext cx="276840" cy="33120"/>
          </a:xfrm>
          <a:custGeom>
            <a:avLst/>
            <a:gdLst>
              <a:gd name="textAreaLeft" fmla="*/ 0 w 276840"/>
              <a:gd name="textAreaRight" fmla="*/ 277200 w 276840"/>
              <a:gd name="textAreaTop" fmla="*/ 0 h 33120"/>
              <a:gd name="textAreaBottom" fmla="*/ 33480 h 33120"/>
            </a:gdLst>
            <a:ahLst/>
            <a:cxnLst/>
            <a:rect l="textAreaLeft" t="textAreaTop" r="textAreaRight" b="textAreaBottom"/>
            <a:pathLst>
              <a:path w="150494" h="18414">
                <a:moveTo>
                  <a:pt x="0" y="18095"/>
                </a:moveTo>
                <a:lnTo>
                  <a:pt x="150177" y="18095"/>
                </a:lnTo>
                <a:lnTo>
                  <a:pt x="150177"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6" name="object 122"/>
          <p:cNvSpPr/>
          <p:nvPr/>
        </p:nvSpPr>
        <p:spPr>
          <a:xfrm>
            <a:off x="1753200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7" name="object 123"/>
          <p:cNvSpPr/>
          <p:nvPr/>
        </p:nvSpPr>
        <p:spPr>
          <a:xfrm>
            <a:off x="1775844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8" name="object 124"/>
          <p:cNvSpPr/>
          <p:nvPr/>
        </p:nvSpPr>
        <p:spPr>
          <a:xfrm>
            <a:off x="1662840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59" name="object 125"/>
          <p:cNvSpPr/>
          <p:nvPr/>
        </p:nvSpPr>
        <p:spPr>
          <a:xfrm>
            <a:off x="1685412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0" name="object 126"/>
          <p:cNvSpPr/>
          <p:nvPr/>
        </p:nvSpPr>
        <p:spPr>
          <a:xfrm>
            <a:off x="1708056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1" name="object 127"/>
          <p:cNvSpPr/>
          <p:nvPr/>
        </p:nvSpPr>
        <p:spPr>
          <a:xfrm>
            <a:off x="1730628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2" name="object 128"/>
          <p:cNvSpPr/>
          <p:nvPr/>
        </p:nvSpPr>
        <p:spPr>
          <a:xfrm>
            <a:off x="1798416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3" name="object 129"/>
          <p:cNvSpPr/>
          <p:nvPr/>
        </p:nvSpPr>
        <p:spPr>
          <a:xfrm>
            <a:off x="1820988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4" name="object 130"/>
          <p:cNvSpPr/>
          <p:nvPr/>
        </p:nvSpPr>
        <p:spPr>
          <a:xfrm>
            <a:off x="1843632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5" name="object 131"/>
          <p:cNvSpPr/>
          <p:nvPr/>
        </p:nvSpPr>
        <p:spPr>
          <a:xfrm>
            <a:off x="1866204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6" name="object 132"/>
          <p:cNvSpPr/>
          <p:nvPr/>
        </p:nvSpPr>
        <p:spPr>
          <a:xfrm>
            <a:off x="18887760" y="102535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88"/>
                </a:moveTo>
                <a:lnTo>
                  <a:pt x="183779" y="18088"/>
                </a:lnTo>
                <a:lnTo>
                  <a:pt x="183779"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7" name="object 133"/>
          <p:cNvSpPr/>
          <p:nvPr/>
        </p:nvSpPr>
        <p:spPr>
          <a:xfrm>
            <a:off x="19339920" y="1025352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8" name="object 134"/>
          <p:cNvSpPr/>
          <p:nvPr/>
        </p:nvSpPr>
        <p:spPr>
          <a:xfrm>
            <a:off x="19565640" y="1025352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69" name="object 135"/>
          <p:cNvSpPr/>
          <p:nvPr/>
        </p:nvSpPr>
        <p:spPr>
          <a:xfrm>
            <a:off x="1979208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0" name="object 136"/>
          <p:cNvSpPr/>
          <p:nvPr/>
        </p:nvSpPr>
        <p:spPr>
          <a:xfrm>
            <a:off x="2001780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1" name="object 137"/>
          <p:cNvSpPr/>
          <p:nvPr/>
        </p:nvSpPr>
        <p:spPr>
          <a:xfrm>
            <a:off x="2024352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2" name="object 138"/>
          <p:cNvSpPr/>
          <p:nvPr/>
        </p:nvSpPr>
        <p:spPr>
          <a:xfrm>
            <a:off x="2046960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3" name="object 139"/>
          <p:cNvSpPr/>
          <p:nvPr/>
        </p:nvSpPr>
        <p:spPr>
          <a:xfrm>
            <a:off x="20695680" y="102535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88"/>
                </a:moveTo>
                <a:lnTo>
                  <a:pt x="183772" y="18088"/>
                </a:lnTo>
                <a:lnTo>
                  <a:pt x="18377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4" name="object 140"/>
          <p:cNvSpPr/>
          <p:nvPr/>
        </p:nvSpPr>
        <p:spPr>
          <a:xfrm>
            <a:off x="2114748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5" name="object 141"/>
          <p:cNvSpPr/>
          <p:nvPr/>
        </p:nvSpPr>
        <p:spPr>
          <a:xfrm>
            <a:off x="2137320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6" name="object 142"/>
          <p:cNvSpPr/>
          <p:nvPr/>
        </p:nvSpPr>
        <p:spPr>
          <a:xfrm>
            <a:off x="2159892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7" name="object 143"/>
          <p:cNvSpPr/>
          <p:nvPr/>
        </p:nvSpPr>
        <p:spPr>
          <a:xfrm>
            <a:off x="2182464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8" name="object 144"/>
          <p:cNvSpPr/>
          <p:nvPr/>
        </p:nvSpPr>
        <p:spPr>
          <a:xfrm>
            <a:off x="2205108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79" name="object 145"/>
          <p:cNvSpPr/>
          <p:nvPr/>
        </p:nvSpPr>
        <p:spPr>
          <a:xfrm>
            <a:off x="2227680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0" name="object 146"/>
          <p:cNvSpPr/>
          <p:nvPr/>
        </p:nvSpPr>
        <p:spPr>
          <a:xfrm>
            <a:off x="2250252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1" name="object 147"/>
          <p:cNvSpPr/>
          <p:nvPr/>
        </p:nvSpPr>
        <p:spPr>
          <a:xfrm>
            <a:off x="22728960" y="1025352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2" name="object 148"/>
          <p:cNvSpPr/>
          <p:nvPr/>
        </p:nvSpPr>
        <p:spPr>
          <a:xfrm>
            <a:off x="22954680" y="1025352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3" name="object 149"/>
          <p:cNvSpPr/>
          <p:nvPr/>
        </p:nvSpPr>
        <p:spPr>
          <a:xfrm>
            <a:off x="23180400" y="1025352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88"/>
                </a:moveTo>
                <a:lnTo>
                  <a:pt x="183779" y="18088"/>
                </a:lnTo>
                <a:lnTo>
                  <a:pt x="183779"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4" name="object 150"/>
          <p:cNvSpPr/>
          <p:nvPr/>
        </p:nvSpPr>
        <p:spPr>
          <a:xfrm>
            <a:off x="2363256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5" name="object 151"/>
          <p:cNvSpPr/>
          <p:nvPr/>
        </p:nvSpPr>
        <p:spPr>
          <a:xfrm>
            <a:off x="2385828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6" name="object 152"/>
          <p:cNvSpPr/>
          <p:nvPr/>
        </p:nvSpPr>
        <p:spPr>
          <a:xfrm>
            <a:off x="2408472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68" y="18088"/>
                </a:lnTo>
                <a:lnTo>
                  <a:pt x="61268"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7" name="object 153"/>
          <p:cNvSpPr/>
          <p:nvPr/>
        </p:nvSpPr>
        <p:spPr>
          <a:xfrm>
            <a:off x="2431044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8" name="object 154"/>
          <p:cNvSpPr/>
          <p:nvPr/>
        </p:nvSpPr>
        <p:spPr>
          <a:xfrm>
            <a:off x="2453616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89" name="object 155"/>
          <p:cNvSpPr/>
          <p:nvPr/>
        </p:nvSpPr>
        <p:spPr>
          <a:xfrm>
            <a:off x="2476260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0" name="object 156"/>
          <p:cNvSpPr/>
          <p:nvPr/>
        </p:nvSpPr>
        <p:spPr>
          <a:xfrm>
            <a:off x="24988320" y="1025352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1" name="object 157"/>
          <p:cNvSpPr/>
          <p:nvPr/>
        </p:nvSpPr>
        <p:spPr>
          <a:xfrm>
            <a:off x="25214040" y="10253520"/>
            <a:ext cx="276840" cy="33120"/>
          </a:xfrm>
          <a:custGeom>
            <a:avLst/>
            <a:gdLst>
              <a:gd name="textAreaLeft" fmla="*/ 0 w 276840"/>
              <a:gd name="textAreaRight" fmla="*/ 277200 w 276840"/>
              <a:gd name="textAreaTop" fmla="*/ 0 h 33120"/>
              <a:gd name="textAreaBottom" fmla="*/ 33480 h 33120"/>
            </a:gdLst>
            <a:ahLst/>
            <a:cxnLst/>
            <a:rect l="textAreaLeft" t="textAreaTop" r="textAreaRight" b="textAreaBottom"/>
            <a:pathLst>
              <a:path w="150494" h="18414">
                <a:moveTo>
                  <a:pt x="0" y="18088"/>
                </a:moveTo>
                <a:lnTo>
                  <a:pt x="150177" y="18088"/>
                </a:lnTo>
                <a:lnTo>
                  <a:pt x="150177"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2" name="object 158"/>
          <p:cNvSpPr/>
          <p:nvPr/>
        </p:nvSpPr>
        <p:spPr>
          <a:xfrm>
            <a:off x="1764540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3" name="object 159"/>
          <p:cNvSpPr/>
          <p:nvPr/>
        </p:nvSpPr>
        <p:spPr>
          <a:xfrm>
            <a:off x="1662840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4" name="object 160"/>
          <p:cNvSpPr/>
          <p:nvPr/>
        </p:nvSpPr>
        <p:spPr>
          <a:xfrm>
            <a:off x="1685412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5" name="object 161"/>
          <p:cNvSpPr/>
          <p:nvPr/>
        </p:nvSpPr>
        <p:spPr>
          <a:xfrm>
            <a:off x="1708056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6" name="object 162"/>
          <p:cNvSpPr/>
          <p:nvPr/>
        </p:nvSpPr>
        <p:spPr>
          <a:xfrm>
            <a:off x="1741932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7" name="object 163"/>
          <p:cNvSpPr/>
          <p:nvPr/>
        </p:nvSpPr>
        <p:spPr>
          <a:xfrm>
            <a:off x="1787112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8" name="object 164"/>
          <p:cNvSpPr/>
          <p:nvPr/>
        </p:nvSpPr>
        <p:spPr>
          <a:xfrm>
            <a:off x="1809684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99" name="object 165"/>
          <p:cNvSpPr/>
          <p:nvPr/>
        </p:nvSpPr>
        <p:spPr>
          <a:xfrm>
            <a:off x="1832256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0" name="object 166"/>
          <p:cNvSpPr/>
          <p:nvPr/>
        </p:nvSpPr>
        <p:spPr>
          <a:xfrm>
            <a:off x="1854900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1" name="object 167"/>
          <p:cNvSpPr/>
          <p:nvPr/>
        </p:nvSpPr>
        <p:spPr>
          <a:xfrm>
            <a:off x="1877472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2" name="object 168"/>
          <p:cNvSpPr/>
          <p:nvPr/>
        </p:nvSpPr>
        <p:spPr>
          <a:xfrm>
            <a:off x="1900044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3" name="object 169"/>
          <p:cNvSpPr/>
          <p:nvPr/>
        </p:nvSpPr>
        <p:spPr>
          <a:xfrm>
            <a:off x="19226880" y="98931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4" name="object 170"/>
          <p:cNvSpPr/>
          <p:nvPr/>
        </p:nvSpPr>
        <p:spPr>
          <a:xfrm>
            <a:off x="19452600" y="98931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5" name="object 171"/>
          <p:cNvSpPr/>
          <p:nvPr/>
        </p:nvSpPr>
        <p:spPr>
          <a:xfrm>
            <a:off x="19678320" y="98931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6" name="object 172"/>
          <p:cNvSpPr/>
          <p:nvPr/>
        </p:nvSpPr>
        <p:spPr>
          <a:xfrm>
            <a:off x="1990476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7" name="object 173"/>
          <p:cNvSpPr/>
          <p:nvPr/>
        </p:nvSpPr>
        <p:spPr>
          <a:xfrm>
            <a:off x="2013048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8" name="object 174"/>
          <p:cNvSpPr/>
          <p:nvPr/>
        </p:nvSpPr>
        <p:spPr>
          <a:xfrm>
            <a:off x="2035620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09" name="object 175"/>
          <p:cNvSpPr/>
          <p:nvPr/>
        </p:nvSpPr>
        <p:spPr>
          <a:xfrm>
            <a:off x="2058264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0" name="object 176"/>
          <p:cNvSpPr/>
          <p:nvPr/>
        </p:nvSpPr>
        <p:spPr>
          <a:xfrm>
            <a:off x="20808360" y="9893160"/>
            <a:ext cx="225000" cy="33120"/>
          </a:xfrm>
          <a:custGeom>
            <a:avLst/>
            <a:gdLst>
              <a:gd name="textAreaLeft" fmla="*/ 0 w 225000"/>
              <a:gd name="textAreaRight" fmla="*/ 225360 w 225000"/>
              <a:gd name="textAreaTop" fmla="*/ 0 h 33120"/>
              <a:gd name="textAreaBottom" fmla="*/ 33480 h 33120"/>
            </a:gdLst>
            <a:ahLst/>
            <a:cxnLst/>
            <a:rect l="textAreaLeft" t="textAreaTop" r="textAreaRight" b="textAreaBottom"/>
            <a:pathLst>
              <a:path w="122554" h="18414">
                <a:moveTo>
                  <a:pt x="0" y="18095"/>
                </a:moveTo>
                <a:lnTo>
                  <a:pt x="122517" y="18095"/>
                </a:lnTo>
                <a:lnTo>
                  <a:pt x="122517"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1" name="object 177"/>
          <p:cNvSpPr/>
          <p:nvPr/>
        </p:nvSpPr>
        <p:spPr>
          <a:xfrm>
            <a:off x="2114748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2" name="object 178"/>
          <p:cNvSpPr/>
          <p:nvPr/>
        </p:nvSpPr>
        <p:spPr>
          <a:xfrm>
            <a:off x="2137320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3" name="object 179"/>
          <p:cNvSpPr/>
          <p:nvPr/>
        </p:nvSpPr>
        <p:spPr>
          <a:xfrm>
            <a:off x="2159892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4" name="object 180"/>
          <p:cNvSpPr/>
          <p:nvPr/>
        </p:nvSpPr>
        <p:spPr>
          <a:xfrm>
            <a:off x="2182464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5" name="object 181"/>
          <p:cNvSpPr/>
          <p:nvPr/>
        </p:nvSpPr>
        <p:spPr>
          <a:xfrm>
            <a:off x="2205108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6" name="object 182"/>
          <p:cNvSpPr/>
          <p:nvPr/>
        </p:nvSpPr>
        <p:spPr>
          <a:xfrm>
            <a:off x="2227680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7" name="object 183"/>
          <p:cNvSpPr/>
          <p:nvPr/>
        </p:nvSpPr>
        <p:spPr>
          <a:xfrm>
            <a:off x="2250252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8" name="object 184"/>
          <p:cNvSpPr/>
          <p:nvPr/>
        </p:nvSpPr>
        <p:spPr>
          <a:xfrm>
            <a:off x="22728960" y="98931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19" name="object 185"/>
          <p:cNvSpPr/>
          <p:nvPr/>
        </p:nvSpPr>
        <p:spPr>
          <a:xfrm>
            <a:off x="22954680" y="98931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0" name="object 186"/>
          <p:cNvSpPr/>
          <p:nvPr/>
        </p:nvSpPr>
        <p:spPr>
          <a:xfrm>
            <a:off x="23180400" y="98931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1" name="object 187"/>
          <p:cNvSpPr/>
          <p:nvPr/>
        </p:nvSpPr>
        <p:spPr>
          <a:xfrm>
            <a:off x="2340684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2" name="object 188"/>
          <p:cNvSpPr/>
          <p:nvPr/>
        </p:nvSpPr>
        <p:spPr>
          <a:xfrm>
            <a:off x="2363256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3" name="object 189"/>
          <p:cNvSpPr/>
          <p:nvPr/>
        </p:nvSpPr>
        <p:spPr>
          <a:xfrm>
            <a:off x="2385828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4" name="object 190"/>
          <p:cNvSpPr/>
          <p:nvPr/>
        </p:nvSpPr>
        <p:spPr>
          <a:xfrm>
            <a:off x="2408472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8" y="18095"/>
                </a:lnTo>
                <a:lnTo>
                  <a:pt x="61268"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5" name="object 191"/>
          <p:cNvSpPr/>
          <p:nvPr/>
        </p:nvSpPr>
        <p:spPr>
          <a:xfrm>
            <a:off x="2431044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6" name="object 192"/>
          <p:cNvSpPr/>
          <p:nvPr/>
        </p:nvSpPr>
        <p:spPr>
          <a:xfrm>
            <a:off x="2453616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7" name="object 193"/>
          <p:cNvSpPr/>
          <p:nvPr/>
        </p:nvSpPr>
        <p:spPr>
          <a:xfrm>
            <a:off x="2476260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8" name="object 194"/>
          <p:cNvSpPr/>
          <p:nvPr/>
        </p:nvSpPr>
        <p:spPr>
          <a:xfrm>
            <a:off x="2498832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29" name="object 195"/>
          <p:cNvSpPr/>
          <p:nvPr/>
        </p:nvSpPr>
        <p:spPr>
          <a:xfrm>
            <a:off x="25214040" y="98931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0" name="object 196"/>
          <p:cNvSpPr/>
          <p:nvPr/>
        </p:nvSpPr>
        <p:spPr>
          <a:xfrm>
            <a:off x="25440480" y="9893160"/>
            <a:ext cx="51120" cy="33120"/>
          </a:xfrm>
          <a:custGeom>
            <a:avLst/>
            <a:gdLst>
              <a:gd name="textAreaLeft" fmla="*/ 0 w 51120"/>
              <a:gd name="textAreaRight" fmla="*/ 51480 w 51120"/>
              <a:gd name="textAreaTop" fmla="*/ 0 h 33120"/>
              <a:gd name="textAreaBottom" fmla="*/ 33480 h 33120"/>
            </a:gdLst>
            <a:ahLst/>
            <a:cxnLst/>
            <a:rect l="textAreaLeft" t="textAreaTop" r="textAreaRight" b="textAreaBottom"/>
            <a:pathLst>
              <a:path w="27940" h="18414">
                <a:moveTo>
                  <a:pt x="0" y="18095"/>
                </a:moveTo>
                <a:lnTo>
                  <a:pt x="27666" y="18095"/>
                </a:lnTo>
                <a:lnTo>
                  <a:pt x="2766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1" name="object 197"/>
          <p:cNvSpPr/>
          <p:nvPr/>
        </p:nvSpPr>
        <p:spPr>
          <a:xfrm>
            <a:off x="1674144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2" name="object 198"/>
          <p:cNvSpPr/>
          <p:nvPr/>
        </p:nvSpPr>
        <p:spPr>
          <a:xfrm>
            <a:off x="1696788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3" name="object 199"/>
          <p:cNvSpPr/>
          <p:nvPr/>
        </p:nvSpPr>
        <p:spPr>
          <a:xfrm>
            <a:off x="1719360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4" name="object 200"/>
          <p:cNvSpPr/>
          <p:nvPr/>
        </p:nvSpPr>
        <p:spPr>
          <a:xfrm>
            <a:off x="1741932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5" name="object 201"/>
          <p:cNvSpPr/>
          <p:nvPr/>
        </p:nvSpPr>
        <p:spPr>
          <a:xfrm>
            <a:off x="1764540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6" name="object 202"/>
          <p:cNvSpPr/>
          <p:nvPr/>
        </p:nvSpPr>
        <p:spPr>
          <a:xfrm>
            <a:off x="1787112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7" name="object 203"/>
          <p:cNvSpPr/>
          <p:nvPr/>
        </p:nvSpPr>
        <p:spPr>
          <a:xfrm>
            <a:off x="1809684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8" name="object 204"/>
          <p:cNvSpPr/>
          <p:nvPr/>
        </p:nvSpPr>
        <p:spPr>
          <a:xfrm>
            <a:off x="1832256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39" name="object 205"/>
          <p:cNvSpPr/>
          <p:nvPr/>
        </p:nvSpPr>
        <p:spPr>
          <a:xfrm>
            <a:off x="1854900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0" name="object 206"/>
          <p:cNvSpPr/>
          <p:nvPr/>
        </p:nvSpPr>
        <p:spPr>
          <a:xfrm>
            <a:off x="18775080" y="953244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88"/>
                </a:moveTo>
                <a:lnTo>
                  <a:pt x="183779" y="18088"/>
                </a:lnTo>
                <a:lnTo>
                  <a:pt x="183779"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1" name="object 207"/>
          <p:cNvSpPr/>
          <p:nvPr/>
        </p:nvSpPr>
        <p:spPr>
          <a:xfrm>
            <a:off x="19226880" y="95324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2" name="object 208"/>
          <p:cNvSpPr/>
          <p:nvPr/>
        </p:nvSpPr>
        <p:spPr>
          <a:xfrm>
            <a:off x="19452600" y="95324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3" name="object 209"/>
          <p:cNvSpPr/>
          <p:nvPr/>
        </p:nvSpPr>
        <p:spPr>
          <a:xfrm>
            <a:off x="19678320" y="95324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4" name="object 210"/>
          <p:cNvSpPr/>
          <p:nvPr/>
        </p:nvSpPr>
        <p:spPr>
          <a:xfrm>
            <a:off x="1990476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5" name="object 211"/>
          <p:cNvSpPr/>
          <p:nvPr/>
        </p:nvSpPr>
        <p:spPr>
          <a:xfrm>
            <a:off x="2013048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6" name="object 212"/>
          <p:cNvSpPr/>
          <p:nvPr/>
        </p:nvSpPr>
        <p:spPr>
          <a:xfrm>
            <a:off x="20356200" y="953244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88"/>
                </a:moveTo>
                <a:lnTo>
                  <a:pt x="183779" y="18088"/>
                </a:lnTo>
                <a:lnTo>
                  <a:pt x="183779"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7" name="object 213"/>
          <p:cNvSpPr/>
          <p:nvPr/>
        </p:nvSpPr>
        <p:spPr>
          <a:xfrm>
            <a:off x="2080836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8" name="object 214"/>
          <p:cNvSpPr/>
          <p:nvPr/>
        </p:nvSpPr>
        <p:spPr>
          <a:xfrm>
            <a:off x="2103408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49" name="object 215"/>
          <p:cNvSpPr/>
          <p:nvPr/>
        </p:nvSpPr>
        <p:spPr>
          <a:xfrm>
            <a:off x="2126052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0" name="object 216"/>
          <p:cNvSpPr/>
          <p:nvPr/>
        </p:nvSpPr>
        <p:spPr>
          <a:xfrm>
            <a:off x="2148624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1" name="object 217"/>
          <p:cNvSpPr/>
          <p:nvPr/>
        </p:nvSpPr>
        <p:spPr>
          <a:xfrm>
            <a:off x="2171196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2" name="object 218"/>
          <p:cNvSpPr/>
          <p:nvPr/>
        </p:nvSpPr>
        <p:spPr>
          <a:xfrm>
            <a:off x="2193840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3" name="object 219"/>
          <p:cNvSpPr/>
          <p:nvPr/>
        </p:nvSpPr>
        <p:spPr>
          <a:xfrm>
            <a:off x="2216412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4" name="object 220"/>
          <p:cNvSpPr/>
          <p:nvPr/>
        </p:nvSpPr>
        <p:spPr>
          <a:xfrm>
            <a:off x="2238984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5" name="object 221"/>
          <p:cNvSpPr/>
          <p:nvPr/>
        </p:nvSpPr>
        <p:spPr>
          <a:xfrm>
            <a:off x="22616280" y="95324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6" name="object 222"/>
          <p:cNvSpPr/>
          <p:nvPr/>
        </p:nvSpPr>
        <p:spPr>
          <a:xfrm>
            <a:off x="22842000" y="95324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7" name="object 223"/>
          <p:cNvSpPr/>
          <p:nvPr/>
        </p:nvSpPr>
        <p:spPr>
          <a:xfrm>
            <a:off x="23067720" y="953244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8" name="object 224"/>
          <p:cNvSpPr/>
          <p:nvPr/>
        </p:nvSpPr>
        <p:spPr>
          <a:xfrm>
            <a:off x="2329380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59" name="object 225"/>
          <p:cNvSpPr/>
          <p:nvPr/>
        </p:nvSpPr>
        <p:spPr>
          <a:xfrm>
            <a:off x="2351988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0" name="object 226"/>
          <p:cNvSpPr/>
          <p:nvPr/>
        </p:nvSpPr>
        <p:spPr>
          <a:xfrm>
            <a:off x="2374560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1" name="object 227"/>
          <p:cNvSpPr/>
          <p:nvPr/>
        </p:nvSpPr>
        <p:spPr>
          <a:xfrm>
            <a:off x="2397168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2" name="object 228"/>
          <p:cNvSpPr/>
          <p:nvPr/>
        </p:nvSpPr>
        <p:spPr>
          <a:xfrm>
            <a:off x="2419740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3" name="object 229"/>
          <p:cNvSpPr/>
          <p:nvPr/>
        </p:nvSpPr>
        <p:spPr>
          <a:xfrm>
            <a:off x="2442312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4" name="object 230"/>
          <p:cNvSpPr/>
          <p:nvPr/>
        </p:nvSpPr>
        <p:spPr>
          <a:xfrm>
            <a:off x="24649560" y="953280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5" h="18414">
                <a:moveTo>
                  <a:pt x="0" y="18088"/>
                </a:moveTo>
                <a:lnTo>
                  <a:pt x="306296" y="18088"/>
                </a:lnTo>
                <a:lnTo>
                  <a:pt x="306296"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5" name="object 231"/>
          <p:cNvSpPr/>
          <p:nvPr/>
        </p:nvSpPr>
        <p:spPr>
          <a:xfrm>
            <a:off x="25327440" y="953244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6" name="object 232"/>
          <p:cNvSpPr/>
          <p:nvPr/>
        </p:nvSpPr>
        <p:spPr>
          <a:xfrm>
            <a:off x="1674144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7" name="object 233"/>
          <p:cNvSpPr/>
          <p:nvPr/>
        </p:nvSpPr>
        <p:spPr>
          <a:xfrm>
            <a:off x="1696788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8" name="object 234"/>
          <p:cNvSpPr/>
          <p:nvPr/>
        </p:nvSpPr>
        <p:spPr>
          <a:xfrm>
            <a:off x="1719360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69" name="object 235"/>
          <p:cNvSpPr/>
          <p:nvPr/>
        </p:nvSpPr>
        <p:spPr>
          <a:xfrm>
            <a:off x="1741932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0" name="object 236"/>
          <p:cNvSpPr/>
          <p:nvPr/>
        </p:nvSpPr>
        <p:spPr>
          <a:xfrm>
            <a:off x="1764540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1" name="object 237"/>
          <p:cNvSpPr/>
          <p:nvPr/>
        </p:nvSpPr>
        <p:spPr>
          <a:xfrm>
            <a:off x="1787112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2" name="object 238"/>
          <p:cNvSpPr/>
          <p:nvPr/>
        </p:nvSpPr>
        <p:spPr>
          <a:xfrm>
            <a:off x="1809684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3" name="object 239"/>
          <p:cNvSpPr/>
          <p:nvPr/>
        </p:nvSpPr>
        <p:spPr>
          <a:xfrm>
            <a:off x="1832256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4" name="object 240"/>
          <p:cNvSpPr/>
          <p:nvPr/>
        </p:nvSpPr>
        <p:spPr>
          <a:xfrm>
            <a:off x="18549000" y="917208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88"/>
                </a:moveTo>
                <a:lnTo>
                  <a:pt x="306296" y="18088"/>
                </a:lnTo>
                <a:lnTo>
                  <a:pt x="306296"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5" name="object 241"/>
          <p:cNvSpPr/>
          <p:nvPr/>
        </p:nvSpPr>
        <p:spPr>
          <a:xfrm>
            <a:off x="19226880" y="917208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6" name="object 242"/>
          <p:cNvSpPr/>
          <p:nvPr/>
        </p:nvSpPr>
        <p:spPr>
          <a:xfrm>
            <a:off x="19452600" y="917208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7" name="object 243"/>
          <p:cNvSpPr/>
          <p:nvPr/>
        </p:nvSpPr>
        <p:spPr>
          <a:xfrm>
            <a:off x="19678320" y="917208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8" name="object 244"/>
          <p:cNvSpPr/>
          <p:nvPr/>
        </p:nvSpPr>
        <p:spPr>
          <a:xfrm>
            <a:off x="19904760" y="917208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88"/>
                </a:moveTo>
                <a:lnTo>
                  <a:pt x="183772" y="18088"/>
                </a:lnTo>
                <a:lnTo>
                  <a:pt x="18377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79" name="object 245"/>
          <p:cNvSpPr/>
          <p:nvPr/>
        </p:nvSpPr>
        <p:spPr>
          <a:xfrm>
            <a:off x="20356200" y="917208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88"/>
                </a:moveTo>
                <a:lnTo>
                  <a:pt x="183779" y="18088"/>
                </a:lnTo>
                <a:lnTo>
                  <a:pt x="183779"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0" name="object 246"/>
          <p:cNvSpPr/>
          <p:nvPr/>
        </p:nvSpPr>
        <p:spPr>
          <a:xfrm>
            <a:off x="2080836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1" name="object 247"/>
          <p:cNvSpPr/>
          <p:nvPr/>
        </p:nvSpPr>
        <p:spPr>
          <a:xfrm>
            <a:off x="2103408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2" name="object 248"/>
          <p:cNvSpPr/>
          <p:nvPr/>
        </p:nvSpPr>
        <p:spPr>
          <a:xfrm>
            <a:off x="2126052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3" name="object 249"/>
          <p:cNvSpPr/>
          <p:nvPr/>
        </p:nvSpPr>
        <p:spPr>
          <a:xfrm>
            <a:off x="2148624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4" name="object 250"/>
          <p:cNvSpPr/>
          <p:nvPr/>
        </p:nvSpPr>
        <p:spPr>
          <a:xfrm>
            <a:off x="2171196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5" name="object 251"/>
          <p:cNvSpPr/>
          <p:nvPr/>
        </p:nvSpPr>
        <p:spPr>
          <a:xfrm>
            <a:off x="2193840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6" name="object 252"/>
          <p:cNvSpPr/>
          <p:nvPr/>
        </p:nvSpPr>
        <p:spPr>
          <a:xfrm>
            <a:off x="2216412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7" name="object 253"/>
          <p:cNvSpPr/>
          <p:nvPr/>
        </p:nvSpPr>
        <p:spPr>
          <a:xfrm>
            <a:off x="2238984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8" name="object 254"/>
          <p:cNvSpPr/>
          <p:nvPr/>
        </p:nvSpPr>
        <p:spPr>
          <a:xfrm>
            <a:off x="22616280" y="917208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89" name="object 255"/>
          <p:cNvSpPr/>
          <p:nvPr/>
        </p:nvSpPr>
        <p:spPr>
          <a:xfrm>
            <a:off x="22842000" y="917208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0" name="object 256"/>
          <p:cNvSpPr/>
          <p:nvPr/>
        </p:nvSpPr>
        <p:spPr>
          <a:xfrm>
            <a:off x="23067720" y="917208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1" name="object 257"/>
          <p:cNvSpPr/>
          <p:nvPr/>
        </p:nvSpPr>
        <p:spPr>
          <a:xfrm>
            <a:off x="23294160" y="917208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88"/>
                </a:moveTo>
                <a:lnTo>
                  <a:pt x="183779" y="18088"/>
                </a:lnTo>
                <a:lnTo>
                  <a:pt x="183779"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2" name="object 258"/>
          <p:cNvSpPr/>
          <p:nvPr/>
        </p:nvSpPr>
        <p:spPr>
          <a:xfrm>
            <a:off x="2374560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3" name="object 259"/>
          <p:cNvSpPr/>
          <p:nvPr/>
        </p:nvSpPr>
        <p:spPr>
          <a:xfrm>
            <a:off x="2397168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4" name="object 260"/>
          <p:cNvSpPr/>
          <p:nvPr/>
        </p:nvSpPr>
        <p:spPr>
          <a:xfrm>
            <a:off x="2419740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55" y="18088"/>
                </a:lnTo>
                <a:lnTo>
                  <a:pt x="61255"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5" name="object 261"/>
          <p:cNvSpPr/>
          <p:nvPr/>
        </p:nvSpPr>
        <p:spPr>
          <a:xfrm>
            <a:off x="24423480" y="9172080"/>
            <a:ext cx="790560" cy="33120"/>
          </a:xfrm>
          <a:custGeom>
            <a:avLst/>
            <a:gdLst>
              <a:gd name="textAreaLeft" fmla="*/ 0 w 790560"/>
              <a:gd name="textAreaRight" fmla="*/ 790920 w 790560"/>
              <a:gd name="textAreaTop" fmla="*/ 0 h 33120"/>
              <a:gd name="textAreaBottom" fmla="*/ 33480 h 33120"/>
            </a:gdLst>
            <a:ahLst/>
            <a:cxnLst/>
            <a:rect l="textAreaLeft" t="textAreaTop" r="textAreaRight" b="textAreaBottom"/>
            <a:pathLst>
              <a:path w="429259" h="18414">
                <a:moveTo>
                  <a:pt x="0" y="18088"/>
                </a:moveTo>
                <a:lnTo>
                  <a:pt x="428813" y="18088"/>
                </a:lnTo>
                <a:lnTo>
                  <a:pt x="428813"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6" name="object 262"/>
          <p:cNvSpPr/>
          <p:nvPr/>
        </p:nvSpPr>
        <p:spPr>
          <a:xfrm>
            <a:off x="25327440" y="91720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88"/>
                </a:moveTo>
                <a:lnTo>
                  <a:pt x="61262" y="18088"/>
                </a:lnTo>
                <a:lnTo>
                  <a:pt x="61262" y="0"/>
                </a:lnTo>
                <a:lnTo>
                  <a:pt x="0" y="0"/>
                </a:lnTo>
                <a:lnTo>
                  <a:pt x="0" y="18088"/>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7" name="object 263"/>
          <p:cNvSpPr/>
          <p:nvPr/>
        </p:nvSpPr>
        <p:spPr>
          <a:xfrm>
            <a:off x="1674144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8" name="object 264"/>
          <p:cNvSpPr/>
          <p:nvPr/>
        </p:nvSpPr>
        <p:spPr>
          <a:xfrm>
            <a:off x="16967880" y="881136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299" name="object 265"/>
          <p:cNvSpPr/>
          <p:nvPr/>
        </p:nvSpPr>
        <p:spPr>
          <a:xfrm>
            <a:off x="1741932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0" name="object 266"/>
          <p:cNvSpPr/>
          <p:nvPr/>
        </p:nvSpPr>
        <p:spPr>
          <a:xfrm>
            <a:off x="1764540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1" name="object 267"/>
          <p:cNvSpPr/>
          <p:nvPr/>
        </p:nvSpPr>
        <p:spPr>
          <a:xfrm>
            <a:off x="1787112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2" name="object 268"/>
          <p:cNvSpPr/>
          <p:nvPr/>
        </p:nvSpPr>
        <p:spPr>
          <a:xfrm>
            <a:off x="18097200" y="881136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2" y="18095"/>
                </a:lnTo>
                <a:lnTo>
                  <a:pt x="18377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3" name="object 269"/>
          <p:cNvSpPr/>
          <p:nvPr/>
        </p:nvSpPr>
        <p:spPr>
          <a:xfrm>
            <a:off x="18549000" y="881136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96" y="18095"/>
                </a:lnTo>
                <a:lnTo>
                  <a:pt x="30629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4" name="object 270"/>
          <p:cNvSpPr/>
          <p:nvPr/>
        </p:nvSpPr>
        <p:spPr>
          <a:xfrm>
            <a:off x="19226880" y="88113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5" name="object 271"/>
          <p:cNvSpPr/>
          <p:nvPr/>
        </p:nvSpPr>
        <p:spPr>
          <a:xfrm>
            <a:off x="19452600" y="88113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6" name="object 272"/>
          <p:cNvSpPr/>
          <p:nvPr/>
        </p:nvSpPr>
        <p:spPr>
          <a:xfrm>
            <a:off x="19678320" y="88113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7" name="object 273"/>
          <p:cNvSpPr/>
          <p:nvPr/>
        </p:nvSpPr>
        <p:spPr>
          <a:xfrm>
            <a:off x="19904760" y="8811360"/>
            <a:ext cx="790560" cy="33120"/>
          </a:xfrm>
          <a:custGeom>
            <a:avLst/>
            <a:gdLst>
              <a:gd name="textAreaLeft" fmla="*/ 0 w 790560"/>
              <a:gd name="textAreaRight" fmla="*/ 790920 w 790560"/>
              <a:gd name="textAreaTop" fmla="*/ 0 h 33120"/>
              <a:gd name="textAreaBottom" fmla="*/ 33480 h 33120"/>
            </a:gdLst>
            <a:ahLst/>
            <a:cxnLst/>
            <a:rect l="textAreaLeft" t="textAreaTop" r="textAreaRight" b="textAreaBottom"/>
            <a:pathLst>
              <a:path w="429259" h="18414">
                <a:moveTo>
                  <a:pt x="0" y="18095"/>
                </a:moveTo>
                <a:lnTo>
                  <a:pt x="428806" y="18095"/>
                </a:lnTo>
                <a:lnTo>
                  <a:pt x="42880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8" name="object 274"/>
          <p:cNvSpPr/>
          <p:nvPr/>
        </p:nvSpPr>
        <p:spPr>
          <a:xfrm>
            <a:off x="2080836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09" name="object 275"/>
          <p:cNvSpPr/>
          <p:nvPr/>
        </p:nvSpPr>
        <p:spPr>
          <a:xfrm>
            <a:off x="2103408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0" name="object 276"/>
          <p:cNvSpPr/>
          <p:nvPr/>
        </p:nvSpPr>
        <p:spPr>
          <a:xfrm>
            <a:off x="21260520" y="881136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1" name="object 277"/>
          <p:cNvSpPr/>
          <p:nvPr/>
        </p:nvSpPr>
        <p:spPr>
          <a:xfrm>
            <a:off x="2171196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2" name="object 278"/>
          <p:cNvSpPr/>
          <p:nvPr/>
        </p:nvSpPr>
        <p:spPr>
          <a:xfrm>
            <a:off x="2193840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3" name="object 279"/>
          <p:cNvSpPr/>
          <p:nvPr/>
        </p:nvSpPr>
        <p:spPr>
          <a:xfrm>
            <a:off x="2216412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4" name="object 280"/>
          <p:cNvSpPr/>
          <p:nvPr/>
        </p:nvSpPr>
        <p:spPr>
          <a:xfrm>
            <a:off x="2238984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5" name="object 281"/>
          <p:cNvSpPr/>
          <p:nvPr/>
        </p:nvSpPr>
        <p:spPr>
          <a:xfrm>
            <a:off x="22616280" y="881136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2" y="18095"/>
                </a:lnTo>
                <a:lnTo>
                  <a:pt x="18377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6" name="object 282"/>
          <p:cNvSpPr/>
          <p:nvPr/>
        </p:nvSpPr>
        <p:spPr>
          <a:xfrm>
            <a:off x="23067720" y="881136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7" name="object 283"/>
          <p:cNvSpPr/>
          <p:nvPr/>
        </p:nvSpPr>
        <p:spPr>
          <a:xfrm>
            <a:off x="23294160" y="881136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8" name="object 284"/>
          <p:cNvSpPr/>
          <p:nvPr/>
        </p:nvSpPr>
        <p:spPr>
          <a:xfrm>
            <a:off x="2374560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19" name="object 285"/>
          <p:cNvSpPr/>
          <p:nvPr/>
        </p:nvSpPr>
        <p:spPr>
          <a:xfrm>
            <a:off x="2397168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0" name="object 286"/>
          <p:cNvSpPr/>
          <p:nvPr/>
        </p:nvSpPr>
        <p:spPr>
          <a:xfrm>
            <a:off x="24197400" y="881136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1" name="object 287"/>
          <p:cNvSpPr/>
          <p:nvPr/>
        </p:nvSpPr>
        <p:spPr>
          <a:xfrm>
            <a:off x="24423120" y="8811360"/>
            <a:ext cx="1017000" cy="33120"/>
          </a:xfrm>
          <a:custGeom>
            <a:avLst/>
            <a:gdLst>
              <a:gd name="textAreaLeft" fmla="*/ 0 w 1017000"/>
              <a:gd name="textAreaRight" fmla="*/ 1017360 w 1017000"/>
              <a:gd name="textAreaTop" fmla="*/ 0 h 33120"/>
              <a:gd name="textAreaBottom" fmla="*/ 33480 h 33120"/>
            </a:gdLst>
            <a:ahLst/>
            <a:cxnLst/>
            <a:rect l="textAreaLeft" t="textAreaTop" r="textAreaRight" b="textAreaBottom"/>
            <a:pathLst>
              <a:path w="551815" h="18414">
                <a:moveTo>
                  <a:pt x="0" y="18095"/>
                </a:moveTo>
                <a:lnTo>
                  <a:pt x="551330" y="18095"/>
                </a:lnTo>
                <a:lnTo>
                  <a:pt x="551330"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2" name="object 288"/>
          <p:cNvSpPr/>
          <p:nvPr/>
        </p:nvSpPr>
        <p:spPr>
          <a:xfrm>
            <a:off x="16741440" y="84510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3" name="object 289"/>
          <p:cNvSpPr/>
          <p:nvPr/>
        </p:nvSpPr>
        <p:spPr>
          <a:xfrm>
            <a:off x="16967880" y="84510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4" name="object 290"/>
          <p:cNvSpPr/>
          <p:nvPr/>
        </p:nvSpPr>
        <p:spPr>
          <a:xfrm>
            <a:off x="17419320" y="84510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9" y="18095"/>
                </a:lnTo>
                <a:lnTo>
                  <a:pt x="18377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5" name="object 291"/>
          <p:cNvSpPr/>
          <p:nvPr/>
        </p:nvSpPr>
        <p:spPr>
          <a:xfrm>
            <a:off x="17871480" y="845100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89" y="18095"/>
                </a:lnTo>
                <a:lnTo>
                  <a:pt x="30628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6" name="object 292"/>
          <p:cNvSpPr/>
          <p:nvPr/>
        </p:nvSpPr>
        <p:spPr>
          <a:xfrm>
            <a:off x="18549000" y="8451000"/>
            <a:ext cx="790560" cy="33120"/>
          </a:xfrm>
          <a:custGeom>
            <a:avLst/>
            <a:gdLst>
              <a:gd name="textAreaLeft" fmla="*/ 0 w 790560"/>
              <a:gd name="textAreaRight" fmla="*/ 790920 w 790560"/>
              <a:gd name="textAreaTop" fmla="*/ 0 h 33120"/>
              <a:gd name="textAreaBottom" fmla="*/ 33480 h 33120"/>
            </a:gdLst>
            <a:ahLst/>
            <a:cxnLst/>
            <a:rect l="textAreaLeft" t="textAreaTop" r="textAreaRight" b="textAreaBottom"/>
            <a:pathLst>
              <a:path w="429259" h="18414">
                <a:moveTo>
                  <a:pt x="0" y="18095"/>
                </a:moveTo>
                <a:lnTo>
                  <a:pt x="428813" y="18095"/>
                </a:lnTo>
                <a:lnTo>
                  <a:pt x="428813"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7" name="object 293"/>
          <p:cNvSpPr/>
          <p:nvPr/>
        </p:nvSpPr>
        <p:spPr>
          <a:xfrm>
            <a:off x="19452600" y="8451000"/>
            <a:ext cx="112680" cy="33120"/>
          </a:xfrm>
          <a:custGeom>
            <a:avLst/>
            <a:gdLst>
              <a:gd name="textAreaLeft" fmla="*/ 0 w 112680"/>
              <a:gd name="textAreaRight" fmla="*/ 113040 w 11268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8" name="object 294"/>
          <p:cNvSpPr/>
          <p:nvPr/>
        </p:nvSpPr>
        <p:spPr>
          <a:xfrm>
            <a:off x="19678320" y="8451000"/>
            <a:ext cx="1242720" cy="33120"/>
          </a:xfrm>
          <a:custGeom>
            <a:avLst/>
            <a:gdLst>
              <a:gd name="textAreaLeft" fmla="*/ 0 w 1242720"/>
              <a:gd name="textAreaRight" fmla="*/ 1243080 w 1242720"/>
              <a:gd name="textAreaTop" fmla="*/ 0 h 33120"/>
              <a:gd name="textAreaBottom" fmla="*/ 33480 h 33120"/>
            </a:gdLst>
            <a:ahLst/>
            <a:cxnLst/>
            <a:rect l="textAreaLeft" t="textAreaTop" r="textAreaRight" b="textAreaBottom"/>
            <a:pathLst>
              <a:path w="674370" h="18414">
                <a:moveTo>
                  <a:pt x="0" y="18095"/>
                </a:moveTo>
                <a:lnTo>
                  <a:pt x="673841" y="18095"/>
                </a:lnTo>
                <a:lnTo>
                  <a:pt x="673841"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29" name="object 295"/>
          <p:cNvSpPr/>
          <p:nvPr/>
        </p:nvSpPr>
        <p:spPr>
          <a:xfrm>
            <a:off x="21034080" y="845100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96" y="18095"/>
                </a:lnTo>
                <a:lnTo>
                  <a:pt x="30629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0" name="object 296"/>
          <p:cNvSpPr/>
          <p:nvPr/>
        </p:nvSpPr>
        <p:spPr>
          <a:xfrm>
            <a:off x="21711960" y="84510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1" name="object 297"/>
          <p:cNvSpPr/>
          <p:nvPr/>
        </p:nvSpPr>
        <p:spPr>
          <a:xfrm>
            <a:off x="21938400" y="845100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2" y="18095"/>
                </a:lnTo>
                <a:lnTo>
                  <a:pt x="18377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2" name="object 298"/>
          <p:cNvSpPr/>
          <p:nvPr/>
        </p:nvSpPr>
        <p:spPr>
          <a:xfrm>
            <a:off x="22389840" y="84510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3" name="object 299"/>
          <p:cNvSpPr/>
          <p:nvPr/>
        </p:nvSpPr>
        <p:spPr>
          <a:xfrm>
            <a:off x="22616280" y="8451000"/>
            <a:ext cx="1017000" cy="33120"/>
          </a:xfrm>
          <a:custGeom>
            <a:avLst/>
            <a:gdLst>
              <a:gd name="textAreaLeft" fmla="*/ 0 w 1017000"/>
              <a:gd name="textAreaRight" fmla="*/ 1017360 w 1017000"/>
              <a:gd name="textAreaTop" fmla="*/ 0 h 33120"/>
              <a:gd name="textAreaBottom" fmla="*/ 33480 h 33120"/>
            </a:gdLst>
            <a:ahLst/>
            <a:cxnLst/>
            <a:rect l="textAreaLeft" t="textAreaTop" r="textAreaRight" b="textAreaBottom"/>
            <a:pathLst>
              <a:path w="551815" h="18414">
                <a:moveTo>
                  <a:pt x="0" y="18095"/>
                </a:moveTo>
                <a:lnTo>
                  <a:pt x="551330" y="18095"/>
                </a:lnTo>
                <a:lnTo>
                  <a:pt x="551330"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4" name="object 300"/>
          <p:cNvSpPr/>
          <p:nvPr/>
        </p:nvSpPr>
        <p:spPr>
          <a:xfrm>
            <a:off x="23745600" y="84510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5" name="object 301"/>
          <p:cNvSpPr/>
          <p:nvPr/>
        </p:nvSpPr>
        <p:spPr>
          <a:xfrm>
            <a:off x="23971680" y="845100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6" name="object 302"/>
          <p:cNvSpPr/>
          <p:nvPr/>
        </p:nvSpPr>
        <p:spPr>
          <a:xfrm>
            <a:off x="24197400" y="8451000"/>
            <a:ext cx="1242720" cy="33120"/>
          </a:xfrm>
          <a:custGeom>
            <a:avLst/>
            <a:gdLst>
              <a:gd name="textAreaLeft" fmla="*/ 0 w 1242720"/>
              <a:gd name="textAreaRight" fmla="*/ 1243080 w 1242720"/>
              <a:gd name="textAreaTop" fmla="*/ 0 h 33120"/>
              <a:gd name="textAreaBottom" fmla="*/ 33480 h 33120"/>
            </a:gdLst>
            <a:ahLst/>
            <a:cxnLst/>
            <a:rect l="textAreaLeft" t="textAreaTop" r="textAreaRight" b="textAreaBottom"/>
            <a:pathLst>
              <a:path w="674369" h="18414">
                <a:moveTo>
                  <a:pt x="0" y="18095"/>
                </a:moveTo>
                <a:lnTo>
                  <a:pt x="673841" y="18095"/>
                </a:lnTo>
                <a:lnTo>
                  <a:pt x="673841"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7" name="object 303"/>
          <p:cNvSpPr/>
          <p:nvPr/>
        </p:nvSpPr>
        <p:spPr>
          <a:xfrm>
            <a:off x="16741440" y="80902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8" name="object 304"/>
          <p:cNvSpPr/>
          <p:nvPr/>
        </p:nvSpPr>
        <p:spPr>
          <a:xfrm>
            <a:off x="16967880" y="8090280"/>
            <a:ext cx="790560" cy="33120"/>
          </a:xfrm>
          <a:custGeom>
            <a:avLst/>
            <a:gdLst>
              <a:gd name="textAreaLeft" fmla="*/ 0 w 790560"/>
              <a:gd name="textAreaRight" fmla="*/ 790920 w 790560"/>
              <a:gd name="textAreaTop" fmla="*/ 0 h 33120"/>
              <a:gd name="textAreaBottom" fmla="*/ 33480 h 33120"/>
            </a:gdLst>
            <a:ahLst/>
            <a:cxnLst/>
            <a:rect l="textAreaLeft" t="textAreaTop" r="textAreaRight" b="textAreaBottom"/>
            <a:pathLst>
              <a:path w="429259" h="18414">
                <a:moveTo>
                  <a:pt x="0" y="18095"/>
                </a:moveTo>
                <a:lnTo>
                  <a:pt x="428813" y="18095"/>
                </a:lnTo>
                <a:lnTo>
                  <a:pt x="428813"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39" name="object 305"/>
          <p:cNvSpPr/>
          <p:nvPr/>
        </p:nvSpPr>
        <p:spPr>
          <a:xfrm>
            <a:off x="17871480" y="8090280"/>
            <a:ext cx="1694880" cy="33120"/>
          </a:xfrm>
          <a:custGeom>
            <a:avLst/>
            <a:gdLst>
              <a:gd name="textAreaLeft" fmla="*/ 0 w 1694880"/>
              <a:gd name="textAreaRight" fmla="*/ 1695240 w 1694880"/>
              <a:gd name="textAreaTop" fmla="*/ 0 h 33120"/>
              <a:gd name="textAreaBottom" fmla="*/ 33480 h 33120"/>
            </a:gdLst>
            <a:ahLst/>
            <a:cxnLst/>
            <a:rect l="textAreaLeft" t="textAreaTop" r="textAreaRight" b="textAreaBottom"/>
            <a:pathLst>
              <a:path w="919479" h="18414">
                <a:moveTo>
                  <a:pt x="0" y="18095"/>
                </a:moveTo>
                <a:lnTo>
                  <a:pt x="918875" y="18095"/>
                </a:lnTo>
                <a:lnTo>
                  <a:pt x="91887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0" name="object 306"/>
          <p:cNvSpPr/>
          <p:nvPr/>
        </p:nvSpPr>
        <p:spPr>
          <a:xfrm>
            <a:off x="19678320" y="8090280"/>
            <a:ext cx="2145600" cy="33120"/>
          </a:xfrm>
          <a:custGeom>
            <a:avLst/>
            <a:gdLst>
              <a:gd name="textAreaLeft" fmla="*/ 0 w 2145600"/>
              <a:gd name="textAreaRight" fmla="*/ 2145960 w 2145600"/>
              <a:gd name="textAreaTop" fmla="*/ 0 h 33120"/>
              <a:gd name="textAreaBottom" fmla="*/ 33480 h 33120"/>
            </a:gdLst>
            <a:ahLst/>
            <a:cxnLst/>
            <a:rect l="textAreaLeft" t="textAreaTop" r="textAreaRight" b="textAreaBottom"/>
            <a:pathLst>
              <a:path w="1163954" h="18414">
                <a:moveTo>
                  <a:pt x="0" y="18095"/>
                </a:moveTo>
                <a:lnTo>
                  <a:pt x="1163909" y="18095"/>
                </a:lnTo>
                <a:lnTo>
                  <a:pt x="1163909"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1" name="object 307"/>
          <p:cNvSpPr/>
          <p:nvPr/>
        </p:nvSpPr>
        <p:spPr>
          <a:xfrm>
            <a:off x="21938400" y="8090280"/>
            <a:ext cx="339120" cy="33120"/>
          </a:xfrm>
          <a:custGeom>
            <a:avLst/>
            <a:gdLst>
              <a:gd name="textAreaLeft" fmla="*/ 0 w 339120"/>
              <a:gd name="textAreaRight" fmla="*/ 339480 w 339120"/>
              <a:gd name="textAreaTop" fmla="*/ 0 h 33120"/>
              <a:gd name="textAreaBottom" fmla="*/ 33480 h 33120"/>
            </a:gdLst>
            <a:ahLst/>
            <a:cxnLst/>
            <a:rect l="textAreaLeft" t="textAreaTop" r="textAreaRight" b="textAreaBottom"/>
            <a:pathLst>
              <a:path w="184150" h="18414">
                <a:moveTo>
                  <a:pt x="0" y="18095"/>
                </a:moveTo>
                <a:lnTo>
                  <a:pt x="183772" y="18095"/>
                </a:lnTo>
                <a:lnTo>
                  <a:pt x="18377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2" name="object 308"/>
          <p:cNvSpPr/>
          <p:nvPr/>
        </p:nvSpPr>
        <p:spPr>
          <a:xfrm>
            <a:off x="22389840" y="80902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5" h="18414">
                <a:moveTo>
                  <a:pt x="0" y="18095"/>
                </a:moveTo>
                <a:lnTo>
                  <a:pt x="61255" y="18095"/>
                </a:lnTo>
                <a:lnTo>
                  <a:pt x="6125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3" name="object 309"/>
          <p:cNvSpPr/>
          <p:nvPr/>
        </p:nvSpPr>
        <p:spPr>
          <a:xfrm>
            <a:off x="22616280" y="8090280"/>
            <a:ext cx="1242720" cy="33120"/>
          </a:xfrm>
          <a:custGeom>
            <a:avLst/>
            <a:gdLst>
              <a:gd name="textAreaLeft" fmla="*/ 0 w 1242720"/>
              <a:gd name="textAreaRight" fmla="*/ 1243080 w 1242720"/>
              <a:gd name="textAreaTop" fmla="*/ 0 h 33120"/>
              <a:gd name="textAreaBottom" fmla="*/ 33480 h 33120"/>
            </a:gdLst>
            <a:ahLst/>
            <a:cxnLst/>
            <a:rect l="textAreaLeft" t="textAreaTop" r="textAreaRight" b="textAreaBottom"/>
            <a:pathLst>
              <a:path w="674370" h="18414">
                <a:moveTo>
                  <a:pt x="0" y="18095"/>
                </a:moveTo>
                <a:lnTo>
                  <a:pt x="673841" y="18095"/>
                </a:lnTo>
                <a:lnTo>
                  <a:pt x="673841"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4" name="object 310"/>
          <p:cNvSpPr/>
          <p:nvPr/>
        </p:nvSpPr>
        <p:spPr>
          <a:xfrm>
            <a:off x="23971680" y="8090280"/>
            <a:ext cx="113040" cy="33120"/>
          </a:xfrm>
          <a:custGeom>
            <a:avLst/>
            <a:gdLst>
              <a:gd name="textAreaLeft" fmla="*/ 0 w 113040"/>
              <a:gd name="textAreaRight" fmla="*/ 113400 w 113040"/>
              <a:gd name="textAreaTop" fmla="*/ 0 h 33120"/>
              <a:gd name="textAreaBottom" fmla="*/ 33480 h 33120"/>
            </a:gdLst>
            <a:ahLst/>
            <a:cxnLst/>
            <a:rect l="textAreaLeft" t="textAreaTop" r="textAreaRight" b="textAreaBottom"/>
            <a:pathLst>
              <a:path w="61594" h="18414">
                <a:moveTo>
                  <a:pt x="0" y="18095"/>
                </a:moveTo>
                <a:lnTo>
                  <a:pt x="61262" y="18095"/>
                </a:lnTo>
                <a:lnTo>
                  <a:pt x="6126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5" name="object 311"/>
          <p:cNvSpPr/>
          <p:nvPr/>
        </p:nvSpPr>
        <p:spPr>
          <a:xfrm>
            <a:off x="24197400" y="8090640"/>
            <a:ext cx="1293120" cy="33120"/>
          </a:xfrm>
          <a:custGeom>
            <a:avLst/>
            <a:gdLst>
              <a:gd name="textAreaLeft" fmla="*/ 0 w 1293120"/>
              <a:gd name="textAreaRight" fmla="*/ 1293480 w 1293120"/>
              <a:gd name="textAreaTop" fmla="*/ 0 h 33120"/>
              <a:gd name="textAreaBottom" fmla="*/ 33480 h 33120"/>
            </a:gdLst>
            <a:ahLst/>
            <a:cxnLst/>
            <a:rect l="textAreaLeft" t="textAreaTop" r="textAreaRight" b="textAreaBottom"/>
            <a:pathLst>
              <a:path w="701675" h="18414">
                <a:moveTo>
                  <a:pt x="0" y="18095"/>
                </a:moveTo>
                <a:lnTo>
                  <a:pt x="701501" y="18095"/>
                </a:lnTo>
                <a:lnTo>
                  <a:pt x="701501"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6" name="object 312"/>
          <p:cNvSpPr/>
          <p:nvPr/>
        </p:nvSpPr>
        <p:spPr>
          <a:xfrm>
            <a:off x="16741440" y="7729920"/>
            <a:ext cx="5083920" cy="33120"/>
          </a:xfrm>
          <a:custGeom>
            <a:avLst/>
            <a:gdLst>
              <a:gd name="textAreaLeft" fmla="*/ 0 w 5083920"/>
              <a:gd name="textAreaRight" fmla="*/ 5084280 w 5083920"/>
              <a:gd name="textAreaTop" fmla="*/ 0 h 33120"/>
              <a:gd name="textAreaBottom" fmla="*/ 33480 h 33120"/>
            </a:gdLst>
            <a:ahLst/>
            <a:cxnLst/>
            <a:rect l="textAreaLeft" t="textAreaTop" r="textAreaRight" b="textAreaBottom"/>
            <a:pathLst>
              <a:path w="2757170" h="18414">
                <a:moveTo>
                  <a:pt x="0" y="18095"/>
                </a:moveTo>
                <a:lnTo>
                  <a:pt x="2756626" y="18095"/>
                </a:lnTo>
                <a:lnTo>
                  <a:pt x="2756626"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7" name="object 313"/>
          <p:cNvSpPr/>
          <p:nvPr/>
        </p:nvSpPr>
        <p:spPr>
          <a:xfrm>
            <a:off x="21938400" y="7729920"/>
            <a:ext cx="564840" cy="33120"/>
          </a:xfrm>
          <a:custGeom>
            <a:avLst/>
            <a:gdLst>
              <a:gd name="textAreaLeft" fmla="*/ 0 w 564840"/>
              <a:gd name="textAreaRight" fmla="*/ 565200 w 564840"/>
              <a:gd name="textAreaTop" fmla="*/ 0 h 33120"/>
              <a:gd name="textAreaBottom" fmla="*/ 33480 h 33120"/>
            </a:gdLst>
            <a:ahLst/>
            <a:cxnLst/>
            <a:rect l="textAreaLeft" t="textAreaTop" r="textAreaRight" b="textAreaBottom"/>
            <a:pathLst>
              <a:path w="306704" h="18414">
                <a:moveTo>
                  <a:pt x="0" y="18095"/>
                </a:moveTo>
                <a:lnTo>
                  <a:pt x="306282" y="18095"/>
                </a:lnTo>
                <a:lnTo>
                  <a:pt x="306282"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8" name="object 314"/>
          <p:cNvSpPr/>
          <p:nvPr/>
        </p:nvSpPr>
        <p:spPr>
          <a:xfrm>
            <a:off x="22616280" y="7729920"/>
            <a:ext cx="1242720" cy="33120"/>
          </a:xfrm>
          <a:custGeom>
            <a:avLst/>
            <a:gdLst>
              <a:gd name="textAreaLeft" fmla="*/ 0 w 1242720"/>
              <a:gd name="textAreaRight" fmla="*/ 1243080 w 1242720"/>
              <a:gd name="textAreaTop" fmla="*/ 0 h 33120"/>
              <a:gd name="textAreaBottom" fmla="*/ 33480 h 33120"/>
            </a:gdLst>
            <a:ahLst/>
            <a:cxnLst/>
            <a:rect l="textAreaLeft" t="textAreaTop" r="textAreaRight" b="textAreaBottom"/>
            <a:pathLst>
              <a:path w="674370" h="18414">
                <a:moveTo>
                  <a:pt x="0" y="18095"/>
                </a:moveTo>
                <a:lnTo>
                  <a:pt x="673841" y="18095"/>
                </a:lnTo>
                <a:lnTo>
                  <a:pt x="673841"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49" name="object 315"/>
          <p:cNvSpPr/>
          <p:nvPr/>
        </p:nvSpPr>
        <p:spPr>
          <a:xfrm>
            <a:off x="23972040" y="7729920"/>
            <a:ext cx="1519560" cy="33120"/>
          </a:xfrm>
          <a:custGeom>
            <a:avLst/>
            <a:gdLst>
              <a:gd name="textAreaLeft" fmla="*/ 0 w 1519560"/>
              <a:gd name="textAreaRight" fmla="*/ 1519920 w 1519560"/>
              <a:gd name="textAreaTop" fmla="*/ 0 h 33120"/>
              <a:gd name="textAreaBottom" fmla="*/ 33480 h 33120"/>
            </a:gdLst>
            <a:ahLst/>
            <a:cxnLst/>
            <a:rect l="textAreaLeft" t="textAreaTop" r="textAreaRight" b="textAreaBottom"/>
            <a:pathLst>
              <a:path w="824230" h="18414">
                <a:moveTo>
                  <a:pt x="0" y="18095"/>
                </a:moveTo>
                <a:lnTo>
                  <a:pt x="824025" y="18095"/>
                </a:lnTo>
                <a:lnTo>
                  <a:pt x="824025" y="0"/>
                </a:lnTo>
                <a:lnTo>
                  <a:pt x="0" y="0"/>
                </a:lnTo>
                <a:lnTo>
                  <a:pt x="0" y="18095"/>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0" name="object 316"/>
          <p:cNvSpPr/>
          <p:nvPr/>
        </p:nvSpPr>
        <p:spPr>
          <a:xfrm>
            <a:off x="16628400" y="7667640"/>
            <a:ext cx="113040" cy="2059560"/>
          </a:xfrm>
          <a:custGeom>
            <a:avLst/>
            <a:gdLst>
              <a:gd name="textAreaLeft" fmla="*/ 0 w 113040"/>
              <a:gd name="textAreaRight" fmla="*/ 113400 w 113040"/>
              <a:gd name="textAreaTop" fmla="*/ 0 h 2059560"/>
              <a:gd name="textAreaBottom" fmla="*/ 2059920 h 2059560"/>
            </a:gdLst>
            <a:ahLst/>
            <a:cxnLst/>
            <a:rect l="textAreaLeft" t="textAreaTop" r="textAreaRight" b="textAreaBottom"/>
            <a:pathLst>
              <a:path w="61595" h="1116964">
                <a:moveTo>
                  <a:pt x="61255" y="0"/>
                </a:moveTo>
                <a:lnTo>
                  <a:pt x="0" y="0"/>
                </a:lnTo>
                <a:lnTo>
                  <a:pt x="0" y="1116350"/>
                </a:lnTo>
                <a:lnTo>
                  <a:pt x="61255" y="1116350"/>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1" name="object 317"/>
          <p:cNvSpPr/>
          <p:nvPr/>
        </p:nvSpPr>
        <p:spPr>
          <a:xfrm>
            <a:off x="16854120" y="8046000"/>
            <a:ext cx="113040" cy="1679760"/>
          </a:xfrm>
          <a:custGeom>
            <a:avLst/>
            <a:gdLst>
              <a:gd name="textAreaLeft" fmla="*/ 0 w 113040"/>
              <a:gd name="textAreaRight" fmla="*/ 113400 w 113040"/>
              <a:gd name="textAreaTop" fmla="*/ 0 h 1679760"/>
              <a:gd name="textAreaBottom" fmla="*/ 1680120 h 1679760"/>
            </a:gdLst>
            <a:ahLst/>
            <a:cxnLst/>
            <a:rect l="textAreaLeft" t="textAreaTop" r="textAreaRight" b="textAreaBottom"/>
            <a:pathLst>
              <a:path w="61595" h="911225">
                <a:moveTo>
                  <a:pt x="61262" y="0"/>
                </a:moveTo>
                <a:lnTo>
                  <a:pt x="0" y="0"/>
                </a:lnTo>
                <a:lnTo>
                  <a:pt x="0" y="910936"/>
                </a:lnTo>
                <a:lnTo>
                  <a:pt x="61262" y="910936"/>
                </a:lnTo>
                <a:lnTo>
                  <a:pt x="6126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2" name="object 318"/>
          <p:cNvSpPr/>
          <p:nvPr/>
        </p:nvSpPr>
        <p:spPr>
          <a:xfrm>
            <a:off x="17080560" y="8862120"/>
            <a:ext cx="113040" cy="863640"/>
          </a:xfrm>
          <a:custGeom>
            <a:avLst/>
            <a:gdLst>
              <a:gd name="textAreaLeft" fmla="*/ 0 w 113040"/>
              <a:gd name="textAreaRight" fmla="*/ 113400 w 113040"/>
              <a:gd name="textAreaTop" fmla="*/ 0 h 863640"/>
              <a:gd name="textAreaBottom" fmla="*/ 864000 h 863640"/>
            </a:gdLst>
            <a:ahLst/>
            <a:cxnLst/>
            <a:rect l="textAreaLeft" t="textAreaTop" r="textAreaRight" b="textAreaBottom"/>
            <a:pathLst>
              <a:path w="61595" h="468629">
                <a:moveTo>
                  <a:pt x="61262" y="0"/>
                </a:moveTo>
                <a:lnTo>
                  <a:pt x="0" y="0"/>
                </a:lnTo>
                <a:lnTo>
                  <a:pt x="0" y="468530"/>
                </a:lnTo>
                <a:lnTo>
                  <a:pt x="61262" y="468530"/>
                </a:lnTo>
                <a:lnTo>
                  <a:pt x="6126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3" name="object 319"/>
          <p:cNvSpPr/>
          <p:nvPr/>
        </p:nvSpPr>
        <p:spPr>
          <a:xfrm>
            <a:off x="17306280" y="8157600"/>
            <a:ext cx="113040" cy="1768680"/>
          </a:xfrm>
          <a:custGeom>
            <a:avLst/>
            <a:gdLst>
              <a:gd name="textAreaLeft" fmla="*/ 0 w 113040"/>
              <a:gd name="textAreaRight" fmla="*/ 113400 w 113040"/>
              <a:gd name="textAreaTop" fmla="*/ 0 h 1768680"/>
              <a:gd name="textAreaBottom" fmla="*/ 1769040 h 1768680"/>
            </a:gdLst>
            <a:ahLst/>
            <a:cxnLst/>
            <a:rect l="textAreaLeft" t="textAreaTop" r="textAreaRight" b="textAreaBottom"/>
            <a:pathLst>
              <a:path w="61595" h="959485">
                <a:moveTo>
                  <a:pt x="61255" y="0"/>
                </a:moveTo>
                <a:lnTo>
                  <a:pt x="0" y="0"/>
                </a:lnTo>
                <a:lnTo>
                  <a:pt x="0" y="959232"/>
                </a:lnTo>
                <a:lnTo>
                  <a:pt x="61255" y="959232"/>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4" name="object 320"/>
          <p:cNvSpPr/>
          <p:nvPr/>
        </p:nvSpPr>
        <p:spPr>
          <a:xfrm>
            <a:off x="17532000" y="8500680"/>
            <a:ext cx="113040" cy="1425600"/>
          </a:xfrm>
          <a:custGeom>
            <a:avLst/>
            <a:gdLst>
              <a:gd name="textAreaLeft" fmla="*/ 0 w 113040"/>
              <a:gd name="textAreaRight" fmla="*/ 113400 w 113040"/>
              <a:gd name="textAreaTop" fmla="*/ 0 h 1425600"/>
              <a:gd name="textAreaBottom" fmla="*/ 1425960 h 1425600"/>
            </a:gdLst>
            <a:ahLst/>
            <a:cxnLst/>
            <a:rect l="textAreaLeft" t="textAreaTop" r="textAreaRight" b="textAreaBottom"/>
            <a:pathLst>
              <a:path w="61595" h="773429">
                <a:moveTo>
                  <a:pt x="61255" y="0"/>
                </a:moveTo>
                <a:lnTo>
                  <a:pt x="0" y="0"/>
                </a:lnTo>
                <a:lnTo>
                  <a:pt x="0" y="772816"/>
                </a:lnTo>
                <a:lnTo>
                  <a:pt x="61255" y="772816"/>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5" name="object 321"/>
          <p:cNvSpPr/>
          <p:nvPr/>
        </p:nvSpPr>
        <p:spPr>
          <a:xfrm>
            <a:off x="17758440" y="7763040"/>
            <a:ext cx="113040" cy="2162520"/>
          </a:xfrm>
          <a:custGeom>
            <a:avLst/>
            <a:gdLst>
              <a:gd name="textAreaLeft" fmla="*/ 0 w 113040"/>
              <a:gd name="textAreaRight" fmla="*/ 113400 w 113040"/>
              <a:gd name="textAreaTop" fmla="*/ 0 h 2162520"/>
              <a:gd name="textAreaBottom" fmla="*/ 2162880 h 2162520"/>
            </a:gdLst>
            <a:ahLst/>
            <a:cxnLst/>
            <a:rect l="textAreaLeft" t="textAreaTop" r="textAreaRight" b="textAreaBottom"/>
            <a:pathLst>
              <a:path w="61595" h="1172845">
                <a:moveTo>
                  <a:pt x="61255" y="0"/>
                </a:moveTo>
                <a:lnTo>
                  <a:pt x="0" y="0"/>
                </a:lnTo>
                <a:lnTo>
                  <a:pt x="0" y="1172778"/>
                </a:lnTo>
                <a:lnTo>
                  <a:pt x="61255" y="1172778"/>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6" name="object 322"/>
          <p:cNvSpPr/>
          <p:nvPr/>
        </p:nvSpPr>
        <p:spPr>
          <a:xfrm>
            <a:off x="17984160" y="8615160"/>
            <a:ext cx="113040" cy="1311480"/>
          </a:xfrm>
          <a:custGeom>
            <a:avLst/>
            <a:gdLst>
              <a:gd name="textAreaLeft" fmla="*/ 0 w 113040"/>
              <a:gd name="textAreaRight" fmla="*/ 113400 w 113040"/>
              <a:gd name="textAreaTop" fmla="*/ 0 h 1311480"/>
              <a:gd name="textAreaBottom" fmla="*/ 1311840 h 1311480"/>
            </a:gdLst>
            <a:ahLst/>
            <a:cxnLst/>
            <a:rect l="textAreaLeft" t="textAreaTop" r="textAreaRight" b="textAreaBottom"/>
            <a:pathLst>
              <a:path w="61595" h="711200">
                <a:moveTo>
                  <a:pt x="61255" y="0"/>
                </a:moveTo>
                <a:lnTo>
                  <a:pt x="0" y="0"/>
                </a:lnTo>
                <a:lnTo>
                  <a:pt x="0" y="711079"/>
                </a:lnTo>
                <a:lnTo>
                  <a:pt x="61255" y="711079"/>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57" name="object 323"/>
          <p:cNvSpPr/>
          <p:nvPr/>
        </p:nvSpPr>
        <p:spPr>
          <a:xfrm>
            <a:off x="18209880" y="9012240"/>
            <a:ext cx="113040" cy="914400"/>
          </a:xfrm>
          <a:custGeom>
            <a:avLst/>
            <a:gdLst>
              <a:gd name="textAreaLeft" fmla="*/ 0 w 113040"/>
              <a:gd name="textAreaRight" fmla="*/ 113400 w 113040"/>
              <a:gd name="textAreaTop" fmla="*/ 0 h 914400"/>
              <a:gd name="textAreaBottom" fmla="*/ 914760 h 914400"/>
            </a:gdLst>
            <a:ahLst/>
            <a:cxnLst/>
            <a:rect l="textAreaLeft" t="textAreaTop" r="textAreaRight" b="textAreaBottom"/>
            <a:pathLst>
              <a:path w="61595" h="495935">
                <a:moveTo>
                  <a:pt x="61262" y="0"/>
                </a:moveTo>
                <a:lnTo>
                  <a:pt x="0" y="0"/>
                </a:lnTo>
                <a:lnTo>
                  <a:pt x="0" y="495728"/>
                </a:lnTo>
                <a:lnTo>
                  <a:pt x="61262" y="495728"/>
                </a:lnTo>
                <a:lnTo>
                  <a:pt x="6126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8" name="object 324"/>
          <p:cNvSpPr/>
          <p:nvPr/>
        </p:nvSpPr>
        <p:spPr>
          <a:xfrm>
            <a:off x="18436320" y="8157600"/>
            <a:ext cx="112680" cy="1768680"/>
          </a:xfrm>
          <a:custGeom>
            <a:avLst/>
            <a:gdLst>
              <a:gd name="textAreaLeft" fmla="*/ 0 w 112680"/>
              <a:gd name="textAreaRight" fmla="*/ 113040 w 112680"/>
              <a:gd name="textAreaTop" fmla="*/ 0 h 1768680"/>
              <a:gd name="textAreaBottom" fmla="*/ 1769040 h 1768680"/>
            </a:gdLst>
            <a:ahLst/>
            <a:cxnLst/>
            <a:rect l="textAreaLeft" t="textAreaTop" r="textAreaRight" b="textAreaBottom"/>
            <a:pathLst>
              <a:path w="61595" h="959485">
                <a:moveTo>
                  <a:pt x="61255" y="0"/>
                </a:moveTo>
                <a:lnTo>
                  <a:pt x="0" y="0"/>
                </a:lnTo>
                <a:lnTo>
                  <a:pt x="0" y="959218"/>
                </a:lnTo>
                <a:lnTo>
                  <a:pt x="61255" y="959218"/>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59" name="object 325"/>
          <p:cNvSpPr/>
          <p:nvPr/>
        </p:nvSpPr>
        <p:spPr>
          <a:xfrm>
            <a:off x="18662040" y="9383760"/>
            <a:ext cx="113040" cy="542520"/>
          </a:xfrm>
          <a:custGeom>
            <a:avLst/>
            <a:gdLst>
              <a:gd name="textAreaLeft" fmla="*/ 0 w 113040"/>
              <a:gd name="textAreaRight" fmla="*/ 113400 w 113040"/>
              <a:gd name="textAreaTop" fmla="*/ 0 h 542520"/>
              <a:gd name="textAreaBottom" fmla="*/ 542880 h 542520"/>
            </a:gdLst>
            <a:ahLst/>
            <a:cxnLst/>
            <a:rect l="textAreaLeft" t="textAreaTop" r="textAreaRight" b="textAreaBottom"/>
            <a:pathLst>
              <a:path w="61595" h="294639">
                <a:moveTo>
                  <a:pt x="61255" y="0"/>
                </a:moveTo>
                <a:lnTo>
                  <a:pt x="0" y="0"/>
                </a:lnTo>
                <a:lnTo>
                  <a:pt x="0" y="294081"/>
                </a:lnTo>
                <a:lnTo>
                  <a:pt x="61255" y="294081"/>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0" name="object 326"/>
          <p:cNvSpPr/>
          <p:nvPr/>
        </p:nvSpPr>
        <p:spPr>
          <a:xfrm>
            <a:off x="18887760" y="9582480"/>
            <a:ext cx="113040" cy="343800"/>
          </a:xfrm>
          <a:custGeom>
            <a:avLst/>
            <a:gdLst>
              <a:gd name="textAreaLeft" fmla="*/ 0 w 113040"/>
              <a:gd name="textAreaRight" fmla="*/ 113400 w 113040"/>
              <a:gd name="textAreaTop" fmla="*/ 0 h 343800"/>
              <a:gd name="textAreaBottom" fmla="*/ 344160 h 343800"/>
            </a:gdLst>
            <a:ahLst/>
            <a:cxnLst/>
            <a:rect l="textAreaLeft" t="textAreaTop" r="textAreaRight" b="textAreaBottom"/>
            <a:pathLst>
              <a:path w="61595" h="186689">
                <a:moveTo>
                  <a:pt x="61255" y="0"/>
                </a:moveTo>
                <a:lnTo>
                  <a:pt x="0" y="0"/>
                </a:lnTo>
                <a:lnTo>
                  <a:pt x="0" y="186416"/>
                </a:lnTo>
                <a:lnTo>
                  <a:pt x="61255" y="186416"/>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1" name="object 327"/>
          <p:cNvSpPr/>
          <p:nvPr/>
        </p:nvSpPr>
        <p:spPr>
          <a:xfrm>
            <a:off x="19114200" y="8780400"/>
            <a:ext cx="112680" cy="1145880"/>
          </a:xfrm>
          <a:custGeom>
            <a:avLst/>
            <a:gdLst>
              <a:gd name="textAreaLeft" fmla="*/ 0 w 112680"/>
              <a:gd name="textAreaRight" fmla="*/ 113040 w 112680"/>
              <a:gd name="textAreaTop" fmla="*/ 0 h 1145880"/>
              <a:gd name="textAreaBottom" fmla="*/ 1146240 h 1145880"/>
            </a:gdLst>
            <a:ahLst/>
            <a:cxnLst/>
            <a:rect l="textAreaLeft" t="textAreaTop" r="textAreaRight" b="textAreaBottom"/>
            <a:pathLst>
              <a:path w="61595" h="621664">
                <a:moveTo>
                  <a:pt x="61255" y="0"/>
                </a:moveTo>
                <a:lnTo>
                  <a:pt x="0" y="0"/>
                </a:lnTo>
                <a:lnTo>
                  <a:pt x="0" y="621454"/>
                </a:lnTo>
                <a:lnTo>
                  <a:pt x="61255" y="621454"/>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2" name="object 328"/>
          <p:cNvSpPr/>
          <p:nvPr/>
        </p:nvSpPr>
        <p:spPr>
          <a:xfrm>
            <a:off x="19339920" y="8246520"/>
            <a:ext cx="113040" cy="1679760"/>
          </a:xfrm>
          <a:custGeom>
            <a:avLst/>
            <a:gdLst>
              <a:gd name="textAreaLeft" fmla="*/ 0 w 113040"/>
              <a:gd name="textAreaRight" fmla="*/ 113400 w 113040"/>
              <a:gd name="textAreaTop" fmla="*/ 0 h 1679760"/>
              <a:gd name="textAreaBottom" fmla="*/ 1680120 h 1679760"/>
            </a:gdLst>
            <a:ahLst/>
            <a:cxnLst/>
            <a:rect l="textAreaLeft" t="textAreaTop" r="textAreaRight" b="textAreaBottom"/>
            <a:pathLst>
              <a:path w="61595" h="911225">
                <a:moveTo>
                  <a:pt x="61255" y="0"/>
                </a:moveTo>
                <a:lnTo>
                  <a:pt x="0" y="0"/>
                </a:lnTo>
                <a:lnTo>
                  <a:pt x="0" y="910943"/>
                </a:lnTo>
                <a:lnTo>
                  <a:pt x="61255" y="910943"/>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3" name="object 329"/>
          <p:cNvSpPr/>
          <p:nvPr/>
        </p:nvSpPr>
        <p:spPr>
          <a:xfrm>
            <a:off x="19565640" y="7763040"/>
            <a:ext cx="112680" cy="2162520"/>
          </a:xfrm>
          <a:custGeom>
            <a:avLst/>
            <a:gdLst>
              <a:gd name="textAreaLeft" fmla="*/ 0 w 112680"/>
              <a:gd name="textAreaRight" fmla="*/ 113040 w 112680"/>
              <a:gd name="textAreaTop" fmla="*/ 0 h 2162520"/>
              <a:gd name="textAreaBottom" fmla="*/ 2162880 h 2162520"/>
            </a:gdLst>
            <a:ahLst/>
            <a:cxnLst/>
            <a:rect l="textAreaLeft" t="textAreaTop" r="textAreaRight" b="textAreaBottom"/>
            <a:pathLst>
              <a:path w="61595" h="1172845">
                <a:moveTo>
                  <a:pt x="61255" y="0"/>
                </a:moveTo>
                <a:lnTo>
                  <a:pt x="0" y="0"/>
                </a:lnTo>
                <a:lnTo>
                  <a:pt x="0" y="1172778"/>
                </a:lnTo>
                <a:lnTo>
                  <a:pt x="61255" y="1172778"/>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4" name="object 330"/>
          <p:cNvSpPr/>
          <p:nvPr/>
        </p:nvSpPr>
        <p:spPr>
          <a:xfrm>
            <a:off x="19792080" y="8587800"/>
            <a:ext cx="113040" cy="1337760"/>
          </a:xfrm>
          <a:custGeom>
            <a:avLst/>
            <a:gdLst>
              <a:gd name="textAreaLeft" fmla="*/ 0 w 113040"/>
              <a:gd name="textAreaRight" fmla="*/ 113400 w 113040"/>
              <a:gd name="textAreaTop" fmla="*/ 0 h 1337760"/>
              <a:gd name="textAreaBottom" fmla="*/ 1338120 h 1337760"/>
            </a:gdLst>
            <a:ahLst/>
            <a:cxnLst/>
            <a:rect l="textAreaLeft" t="textAreaTop" r="textAreaRight" b="textAreaBottom"/>
            <a:pathLst>
              <a:path w="61595" h="725804">
                <a:moveTo>
                  <a:pt x="61255" y="0"/>
                </a:moveTo>
                <a:lnTo>
                  <a:pt x="0" y="0"/>
                </a:lnTo>
                <a:lnTo>
                  <a:pt x="0" y="725649"/>
                </a:lnTo>
                <a:lnTo>
                  <a:pt x="61255" y="725649"/>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5" name="object 331"/>
          <p:cNvSpPr/>
          <p:nvPr/>
        </p:nvSpPr>
        <p:spPr>
          <a:xfrm>
            <a:off x="20017800" y="9430920"/>
            <a:ext cx="113040" cy="494640"/>
          </a:xfrm>
          <a:custGeom>
            <a:avLst/>
            <a:gdLst>
              <a:gd name="textAreaLeft" fmla="*/ 0 w 113040"/>
              <a:gd name="textAreaRight" fmla="*/ 113400 w 113040"/>
              <a:gd name="textAreaTop" fmla="*/ 0 h 494640"/>
              <a:gd name="textAreaBottom" fmla="*/ 495000 h 494640"/>
            </a:gdLst>
            <a:ahLst/>
            <a:cxnLst/>
            <a:rect l="textAreaLeft" t="textAreaTop" r="textAreaRight" b="textAreaBottom"/>
            <a:pathLst>
              <a:path w="61595" h="268604">
                <a:moveTo>
                  <a:pt x="61255" y="0"/>
                </a:moveTo>
                <a:lnTo>
                  <a:pt x="0" y="0"/>
                </a:lnTo>
                <a:lnTo>
                  <a:pt x="0" y="268459"/>
                </a:lnTo>
                <a:lnTo>
                  <a:pt x="61255" y="268459"/>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6" name="object 332"/>
          <p:cNvSpPr/>
          <p:nvPr/>
        </p:nvSpPr>
        <p:spPr>
          <a:xfrm>
            <a:off x="20243520" y="9012240"/>
            <a:ext cx="113040" cy="914400"/>
          </a:xfrm>
          <a:custGeom>
            <a:avLst/>
            <a:gdLst>
              <a:gd name="textAreaLeft" fmla="*/ 0 w 113040"/>
              <a:gd name="textAreaRight" fmla="*/ 113400 w 113040"/>
              <a:gd name="textAreaTop" fmla="*/ 0 h 914400"/>
              <a:gd name="textAreaBottom" fmla="*/ 914760 h 914400"/>
            </a:gdLst>
            <a:ahLst/>
            <a:cxnLst/>
            <a:rect l="textAreaLeft" t="textAreaTop" r="textAreaRight" b="textAreaBottom"/>
            <a:pathLst>
              <a:path w="61595" h="495935">
                <a:moveTo>
                  <a:pt x="61255" y="0"/>
                </a:moveTo>
                <a:lnTo>
                  <a:pt x="0" y="0"/>
                </a:lnTo>
                <a:lnTo>
                  <a:pt x="0" y="495728"/>
                </a:lnTo>
                <a:lnTo>
                  <a:pt x="61255" y="495728"/>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7" name="object 333"/>
          <p:cNvSpPr/>
          <p:nvPr/>
        </p:nvSpPr>
        <p:spPr>
          <a:xfrm>
            <a:off x="20469600" y="9645480"/>
            <a:ext cx="113040" cy="280080"/>
          </a:xfrm>
          <a:custGeom>
            <a:avLst/>
            <a:gdLst>
              <a:gd name="textAreaLeft" fmla="*/ 0 w 113040"/>
              <a:gd name="textAreaRight" fmla="*/ 113400 w 113040"/>
              <a:gd name="textAreaTop" fmla="*/ 0 h 280080"/>
              <a:gd name="textAreaBottom" fmla="*/ 280440 h 280080"/>
            </a:gdLst>
            <a:ahLst/>
            <a:cxnLst/>
            <a:rect l="textAreaLeft" t="textAreaTop" r="textAreaRight" b="textAreaBottom"/>
            <a:pathLst>
              <a:path w="61595" h="152400">
                <a:moveTo>
                  <a:pt x="61255" y="0"/>
                </a:moveTo>
                <a:lnTo>
                  <a:pt x="0" y="0"/>
                </a:lnTo>
                <a:lnTo>
                  <a:pt x="0" y="152325"/>
                </a:lnTo>
                <a:lnTo>
                  <a:pt x="61255" y="152325"/>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68" name="object 334"/>
          <p:cNvSpPr/>
          <p:nvPr/>
        </p:nvSpPr>
        <p:spPr>
          <a:xfrm>
            <a:off x="20695320" y="8517960"/>
            <a:ext cx="113040" cy="1408320"/>
          </a:xfrm>
          <a:custGeom>
            <a:avLst/>
            <a:gdLst>
              <a:gd name="textAreaLeft" fmla="*/ 0 w 113040"/>
              <a:gd name="textAreaRight" fmla="*/ 113400 w 113040"/>
              <a:gd name="textAreaTop" fmla="*/ 0 h 1408320"/>
              <a:gd name="textAreaBottom" fmla="*/ 1408680 h 1408320"/>
            </a:gdLst>
            <a:ahLst/>
            <a:cxnLst/>
            <a:rect l="textAreaLeft" t="textAreaTop" r="textAreaRight" b="textAreaBottom"/>
            <a:pathLst>
              <a:path w="61595" h="763904">
                <a:moveTo>
                  <a:pt x="61255" y="0"/>
                </a:moveTo>
                <a:lnTo>
                  <a:pt x="0" y="0"/>
                </a:lnTo>
                <a:lnTo>
                  <a:pt x="0" y="763768"/>
                </a:lnTo>
                <a:lnTo>
                  <a:pt x="61255" y="763768"/>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69" name="object 335"/>
          <p:cNvSpPr/>
          <p:nvPr/>
        </p:nvSpPr>
        <p:spPr>
          <a:xfrm>
            <a:off x="20921040" y="8134920"/>
            <a:ext cx="113040" cy="1758240"/>
          </a:xfrm>
          <a:custGeom>
            <a:avLst/>
            <a:gdLst>
              <a:gd name="textAreaLeft" fmla="*/ 0 w 113040"/>
              <a:gd name="textAreaRight" fmla="*/ 113400 w 113040"/>
              <a:gd name="textAreaTop" fmla="*/ 0 h 1758240"/>
              <a:gd name="textAreaBottom" fmla="*/ 1758600 h 1758240"/>
            </a:gdLst>
            <a:ahLst/>
            <a:cxnLst/>
            <a:rect l="textAreaLeft" t="textAreaTop" r="textAreaRight" b="textAreaBottom"/>
            <a:pathLst>
              <a:path w="61595" h="953770">
                <a:moveTo>
                  <a:pt x="61255" y="0"/>
                </a:moveTo>
                <a:lnTo>
                  <a:pt x="0" y="0"/>
                </a:lnTo>
                <a:lnTo>
                  <a:pt x="0" y="953159"/>
                </a:lnTo>
                <a:lnTo>
                  <a:pt x="61255" y="953159"/>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0" name="object 336"/>
          <p:cNvSpPr/>
          <p:nvPr/>
        </p:nvSpPr>
        <p:spPr>
          <a:xfrm>
            <a:off x="21147480" y="8708760"/>
            <a:ext cx="113040" cy="1184400"/>
          </a:xfrm>
          <a:custGeom>
            <a:avLst/>
            <a:gdLst>
              <a:gd name="textAreaLeft" fmla="*/ 0 w 113040"/>
              <a:gd name="textAreaRight" fmla="*/ 113400 w 113040"/>
              <a:gd name="textAreaTop" fmla="*/ 0 h 1184400"/>
              <a:gd name="textAreaBottom" fmla="*/ 1184760 h 1184400"/>
            </a:gdLst>
            <a:ahLst/>
            <a:cxnLst/>
            <a:rect l="textAreaLeft" t="textAreaTop" r="textAreaRight" b="textAreaBottom"/>
            <a:pathLst>
              <a:path w="61595" h="642620">
                <a:moveTo>
                  <a:pt x="61255" y="0"/>
                </a:moveTo>
                <a:lnTo>
                  <a:pt x="0" y="0"/>
                </a:lnTo>
                <a:lnTo>
                  <a:pt x="0" y="642043"/>
                </a:lnTo>
                <a:lnTo>
                  <a:pt x="61255" y="642043"/>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1" name="object 337"/>
          <p:cNvSpPr/>
          <p:nvPr/>
        </p:nvSpPr>
        <p:spPr>
          <a:xfrm>
            <a:off x="21373200" y="8995320"/>
            <a:ext cx="113040" cy="897840"/>
          </a:xfrm>
          <a:custGeom>
            <a:avLst/>
            <a:gdLst>
              <a:gd name="textAreaLeft" fmla="*/ 0 w 113040"/>
              <a:gd name="textAreaRight" fmla="*/ 113400 w 113040"/>
              <a:gd name="textAreaTop" fmla="*/ 0 h 897840"/>
              <a:gd name="textAreaBottom" fmla="*/ 898200 h 897840"/>
            </a:gdLst>
            <a:ahLst/>
            <a:cxnLst/>
            <a:rect l="textAreaLeft" t="textAreaTop" r="textAreaRight" b="textAreaBottom"/>
            <a:pathLst>
              <a:path w="61595" h="487045">
                <a:moveTo>
                  <a:pt x="61255" y="0"/>
                </a:moveTo>
                <a:lnTo>
                  <a:pt x="0" y="0"/>
                </a:lnTo>
                <a:lnTo>
                  <a:pt x="0" y="486619"/>
                </a:lnTo>
                <a:lnTo>
                  <a:pt x="61255" y="486619"/>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2" name="object 338"/>
          <p:cNvSpPr/>
          <p:nvPr/>
        </p:nvSpPr>
        <p:spPr>
          <a:xfrm>
            <a:off x="21598920" y="8324280"/>
            <a:ext cx="113040" cy="1568880"/>
          </a:xfrm>
          <a:custGeom>
            <a:avLst/>
            <a:gdLst>
              <a:gd name="textAreaLeft" fmla="*/ 0 w 113040"/>
              <a:gd name="textAreaRight" fmla="*/ 113400 w 113040"/>
              <a:gd name="textAreaTop" fmla="*/ 0 h 1568880"/>
              <a:gd name="textAreaBottom" fmla="*/ 1569240 h 1568880"/>
            </a:gdLst>
            <a:ahLst/>
            <a:cxnLst/>
            <a:rect l="textAreaLeft" t="textAreaTop" r="textAreaRight" b="textAreaBottom"/>
            <a:pathLst>
              <a:path w="61595" h="850900">
                <a:moveTo>
                  <a:pt x="61255" y="0"/>
                </a:moveTo>
                <a:lnTo>
                  <a:pt x="0" y="0"/>
                </a:lnTo>
                <a:lnTo>
                  <a:pt x="0" y="850624"/>
                </a:lnTo>
                <a:lnTo>
                  <a:pt x="61255" y="850624"/>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3" name="object 339"/>
          <p:cNvSpPr/>
          <p:nvPr/>
        </p:nvSpPr>
        <p:spPr>
          <a:xfrm>
            <a:off x="21825360" y="7729920"/>
            <a:ext cx="113040" cy="2162520"/>
          </a:xfrm>
          <a:custGeom>
            <a:avLst/>
            <a:gdLst>
              <a:gd name="textAreaLeft" fmla="*/ 0 w 113040"/>
              <a:gd name="textAreaRight" fmla="*/ 113400 w 113040"/>
              <a:gd name="textAreaTop" fmla="*/ 0 h 2162520"/>
              <a:gd name="textAreaBottom" fmla="*/ 2162880 h 2162520"/>
            </a:gdLst>
            <a:ahLst/>
            <a:cxnLst/>
            <a:rect l="textAreaLeft" t="textAreaTop" r="textAreaRight" b="textAreaBottom"/>
            <a:pathLst>
              <a:path w="61595" h="1172845">
                <a:moveTo>
                  <a:pt x="61255" y="0"/>
                </a:moveTo>
                <a:lnTo>
                  <a:pt x="0" y="0"/>
                </a:lnTo>
                <a:lnTo>
                  <a:pt x="0" y="1172778"/>
                </a:lnTo>
                <a:lnTo>
                  <a:pt x="61255" y="1172778"/>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74" name="object 340"/>
          <p:cNvSpPr/>
          <p:nvPr/>
        </p:nvSpPr>
        <p:spPr>
          <a:xfrm>
            <a:off x="22051080" y="8615160"/>
            <a:ext cx="113040" cy="1278000"/>
          </a:xfrm>
          <a:custGeom>
            <a:avLst/>
            <a:gdLst>
              <a:gd name="textAreaLeft" fmla="*/ 0 w 113040"/>
              <a:gd name="textAreaRight" fmla="*/ 113400 w 113040"/>
              <a:gd name="textAreaTop" fmla="*/ 0 h 1278000"/>
              <a:gd name="textAreaBottom" fmla="*/ 1278360 h 1278000"/>
            </a:gdLst>
            <a:ahLst/>
            <a:cxnLst/>
            <a:rect l="textAreaLeft" t="textAreaTop" r="textAreaRight" b="textAreaBottom"/>
            <a:pathLst>
              <a:path w="61595" h="693420">
                <a:moveTo>
                  <a:pt x="61255" y="0"/>
                </a:moveTo>
                <a:lnTo>
                  <a:pt x="0" y="0"/>
                </a:lnTo>
                <a:lnTo>
                  <a:pt x="0" y="692976"/>
                </a:lnTo>
                <a:lnTo>
                  <a:pt x="61255" y="692976"/>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5" name="object 341"/>
          <p:cNvSpPr/>
          <p:nvPr/>
        </p:nvSpPr>
        <p:spPr>
          <a:xfrm>
            <a:off x="22276800" y="7945560"/>
            <a:ext cx="113040" cy="1946880"/>
          </a:xfrm>
          <a:custGeom>
            <a:avLst/>
            <a:gdLst>
              <a:gd name="textAreaLeft" fmla="*/ 0 w 113040"/>
              <a:gd name="textAreaRight" fmla="*/ 113400 w 113040"/>
              <a:gd name="textAreaTop" fmla="*/ 0 h 1946880"/>
              <a:gd name="textAreaBottom" fmla="*/ 1947240 h 1946880"/>
            </a:gdLst>
            <a:ahLst/>
            <a:cxnLst/>
            <a:rect l="textAreaLeft" t="textAreaTop" r="textAreaRight" b="textAreaBottom"/>
            <a:pathLst>
              <a:path w="61595" h="1056004">
                <a:moveTo>
                  <a:pt x="61255" y="0"/>
                </a:moveTo>
                <a:lnTo>
                  <a:pt x="0" y="0"/>
                </a:lnTo>
                <a:lnTo>
                  <a:pt x="0" y="1055680"/>
                </a:lnTo>
                <a:lnTo>
                  <a:pt x="61255" y="1055680"/>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6" name="object 342"/>
          <p:cNvSpPr/>
          <p:nvPr/>
        </p:nvSpPr>
        <p:spPr>
          <a:xfrm>
            <a:off x="22502520" y="7729920"/>
            <a:ext cx="113040" cy="2162520"/>
          </a:xfrm>
          <a:custGeom>
            <a:avLst/>
            <a:gdLst>
              <a:gd name="textAreaLeft" fmla="*/ 0 w 113040"/>
              <a:gd name="textAreaRight" fmla="*/ 113400 w 113040"/>
              <a:gd name="textAreaTop" fmla="*/ 0 h 2162520"/>
              <a:gd name="textAreaBottom" fmla="*/ 2162880 h 2162520"/>
            </a:gdLst>
            <a:ahLst/>
            <a:cxnLst/>
            <a:rect l="textAreaLeft" t="textAreaTop" r="textAreaRight" b="textAreaBottom"/>
            <a:pathLst>
              <a:path w="61595" h="1172845">
                <a:moveTo>
                  <a:pt x="61262" y="0"/>
                </a:moveTo>
                <a:lnTo>
                  <a:pt x="0" y="0"/>
                </a:lnTo>
                <a:lnTo>
                  <a:pt x="0" y="1172778"/>
                </a:lnTo>
                <a:lnTo>
                  <a:pt x="61262" y="1172778"/>
                </a:lnTo>
                <a:lnTo>
                  <a:pt x="6126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7" name="object 343"/>
          <p:cNvSpPr/>
          <p:nvPr/>
        </p:nvSpPr>
        <p:spPr>
          <a:xfrm>
            <a:off x="22728960" y="9165240"/>
            <a:ext cx="112680" cy="727560"/>
          </a:xfrm>
          <a:custGeom>
            <a:avLst/>
            <a:gdLst>
              <a:gd name="textAreaLeft" fmla="*/ 0 w 112680"/>
              <a:gd name="textAreaRight" fmla="*/ 113040 w 112680"/>
              <a:gd name="textAreaTop" fmla="*/ 0 h 727560"/>
              <a:gd name="textAreaBottom" fmla="*/ 727920 h 727560"/>
            </a:gdLst>
            <a:ahLst/>
            <a:cxnLst/>
            <a:rect l="textAreaLeft" t="textAreaTop" r="textAreaRight" b="textAreaBottom"/>
            <a:pathLst>
              <a:path w="61595" h="394970">
                <a:moveTo>
                  <a:pt x="61262" y="0"/>
                </a:moveTo>
                <a:lnTo>
                  <a:pt x="0" y="0"/>
                </a:lnTo>
                <a:lnTo>
                  <a:pt x="0" y="394454"/>
                </a:lnTo>
                <a:lnTo>
                  <a:pt x="61262" y="394454"/>
                </a:lnTo>
                <a:lnTo>
                  <a:pt x="6126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8" name="object 344"/>
          <p:cNvSpPr/>
          <p:nvPr/>
        </p:nvSpPr>
        <p:spPr>
          <a:xfrm>
            <a:off x="22954680" y="8484120"/>
            <a:ext cx="112680" cy="1408320"/>
          </a:xfrm>
          <a:custGeom>
            <a:avLst/>
            <a:gdLst>
              <a:gd name="textAreaLeft" fmla="*/ 0 w 112680"/>
              <a:gd name="textAreaRight" fmla="*/ 113040 w 112680"/>
              <a:gd name="textAreaTop" fmla="*/ 0 h 1408320"/>
              <a:gd name="textAreaBottom" fmla="*/ 1408680 h 1408320"/>
            </a:gdLst>
            <a:ahLst/>
            <a:cxnLst/>
            <a:rect l="textAreaLeft" t="textAreaTop" r="textAreaRight" b="textAreaBottom"/>
            <a:pathLst>
              <a:path w="61595" h="763904">
                <a:moveTo>
                  <a:pt x="61262" y="0"/>
                </a:moveTo>
                <a:lnTo>
                  <a:pt x="0" y="0"/>
                </a:lnTo>
                <a:lnTo>
                  <a:pt x="0" y="763754"/>
                </a:lnTo>
                <a:lnTo>
                  <a:pt x="61262" y="763754"/>
                </a:lnTo>
                <a:lnTo>
                  <a:pt x="6126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79" name="object 345"/>
          <p:cNvSpPr/>
          <p:nvPr/>
        </p:nvSpPr>
        <p:spPr>
          <a:xfrm>
            <a:off x="23180400" y="8811720"/>
            <a:ext cx="112680" cy="1081440"/>
          </a:xfrm>
          <a:custGeom>
            <a:avLst/>
            <a:gdLst>
              <a:gd name="textAreaLeft" fmla="*/ 0 w 112680"/>
              <a:gd name="textAreaRight" fmla="*/ 113040 w 112680"/>
              <a:gd name="textAreaTop" fmla="*/ 0 h 1081440"/>
              <a:gd name="textAreaBottom" fmla="*/ 1081800 h 1081440"/>
            </a:gdLst>
            <a:ahLst/>
            <a:cxnLst/>
            <a:rect l="textAreaLeft" t="textAreaTop" r="textAreaRight" b="textAreaBottom"/>
            <a:pathLst>
              <a:path w="61595" h="586739">
                <a:moveTo>
                  <a:pt x="61255" y="0"/>
                </a:moveTo>
                <a:lnTo>
                  <a:pt x="0" y="0"/>
                </a:lnTo>
                <a:lnTo>
                  <a:pt x="0" y="586385"/>
                </a:lnTo>
                <a:lnTo>
                  <a:pt x="61255" y="586385"/>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0" name="object 346"/>
          <p:cNvSpPr/>
          <p:nvPr/>
        </p:nvSpPr>
        <p:spPr>
          <a:xfrm>
            <a:off x="23406840" y="9267840"/>
            <a:ext cx="113040" cy="626040"/>
          </a:xfrm>
          <a:custGeom>
            <a:avLst/>
            <a:gdLst>
              <a:gd name="textAreaLeft" fmla="*/ 0 w 113040"/>
              <a:gd name="textAreaRight" fmla="*/ 113400 w 113040"/>
              <a:gd name="textAreaTop" fmla="*/ 0 h 626040"/>
              <a:gd name="textAreaBottom" fmla="*/ 626400 h 626040"/>
            </a:gdLst>
            <a:ahLst/>
            <a:cxnLst/>
            <a:rect l="textAreaLeft" t="textAreaTop" r="textAreaRight" b="textAreaBottom"/>
            <a:pathLst>
              <a:path w="61595" h="339725">
                <a:moveTo>
                  <a:pt x="61255" y="0"/>
                </a:moveTo>
                <a:lnTo>
                  <a:pt x="0" y="0"/>
                </a:lnTo>
                <a:lnTo>
                  <a:pt x="0" y="339120"/>
                </a:lnTo>
                <a:lnTo>
                  <a:pt x="61255" y="339120"/>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1" name="object 347"/>
          <p:cNvSpPr/>
          <p:nvPr/>
        </p:nvSpPr>
        <p:spPr>
          <a:xfrm>
            <a:off x="23632560" y="8212680"/>
            <a:ext cx="113040" cy="1679760"/>
          </a:xfrm>
          <a:custGeom>
            <a:avLst/>
            <a:gdLst>
              <a:gd name="textAreaLeft" fmla="*/ 0 w 113040"/>
              <a:gd name="textAreaRight" fmla="*/ 113400 w 113040"/>
              <a:gd name="textAreaTop" fmla="*/ 0 h 1679760"/>
              <a:gd name="textAreaBottom" fmla="*/ 1680120 h 1679760"/>
            </a:gdLst>
            <a:ahLst/>
            <a:cxnLst/>
            <a:rect l="textAreaLeft" t="textAreaTop" r="textAreaRight" b="textAreaBottom"/>
            <a:pathLst>
              <a:path w="61595" h="911225">
                <a:moveTo>
                  <a:pt x="61255" y="0"/>
                </a:moveTo>
                <a:lnTo>
                  <a:pt x="0" y="0"/>
                </a:lnTo>
                <a:lnTo>
                  <a:pt x="0" y="910943"/>
                </a:lnTo>
                <a:lnTo>
                  <a:pt x="61255" y="910943"/>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2" name="object 348"/>
          <p:cNvSpPr/>
          <p:nvPr/>
        </p:nvSpPr>
        <p:spPr>
          <a:xfrm>
            <a:off x="23858280" y="7729920"/>
            <a:ext cx="113040" cy="2162520"/>
          </a:xfrm>
          <a:custGeom>
            <a:avLst/>
            <a:gdLst>
              <a:gd name="textAreaLeft" fmla="*/ 0 w 113040"/>
              <a:gd name="textAreaRight" fmla="*/ 113400 w 113040"/>
              <a:gd name="textAreaTop" fmla="*/ 0 h 2162520"/>
              <a:gd name="textAreaBottom" fmla="*/ 2162880 h 2162520"/>
            </a:gdLst>
            <a:ahLst/>
            <a:cxnLst/>
            <a:rect l="textAreaLeft" t="textAreaTop" r="textAreaRight" b="textAreaBottom"/>
            <a:pathLst>
              <a:path w="61595" h="1172845">
                <a:moveTo>
                  <a:pt x="61255" y="0"/>
                </a:moveTo>
                <a:lnTo>
                  <a:pt x="0" y="0"/>
                </a:lnTo>
                <a:lnTo>
                  <a:pt x="0" y="1172778"/>
                </a:lnTo>
                <a:lnTo>
                  <a:pt x="61255" y="1172778"/>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3" name="object 349"/>
          <p:cNvSpPr/>
          <p:nvPr/>
        </p:nvSpPr>
        <p:spPr>
          <a:xfrm>
            <a:off x="24084720" y="7997400"/>
            <a:ext cx="113040" cy="1895760"/>
          </a:xfrm>
          <a:custGeom>
            <a:avLst/>
            <a:gdLst>
              <a:gd name="textAreaLeft" fmla="*/ 0 w 113040"/>
              <a:gd name="textAreaRight" fmla="*/ 113400 w 113040"/>
              <a:gd name="textAreaTop" fmla="*/ 0 h 1895760"/>
              <a:gd name="textAreaBottom" fmla="*/ 1896120 h 1895760"/>
            </a:gdLst>
            <a:ahLst/>
            <a:cxnLst/>
            <a:rect l="textAreaLeft" t="textAreaTop" r="textAreaRight" b="textAreaBottom"/>
            <a:pathLst>
              <a:path w="61594" h="1028064">
                <a:moveTo>
                  <a:pt x="61262" y="0"/>
                </a:moveTo>
                <a:lnTo>
                  <a:pt x="0" y="0"/>
                </a:lnTo>
                <a:lnTo>
                  <a:pt x="0" y="1027703"/>
                </a:lnTo>
                <a:lnTo>
                  <a:pt x="61262" y="1027703"/>
                </a:lnTo>
                <a:lnTo>
                  <a:pt x="6126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4" name="object 350"/>
          <p:cNvSpPr/>
          <p:nvPr/>
        </p:nvSpPr>
        <p:spPr>
          <a:xfrm>
            <a:off x="24310440" y="8521200"/>
            <a:ext cx="113040" cy="1371960"/>
          </a:xfrm>
          <a:custGeom>
            <a:avLst/>
            <a:gdLst>
              <a:gd name="textAreaLeft" fmla="*/ 0 w 113040"/>
              <a:gd name="textAreaRight" fmla="*/ 113400 w 113040"/>
              <a:gd name="textAreaTop" fmla="*/ 0 h 1371960"/>
              <a:gd name="textAreaBottom" fmla="*/ 1372320 h 1371960"/>
            </a:gdLst>
            <a:ahLst/>
            <a:cxnLst/>
            <a:rect l="textAreaLeft" t="textAreaTop" r="textAreaRight" b="textAreaBottom"/>
            <a:pathLst>
              <a:path w="61594" h="744220">
                <a:moveTo>
                  <a:pt x="61255" y="0"/>
                </a:moveTo>
                <a:lnTo>
                  <a:pt x="0" y="0"/>
                </a:lnTo>
                <a:lnTo>
                  <a:pt x="0" y="743737"/>
                </a:lnTo>
                <a:lnTo>
                  <a:pt x="61255" y="743737"/>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5" name="object 351"/>
          <p:cNvSpPr/>
          <p:nvPr/>
        </p:nvSpPr>
        <p:spPr>
          <a:xfrm>
            <a:off x="24536160" y="9237240"/>
            <a:ext cx="113040" cy="655200"/>
          </a:xfrm>
          <a:custGeom>
            <a:avLst/>
            <a:gdLst>
              <a:gd name="textAreaLeft" fmla="*/ 0 w 113040"/>
              <a:gd name="textAreaRight" fmla="*/ 113400 w 113040"/>
              <a:gd name="textAreaTop" fmla="*/ 0 h 655200"/>
              <a:gd name="textAreaBottom" fmla="*/ 655560 h 655200"/>
            </a:gdLst>
            <a:ahLst/>
            <a:cxnLst/>
            <a:rect l="textAreaLeft" t="textAreaTop" r="textAreaRight" b="textAreaBottom"/>
            <a:pathLst>
              <a:path w="61594" h="355600">
                <a:moveTo>
                  <a:pt x="61255" y="0"/>
                </a:moveTo>
                <a:lnTo>
                  <a:pt x="0" y="0"/>
                </a:lnTo>
                <a:lnTo>
                  <a:pt x="0" y="355536"/>
                </a:lnTo>
                <a:lnTo>
                  <a:pt x="61255" y="355536"/>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6" name="object 352"/>
          <p:cNvSpPr/>
          <p:nvPr/>
        </p:nvSpPr>
        <p:spPr>
          <a:xfrm>
            <a:off x="24762600" y="9547200"/>
            <a:ext cx="113040" cy="345960"/>
          </a:xfrm>
          <a:custGeom>
            <a:avLst/>
            <a:gdLst>
              <a:gd name="textAreaLeft" fmla="*/ 0 w 113040"/>
              <a:gd name="textAreaRight" fmla="*/ 113400 w 113040"/>
              <a:gd name="textAreaTop" fmla="*/ 0 h 345960"/>
              <a:gd name="textAreaBottom" fmla="*/ 346320 h 345960"/>
            </a:gdLst>
            <a:ahLst/>
            <a:cxnLst/>
            <a:rect l="textAreaLeft" t="textAreaTop" r="textAreaRight" b="textAreaBottom"/>
            <a:pathLst>
              <a:path w="61594" h="187960">
                <a:moveTo>
                  <a:pt x="61255" y="0"/>
                </a:moveTo>
                <a:lnTo>
                  <a:pt x="0" y="0"/>
                </a:lnTo>
                <a:lnTo>
                  <a:pt x="0" y="187655"/>
                </a:lnTo>
                <a:lnTo>
                  <a:pt x="61255" y="187655"/>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7" name="object 353"/>
          <p:cNvSpPr/>
          <p:nvPr/>
        </p:nvSpPr>
        <p:spPr>
          <a:xfrm>
            <a:off x="24988320" y="9721080"/>
            <a:ext cx="113040" cy="171360"/>
          </a:xfrm>
          <a:custGeom>
            <a:avLst/>
            <a:gdLst>
              <a:gd name="textAreaLeft" fmla="*/ 0 w 113040"/>
              <a:gd name="textAreaRight" fmla="*/ 113400 w 113040"/>
              <a:gd name="textAreaTop" fmla="*/ 0 h 171360"/>
              <a:gd name="textAreaBottom" fmla="*/ 171720 h 171360"/>
            </a:gdLst>
            <a:ahLst/>
            <a:cxnLst/>
            <a:rect l="textAreaLeft" t="textAreaTop" r="textAreaRight" b="textAreaBottom"/>
            <a:pathLst>
              <a:path w="61594" h="93345">
                <a:moveTo>
                  <a:pt x="61255" y="0"/>
                </a:moveTo>
                <a:lnTo>
                  <a:pt x="0" y="0"/>
                </a:lnTo>
                <a:lnTo>
                  <a:pt x="0" y="93204"/>
                </a:lnTo>
                <a:lnTo>
                  <a:pt x="61255" y="93204"/>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88" name="object 354"/>
          <p:cNvSpPr/>
          <p:nvPr/>
        </p:nvSpPr>
        <p:spPr>
          <a:xfrm>
            <a:off x="25214040" y="9155520"/>
            <a:ext cx="113040" cy="736920"/>
          </a:xfrm>
          <a:custGeom>
            <a:avLst/>
            <a:gdLst>
              <a:gd name="textAreaLeft" fmla="*/ 0 w 113040"/>
              <a:gd name="textAreaRight" fmla="*/ 113400 w 113040"/>
              <a:gd name="textAreaTop" fmla="*/ 0 h 736920"/>
              <a:gd name="textAreaBottom" fmla="*/ 737280 h 736920"/>
            </a:gdLst>
            <a:ahLst/>
            <a:cxnLst/>
            <a:rect l="textAreaLeft" t="textAreaTop" r="textAreaRight" b="textAreaBottom"/>
            <a:pathLst>
              <a:path w="61594" h="400050">
                <a:moveTo>
                  <a:pt x="61255" y="0"/>
                </a:moveTo>
                <a:lnTo>
                  <a:pt x="0" y="0"/>
                </a:lnTo>
                <a:lnTo>
                  <a:pt x="0" y="399969"/>
                </a:lnTo>
                <a:lnTo>
                  <a:pt x="61255" y="399969"/>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nvGrpSpPr>
          <p:cNvPr id="389" name="object 355"/>
          <p:cNvGrpSpPr/>
          <p:nvPr/>
        </p:nvGrpSpPr>
        <p:grpSpPr>
          <a:xfrm>
            <a:off x="25327440" y="8451000"/>
            <a:ext cx="225720" cy="1737000"/>
            <a:chOff x="25327440" y="8451000"/>
            <a:chExt cx="225720" cy="1737000"/>
          </a:xfrm>
        </p:grpSpPr>
        <p:sp>
          <p:nvSpPr>
            <p:cNvPr id="390" name="object 356"/>
            <p:cNvSpPr/>
            <p:nvPr/>
          </p:nvSpPr>
          <p:spPr>
            <a:xfrm>
              <a:off x="25440480" y="8451000"/>
              <a:ext cx="112680" cy="1442160"/>
            </a:xfrm>
            <a:custGeom>
              <a:avLst/>
              <a:gdLst>
                <a:gd name="textAreaLeft" fmla="*/ 0 w 112680"/>
                <a:gd name="textAreaRight" fmla="*/ 113040 w 112680"/>
                <a:gd name="textAreaTop" fmla="*/ 0 h 1442160"/>
                <a:gd name="textAreaBottom" fmla="*/ 1442520 h 1442160"/>
              </a:gdLst>
              <a:ahLst/>
              <a:cxnLst/>
              <a:rect l="textAreaLeft" t="textAreaTop" r="textAreaRight" b="textAreaBottom"/>
              <a:pathLst>
                <a:path w="61594" h="782320">
                  <a:moveTo>
                    <a:pt x="61255" y="0"/>
                  </a:moveTo>
                  <a:lnTo>
                    <a:pt x="0" y="0"/>
                  </a:lnTo>
                  <a:lnTo>
                    <a:pt x="0" y="781857"/>
                  </a:lnTo>
                  <a:lnTo>
                    <a:pt x="61255" y="781857"/>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1" name="object 357"/>
            <p:cNvSpPr/>
            <p:nvPr/>
          </p:nvSpPr>
          <p:spPr>
            <a:xfrm>
              <a:off x="25327440" y="9893160"/>
              <a:ext cx="113040" cy="294840"/>
            </a:xfrm>
            <a:custGeom>
              <a:avLst/>
              <a:gdLst>
                <a:gd name="textAreaLeft" fmla="*/ 0 w 113040"/>
                <a:gd name="textAreaRight" fmla="*/ 113400 w 113040"/>
                <a:gd name="textAreaTop" fmla="*/ 0 h 294840"/>
                <a:gd name="textAreaBottom" fmla="*/ 295200 h 294840"/>
              </a:gdLst>
              <a:ahLst/>
              <a:cxnLst/>
              <a:rect l="textAreaLeft" t="textAreaTop" r="textAreaRight" b="textAreaBottom"/>
              <a:pathLst>
                <a:path w="61594" h="160020">
                  <a:moveTo>
                    <a:pt x="61255" y="0"/>
                  </a:moveTo>
                  <a:lnTo>
                    <a:pt x="0" y="0"/>
                  </a:lnTo>
                  <a:lnTo>
                    <a:pt x="0" y="159693"/>
                  </a:lnTo>
                  <a:lnTo>
                    <a:pt x="61255" y="159693"/>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sp>
        <p:nvSpPr>
          <p:cNvPr id="392" name="object 358"/>
          <p:cNvSpPr/>
          <p:nvPr/>
        </p:nvSpPr>
        <p:spPr>
          <a:xfrm>
            <a:off x="25101000" y="9893160"/>
            <a:ext cx="113040" cy="966600"/>
          </a:xfrm>
          <a:custGeom>
            <a:avLst/>
            <a:gdLst>
              <a:gd name="textAreaLeft" fmla="*/ 0 w 113040"/>
              <a:gd name="textAreaRight" fmla="*/ 113400 w 113040"/>
              <a:gd name="textAreaTop" fmla="*/ 0 h 966600"/>
              <a:gd name="textAreaBottom" fmla="*/ 966960 h 966600"/>
            </a:gdLst>
            <a:ahLst/>
            <a:cxnLst/>
            <a:rect l="textAreaLeft" t="textAreaTop" r="textAreaRight" b="textAreaBottom"/>
            <a:pathLst>
              <a:path w="61594" h="524510">
                <a:moveTo>
                  <a:pt x="61262" y="0"/>
                </a:moveTo>
                <a:lnTo>
                  <a:pt x="0" y="0"/>
                </a:lnTo>
                <a:lnTo>
                  <a:pt x="0" y="524449"/>
                </a:lnTo>
                <a:lnTo>
                  <a:pt x="61262" y="524449"/>
                </a:lnTo>
                <a:lnTo>
                  <a:pt x="6126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3" name="object 359"/>
          <p:cNvSpPr/>
          <p:nvPr/>
        </p:nvSpPr>
        <p:spPr>
          <a:xfrm>
            <a:off x="24875280" y="9893160"/>
            <a:ext cx="113040" cy="1768680"/>
          </a:xfrm>
          <a:custGeom>
            <a:avLst/>
            <a:gdLst>
              <a:gd name="textAreaLeft" fmla="*/ 0 w 113040"/>
              <a:gd name="textAreaRight" fmla="*/ 113400 w 113040"/>
              <a:gd name="textAreaTop" fmla="*/ 0 h 1768680"/>
              <a:gd name="textAreaBottom" fmla="*/ 1769040 h 1768680"/>
            </a:gdLst>
            <a:ahLst/>
            <a:cxnLst/>
            <a:rect l="textAreaLeft" t="textAreaTop" r="textAreaRight" b="textAreaBottom"/>
            <a:pathLst>
              <a:path w="61594" h="959485">
                <a:moveTo>
                  <a:pt x="61262" y="0"/>
                </a:moveTo>
                <a:lnTo>
                  <a:pt x="0" y="0"/>
                </a:lnTo>
                <a:lnTo>
                  <a:pt x="0" y="959225"/>
                </a:lnTo>
                <a:lnTo>
                  <a:pt x="61262" y="959225"/>
                </a:lnTo>
                <a:lnTo>
                  <a:pt x="61262"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4" name="object 360"/>
          <p:cNvSpPr/>
          <p:nvPr/>
        </p:nvSpPr>
        <p:spPr>
          <a:xfrm>
            <a:off x="24649560" y="9893160"/>
            <a:ext cx="113040" cy="936360"/>
          </a:xfrm>
          <a:custGeom>
            <a:avLst/>
            <a:gdLst>
              <a:gd name="textAreaLeft" fmla="*/ 0 w 113040"/>
              <a:gd name="textAreaRight" fmla="*/ 113400 w 113040"/>
              <a:gd name="textAreaTop" fmla="*/ 0 h 936360"/>
              <a:gd name="textAreaBottom" fmla="*/ 936720 h 936360"/>
            </a:gdLst>
            <a:ahLst/>
            <a:cxnLst/>
            <a:rect l="textAreaLeft" t="textAreaTop" r="textAreaRight" b="textAreaBottom"/>
            <a:pathLst>
              <a:path w="61594" h="508000">
                <a:moveTo>
                  <a:pt x="61262" y="0"/>
                </a:moveTo>
                <a:lnTo>
                  <a:pt x="0" y="0"/>
                </a:lnTo>
                <a:lnTo>
                  <a:pt x="0" y="507978"/>
                </a:lnTo>
                <a:lnTo>
                  <a:pt x="61262" y="507978"/>
                </a:lnTo>
                <a:lnTo>
                  <a:pt x="61262"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5" name="object 361"/>
          <p:cNvSpPr/>
          <p:nvPr/>
        </p:nvSpPr>
        <p:spPr>
          <a:xfrm>
            <a:off x="24423120" y="9893160"/>
            <a:ext cx="113040" cy="1475280"/>
          </a:xfrm>
          <a:custGeom>
            <a:avLst/>
            <a:gdLst>
              <a:gd name="textAreaLeft" fmla="*/ 0 w 113040"/>
              <a:gd name="textAreaRight" fmla="*/ 113400 w 113040"/>
              <a:gd name="textAreaTop" fmla="*/ 0 h 1475280"/>
              <a:gd name="textAreaBottom" fmla="*/ 1475640 h 1475280"/>
            </a:gdLst>
            <a:ahLst/>
            <a:cxnLst/>
            <a:rect l="textAreaLeft" t="textAreaTop" r="textAreaRight" b="textAreaBottom"/>
            <a:pathLst>
              <a:path w="61594" h="800100">
                <a:moveTo>
                  <a:pt x="61255" y="0"/>
                </a:moveTo>
                <a:lnTo>
                  <a:pt x="0" y="0"/>
                </a:lnTo>
                <a:lnTo>
                  <a:pt x="0" y="799945"/>
                </a:lnTo>
                <a:lnTo>
                  <a:pt x="61255" y="799945"/>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6" name="object 362"/>
          <p:cNvSpPr/>
          <p:nvPr/>
        </p:nvSpPr>
        <p:spPr>
          <a:xfrm>
            <a:off x="24197400" y="9893160"/>
            <a:ext cx="113040" cy="2162520"/>
          </a:xfrm>
          <a:custGeom>
            <a:avLst/>
            <a:gdLst>
              <a:gd name="textAreaLeft" fmla="*/ 0 w 113040"/>
              <a:gd name="textAreaRight" fmla="*/ 113400 w 113040"/>
              <a:gd name="textAreaTop" fmla="*/ 0 h 2162520"/>
              <a:gd name="textAreaBottom" fmla="*/ 2162880 h 2162520"/>
            </a:gdLst>
            <a:ahLst/>
            <a:cxnLst/>
            <a:rect l="textAreaLeft" t="textAreaTop" r="textAreaRight" b="textAreaBottom"/>
            <a:pathLst>
              <a:path w="61594" h="1172845">
                <a:moveTo>
                  <a:pt x="61255" y="0"/>
                </a:moveTo>
                <a:lnTo>
                  <a:pt x="0" y="0"/>
                </a:lnTo>
                <a:lnTo>
                  <a:pt x="0" y="1172771"/>
                </a:lnTo>
                <a:lnTo>
                  <a:pt x="61255" y="1172771"/>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7" name="object 363"/>
          <p:cNvSpPr/>
          <p:nvPr/>
        </p:nvSpPr>
        <p:spPr>
          <a:xfrm>
            <a:off x="23971680" y="9893160"/>
            <a:ext cx="113040" cy="1873080"/>
          </a:xfrm>
          <a:custGeom>
            <a:avLst/>
            <a:gdLst>
              <a:gd name="textAreaLeft" fmla="*/ 0 w 113040"/>
              <a:gd name="textAreaRight" fmla="*/ 113400 w 113040"/>
              <a:gd name="textAreaTop" fmla="*/ 0 h 1873080"/>
              <a:gd name="textAreaBottom" fmla="*/ 1873440 h 1873080"/>
            </a:gdLst>
            <a:ahLst/>
            <a:cxnLst/>
            <a:rect l="textAreaLeft" t="textAreaTop" r="textAreaRight" b="textAreaBottom"/>
            <a:pathLst>
              <a:path w="61594" h="1016000">
                <a:moveTo>
                  <a:pt x="61255" y="0"/>
                </a:moveTo>
                <a:lnTo>
                  <a:pt x="0" y="0"/>
                </a:lnTo>
                <a:lnTo>
                  <a:pt x="0" y="1015963"/>
                </a:lnTo>
                <a:lnTo>
                  <a:pt x="61255" y="1015963"/>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98" name="object 364"/>
          <p:cNvSpPr/>
          <p:nvPr/>
        </p:nvSpPr>
        <p:spPr>
          <a:xfrm>
            <a:off x="23745600" y="9893160"/>
            <a:ext cx="113040" cy="1081440"/>
          </a:xfrm>
          <a:custGeom>
            <a:avLst/>
            <a:gdLst>
              <a:gd name="textAreaLeft" fmla="*/ 0 w 113040"/>
              <a:gd name="textAreaRight" fmla="*/ 113400 w 113040"/>
              <a:gd name="textAreaTop" fmla="*/ 0 h 1081440"/>
              <a:gd name="textAreaBottom" fmla="*/ 1081800 h 1081440"/>
            </a:gdLst>
            <a:ahLst/>
            <a:cxnLst/>
            <a:rect l="textAreaLeft" t="textAreaTop" r="textAreaRight" b="textAreaBottom"/>
            <a:pathLst>
              <a:path w="61595" h="586739">
                <a:moveTo>
                  <a:pt x="61255" y="0"/>
                </a:moveTo>
                <a:lnTo>
                  <a:pt x="0" y="0"/>
                </a:lnTo>
                <a:lnTo>
                  <a:pt x="0" y="586399"/>
                </a:lnTo>
                <a:lnTo>
                  <a:pt x="61255" y="586399"/>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9" name="object 365"/>
          <p:cNvSpPr/>
          <p:nvPr/>
        </p:nvSpPr>
        <p:spPr>
          <a:xfrm>
            <a:off x="23519880" y="9893160"/>
            <a:ext cx="113040" cy="754920"/>
          </a:xfrm>
          <a:custGeom>
            <a:avLst/>
            <a:gdLst>
              <a:gd name="textAreaLeft" fmla="*/ 0 w 113040"/>
              <a:gd name="textAreaRight" fmla="*/ 113400 w 113040"/>
              <a:gd name="textAreaTop" fmla="*/ 0 h 754920"/>
              <a:gd name="textAreaBottom" fmla="*/ 755280 h 754920"/>
            </a:gdLst>
            <a:ahLst/>
            <a:cxnLst/>
            <a:rect l="textAreaLeft" t="textAreaTop" r="textAreaRight" b="textAreaBottom"/>
            <a:pathLst>
              <a:path w="61595" h="409575">
                <a:moveTo>
                  <a:pt x="61262" y="0"/>
                </a:moveTo>
                <a:lnTo>
                  <a:pt x="0" y="0"/>
                </a:lnTo>
                <a:lnTo>
                  <a:pt x="0" y="409037"/>
                </a:lnTo>
                <a:lnTo>
                  <a:pt x="61262" y="409037"/>
                </a:lnTo>
                <a:lnTo>
                  <a:pt x="6126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0" name="object 366"/>
          <p:cNvSpPr/>
          <p:nvPr/>
        </p:nvSpPr>
        <p:spPr>
          <a:xfrm>
            <a:off x="23293800" y="9893160"/>
            <a:ext cx="113040" cy="243000"/>
          </a:xfrm>
          <a:custGeom>
            <a:avLst/>
            <a:gdLst>
              <a:gd name="textAreaLeft" fmla="*/ 0 w 113040"/>
              <a:gd name="textAreaRight" fmla="*/ 113400 w 113040"/>
              <a:gd name="textAreaTop" fmla="*/ 0 h 243000"/>
              <a:gd name="textAreaBottom" fmla="*/ 243360 h 243000"/>
            </a:gdLst>
            <a:ahLst/>
            <a:cxnLst/>
            <a:rect l="textAreaLeft" t="textAreaTop" r="textAreaRight" b="textAreaBottom"/>
            <a:pathLst>
              <a:path w="61595" h="132079">
                <a:moveTo>
                  <a:pt x="61255" y="0"/>
                </a:moveTo>
                <a:lnTo>
                  <a:pt x="0" y="0"/>
                </a:lnTo>
                <a:lnTo>
                  <a:pt x="0" y="132074"/>
                </a:lnTo>
                <a:lnTo>
                  <a:pt x="61255" y="132074"/>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1" name="object 367"/>
          <p:cNvSpPr/>
          <p:nvPr/>
        </p:nvSpPr>
        <p:spPr>
          <a:xfrm>
            <a:off x="23067720" y="9893160"/>
            <a:ext cx="113040" cy="1722960"/>
          </a:xfrm>
          <a:custGeom>
            <a:avLst/>
            <a:gdLst>
              <a:gd name="textAreaLeft" fmla="*/ 0 w 113040"/>
              <a:gd name="textAreaRight" fmla="*/ 113400 w 113040"/>
              <a:gd name="textAreaTop" fmla="*/ 0 h 1722960"/>
              <a:gd name="textAreaBottom" fmla="*/ 1723320 h 1722960"/>
            </a:gdLst>
            <a:ahLst/>
            <a:cxnLst/>
            <a:rect l="textAreaLeft" t="textAreaTop" r="textAreaRight" b="textAreaBottom"/>
            <a:pathLst>
              <a:path w="61595" h="934720">
                <a:moveTo>
                  <a:pt x="61255" y="0"/>
                </a:moveTo>
                <a:lnTo>
                  <a:pt x="0" y="0"/>
                </a:lnTo>
                <a:lnTo>
                  <a:pt x="0" y="934547"/>
                </a:lnTo>
                <a:lnTo>
                  <a:pt x="61255" y="934547"/>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2" name="object 368"/>
          <p:cNvSpPr/>
          <p:nvPr/>
        </p:nvSpPr>
        <p:spPr>
          <a:xfrm>
            <a:off x="22842000" y="9893160"/>
            <a:ext cx="112680" cy="861120"/>
          </a:xfrm>
          <a:custGeom>
            <a:avLst/>
            <a:gdLst>
              <a:gd name="textAreaLeft" fmla="*/ 0 w 112680"/>
              <a:gd name="textAreaRight" fmla="*/ 113040 w 112680"/>
              <a:gd name="textAreaTop" fmla="*/ 0 h 861120"/>
              <a:gd name="textAreaBottom" fmla="*/ 861480 h 861120"/>
            </a:gdLst>
            <a:ahLst/>
            <a:cxnLst/>
            <a:rect l="textAreaLeft" t="textAreaTop" r="textAreaRight" b="textAreaBottom"/>
            <a:pathLst>
              <a:path w="61595" h="467360">
                <a:moveTo>
                  <a:pt x="61255" y="0"/>
                </a:moveTo>
                <a:lnTo>
                  <a:pt x="0" y="0"/>
                </a:lnTo>
                <a:lnTo>
                  <a:pt x="0" y="467270"/>
                </a:lnTo>
                <a:lnTo>
                  <a:pt x="61255" y="467270"/>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3" name="object 369"/>
          <p:cNvSpPr/>
          <p:nvPr/>
        </p:nvSpPr>
        <p:spPr>
          <a:xfrm>
            <a:off x="22616280" y="9893160"/>
            <a:ext cx="112680" cy="1475280"/>
          </a:xfrm>
          <a:custGeom>
            <a:avLst/>
            <a:gdLst>
              <a:gd name="textAreaLeft" fmla="*/ 0 w 112680"/>
              <a:gd name="textAreaRight" fmla="*/ 113040 w 112680"/>
              <a:gd name="textAreaTop" fmla="*/ 0 h 1475280"/>
              <a:gd name="textAreaBottom" fmla="*/ 1475640 h 1475280"/>
            </a:gdLst>
            <a:ahLst/>
            <a:cxnLst/>
            <a:rect l="textAreaLeft" t="textAreaTop" r="textAreaRight" b="textAreaBottom"/>
            <a:pathLst>
              <a:path w="61595" h="800100">
                <a:moveTo>
                  <a:pt x="61255" y="0"/>
                </a:moveTo>
                <a:lnTo>
                  <a:pt x="0" y="0"/>
                </a:lnTo>
                <a:lnTo>
                  <a:pt x="0" y="799945"/>
                </a:lnTo>
                <a:lnTo>
                  <a:pt x="61255" y="799945"/>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4" name="object 370"/>
          <p:cNvSpPr/>
          <p:nvPr/>
        </p:nvSpPr>
        <p:spPr>
          <a:xfrm>
            <a:off x="22389840" y="9893160"/>
            <a:ext cx="113040" cy="586800"/>
          </a:xfrm>
          <a:custGeom>
            <a:avLst/>
            <a:gdLst>
              <a:gd name="textAreaLeft" fmla="*/ 0 w 113040"/>
              <a:gd name="textAreaRight" fmla="*/ 113400 w 113040"/>
              <a:gd name="textAreaTop" fmla="*/ 0 h 586800"/>
              <a:gd name="textAreaBottom" fmla="*/ 587160 h 586800"/>
            </a:gdLst>
            <a:ahLst/>
            <a:cxnLst/>
            <a:rect l="textAreaLeft" t="textAreaTop" r="textAreaRight" b="textAreaBottom"/>
            <a:pathLst>
              <a:path w="61595" h="318770">
                <a:moveTo>
                  <a:pt x="61255" y="0"/>
                </a:moveTo>
                <a:lnTo>
                  <a:pt x="0" y="0"/>
                </a:lnTo>
                <a:lnTo>
                  <a:pt x="0" y="318429"/>
                </a:lnTo>
                <a:lnTo>
                  <a:pt x="61255" y="318429"/>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5" name="object 371"/>
          <p:cNvSpPr/>
          <p:nvPr/>
        </p:nvSpPr>
        <p:spPr>
          <a:xfrm>
            <a:off x="22164120" y="9893160"/>
            <a:ext cx="113040" cy="2162520"/>
          </a:xfrm>
          <a:custGeom>
            <a:avLst/>
            <a:gdLst>
              <a:gd name="textAreaLeft" fmla="*/ 0 w 113040"/>
              <a:gd name="textAreaRight" fmla="*/ 113400 w 113040"/>
              <a:gd name="textAreaTop" fmla="*/ 0 h 2162520"/>
              <a:gd name="textAreaBottom" fmla="*/ 2162880 h 2162520"/>
            </a:gdLst>
            <a:ahLst/>
            <a:cxnLst/>
            <a:rect l="textAreaLeft" t="textAreaTop" r="textAreaRight" b="textAreaBottom"/>
            <a:pathLst>
              <a:path w="61595" h="1172845">
                <a:moveTo>
                  <a:pt x="61255" y="0"/>
                </a:moveTo>
                <a:lnTo>
                  <a:pt x="0" y="0"/>
                </a:lnTo>
                <a:lnTo>
                  <a:pt x="0" y="1172771"/>
                </a:lnTo>
                <a:lnTo>
                  <a:pt x="61255" y="1172771"/>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6" name="object 372"/>
          <p:cNvSpPr/>
          <p:nvPr/>
        </p:nvSpPr>
        <p:spPr>
          <a:xfrm>
            <a:off x="21938400" y="9893160"/>
            <a:ext cx="112680" cy="1614240"/>
          </a:xfrm>
          <a:custGeom>
            <a:avLst/>
            <a:gdLst>
              <a:gd name="textAreaLeft" fmla="*/ 0 w 112680"/>
              <a:gd name="textAreaRight" fmla="*/ 113040 w 112680"/>
              <a:gd name="textAreaTop" fmla="*/ 0 h 1614240"/>
              <a:gd name="textAreaBottom" fmla="*/ 1614600 h 1614240"/>
            </a:gdLst>
            <a:ahLst/>
            <a:cxnLst/>
            <a:rect l="textAreaLeft" t="textAreaTop" r="textAreaRight" b="textAreaBottom"/>
            <a:pathLst>
              <a:path w="61595" h="875664">
                <a:moveTo>
                  <a:pt x="61255" y="0"/>
                </a:moveTo>
                <a:lnTo>
                  <a:pt x="0" y="0"/>
                </a:lnTo>
                <a:lnTo>
                  <a:pt x="0" y="875302"/>
                </a:lnTo>
                <a:lnTo>
                  <a:pt x="61255" y="875302"/>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7" name="object 373"/>
          <p:cNvSpPr/>
          <p:nvPr/>
        </p:nvSpPr>
        <p:spPr>
          <a:xfrm>
            <a:off x="21711960" y="9893160"/>
            <a:ext cx="113040" cy="911520"/>
          </a:xfrm>
          <a:custGeom>
            <a:avLst/>
            <a:gdLst>
              <a:gd name="textAreaLeft" fmla="*/ 0 w 113040"/>
              <a:gd name="textAreaRight" fmla="*/ 113400 w 113040"/>
              <a:gd name="textAreaTop" fmla="*/ 0 h 911520"/>
              <a:gd name="textAreaBottom" fmla="*/ 911880 h 911520"/>
            </a:gdLst>
            <a:ahLst/>
            <a:cxnLst/>
            <a:rect l="textAreaLeft" t="textAreaTop" r="textAreaRight" b="textAreaBottom"/>
            <a:pathLst>
              <a:path w="61595" h="494664">
                <a:moveTo>
                  <a:pt x="61255" y="0"/>
                </a:moveTo>
                <a:lnTo>
                  <a:pt x="0" y="0"/>
                </a:lnTo>
                <a:lnTo>
                  <a:pt x="0" y="494289"/>
                </a:lnTo>
                <a:lnTo>
                  <a:pt x="61255" y="494289"/>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08" name="object 374"/>
          <p:cNvSpPr/>
          <p:nvPr/>
        </p:nvSpPr>
        <p:spPr>
          <a:xfrm>
            <a:off x="21486240" y="9893160"/>
            <a:ext cx="113040" cy="1673280"/>
          </a:xfrm>
          <a:custGeom>
            <a:avLst/>
            <a:gdLst>
              <a:gd name="textAreaLeft" fmla="*/ 0 w 113040"/>
              <a:gd name="textAreaRight" fmla="*/ 113400 w 113040"/>
              <a:gd name="textAreaTop" fmla="*/ 0 h 1673280"/>
              <a:gd name="textAreaBottom" fmla="*/ 1673640 h 1673280"/>
            </a:gdLst>
            <a:ahLst/>
            <a:cxnLst/>
            <a:rect l="textAreaLeft" t="textAreaTop" r="textAreaRight" b="textAreaBottom"/>
            <a:pathLst>
              <a:path w="61595" h="907414">
                <a:moveTo>
                  <a:pt x="61255" y="0"/>
                </a:moveTo>
                <a:lnTo>
                  <a:pt x="0" y="0"/>
                </a:lnTo>
                <a:lnTo>
                  <a:pt x="0" y="907403"/>
                </a:lnTo>
                <a:lnTo>
                  <a:pt x="61255" y="907403"/>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9" name="object 375"/>
          <p:cNvSpPr/>
          <p:nvPr/>
        </p:nvSpPr>
        <p:spPr>
          <a:xfrm>
            <a:off x="21260520" y="9893160"/>
            <a:ext cx="113040" cy="1173960"/>
          </a:xfrm>
          <a:custGeom>
            <a:avLst/>
            <a:gdLst>
              <a:gd name="textAreaLeft" fmla="*/ 0 w 113040"/>
              <a:gd name="textAreaRight" fmla="*/ 113400 w 113040"/>
              <a:gd name="textAreaTop" fmla="*/ 0 h 1173960"/>
              <a:gd name="textAreaBottom" fmla="*/ 1174320 h 1173960"/>
            </a:gdLst>
            <a:ahLst/>
            <a:cxnLst/>
            <a:rect l="textAreaLeft" t="textAreaTop" r="textAreaRight" b="textAreaBottom"/>
            <a:pathLst>
              <a:path w="61595" h="636904">
                <a:moveTo>
                  <a:pt x="61255" y="0"/>
                </a:moveTo>
                <a:lnTo>
                  <a:pt x="0" y="0"/>
                </a:lnTo>
                <a:lnTo>
                  <a:pt x="0" y="636844"/>
                </a:lnTo>
                <a:lnTo>
                  <a:pt x="61255" y="636844"/>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0" name="object 376"/>
          <p:cNvSpPr/>
          <p:nvPr/>
        </p:nvSpPr>
        <p:spPr>
          <a:xfrm>
            <a:off x="21034080" y="9893160"/>
            <a:ext cx="113040" cy="670680"/>
          </a:xfrm>
          <a:custGeom>
            <a:avLst/>
            <a:gdLst>
              <a:gd name="textAreaLeft" fmla="*/ 0 w 113040"/>
              <a:gd name="textAreaRight" fmla="*/ 113400 w 113040"/>
              <a:gd name="textAreaTop" fmla="*/ 0 h 670680"/>
              <a:gd name="textAreaBottom" fmla="*/ 671040 h 670680"/>
            </a:gdLst>
            <a:ahLst/>
            <a:cxnLst/>
            <a:rect l="textAreaLeft" t="textAreaTop" r="textAreaRight" b="textAreaBottom"/>
            <a:pathLst>
              <a:path w="61595" h="363854">
                <a:moveTo>
                  <a:pt x="61255" y="0"/>
                </a:moveTo>
                <a:lnTo>
                  <a:pt x="0" y="0"/>
                </a:lnTo>
                <a:lnTo>
                  <a:pt x="0" y="363785"/>
                </a:lnTo>
                <a:lnTo>
                  <a:pt x="61255" y="363785"/>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1" name="object 377"/>
          <p:cNvSpPr/>
          <p:nvPr/>
        </p:nvSpPr>
        <p:spPr>
          <a:xfrm>
            <a:off x="20808360" y="9926280"/>
            <a:ext cx="113040" cy="294840"/>
          </a:xfrm>
          <a:custGeom>
            <a:avLst/>
            <a:gdLst>
              <a:gd name="textAreaLeft" fmla="*/ 0 w 113040"/>
              <a:gd name="textAreaRight" fmla="*/ 113400 w 113040"/>
              <a:gd name="textAreaTop" fmla="*/ 0 h 294840"/>
              <a:gd name="textAreaBottom" fmla="*/ 295200 h 294840"/>
            </a:gdLst>
            <a:ahLst/>
            <a:cxnLst/>
            <a:rect l="textAreaLeft" t="textAreaTop" r="textAreaRight" b="textAreaBottom"/>
            <a:pathLst>
              <a:path w="61595" h="160020">
                <a:moveTo>
                  <a:pt x="61255" y="0"/>
                </a:moveTo>
                <a:lnTo>
                  <a:pt x="0" y="0"/>
                </a:lnTo>
                <a:lnTo>
                  <a:pt x="0" y="159693"/>
                </a:lnTo>
                <a:lnTo>
                  <a:pt x="61255" y="159693"/>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2" name="object 378"/>
          <p:cNvSpPr/>
          <p:nvPr/>
        </p:nvSpPr>
        <p:spPr>
          <a:xfrm>
            <a:off x="20582640" y="9926280"/>
            <a:ext cx="113040" cy="1335960"/>
          </a:xfrm>
          <a:custGeom>
            <a:avLst/>
            <a:gdLst>
              <a:gd name="textAreaLeft" fmla="*/ 0 w 113040"/>
              <a:gd name="textAreaRight" fmla="*/ 113400 w 113040"/>
              <a:gd name="textAreaTop" fmla="*/ 0 h 1335960"/>
              <a:gd name="textAreaBottom" fmla="*/ 1336320 h 1335960"/>
            </a:gdLst>
            <a:ahLst/>
            <a:cxnLst/>
            <a:rect l="textAreaLeft" t="textAreaTop" r="textAreaRight" b="textAreaBottom"/>
            <a:pathLst>
              <a:path w="61595" h="724535">
                <a:moveTo>
                  <a:pt x="61262" y="0"/>
                </a:moveTo>
                <a:lnTo>
                  <a:pt x="0" y="0"/>
                </a:lnTo>
                <a:lnTo>
                  <a:pt x="0" y="724457"/>
                </a:lnTo>
                <a:lnTo>
                  <a:pt x="61262" y="724457"/>
                </a:lnTo>
                <a:lnTo>
                  <a:pt x="61262"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3" name="object 379"/>
          <p:cNvSpPr/>
          <p:nvPr/>
        </p:nvSpPr>
        <p:spPr>
          <a:xfrm>
            <a:off x="20356200" y="9926280"/>
            <a:ext cx="113040" cy="736920"/>
          </a:xfrm>
          <a:custGeom>
            <a:avLst/>
            <a:gdLst>
              <a:gd name="textAreaLeft" fmla="*/ 0 w 113040"/>
              <a:gd name="textAreaRight" fmla="*/ 113400 w 113040"/>
              <a:gd name="textAreaTop" fmla="*/ 0 h 736920"/>
              <a:gd name="textAreaBottom" fmla="*/ 737280 h 736920"/>
            </a:gdLst>
            <a:ahLst/>
            <a:cxnLst/>
            <a:rect l="textAreaLeft" t="textAreaTop" r="textAreaRight" b="textAreaBottom"/>
            <a:pathLst>
              <a:path w="61595" h="400050">
                <a:moveTo>
                  <a:pt x="61262" y="0"/>
                </a:moveTo>
                <a:lnTo>
                  <a:pt x="0" y="0"/>
                </a:lnTo>
                <a:lnTo>
                  <a:pt x="0" y="399990"/>
                </a:lnTo>
                <a:lnTo>
                  <a:pt x="61262" y="399990"/>
                </a:lnTo>
                <a:lnTo>
                  <a:pt x="6126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4" name="object 380"/>
          <p:cNvSpPr/>
          <p:nvPr/>
        </p:nvSpPr>
        <p:spPr>
          <a:xfrm>
            <a:off x="20130480" y="9926280"/>
            <a:ext cx="113040" cy="1673280"/>
          </a:xfrm>
          <a:custGeom>
            <a:avLst/>
            <a:gdLst>
              <a:gd name="textAreaLeft" fmla="*/ 0 w 113040"/>
              <a:gd name="textAreaRight" fmla="*/ 113400 w 113040"/>
              <a:gd name="textAreaTop" fmla="*/ 0 h 1673280"/>
              <a:gd name="textAreaBottom" fmla="*/ 1673640 h 1673280"/>
            </a:gdLst>
            <a:ahLst/>
            <a:cxnLst/>
            <a:rect l="textAreaLeft" t="textAreaTop" r="textAreaRight" b="textAreaBottom"/>
            <a:pathLst>
              <a:path w="61595" h="907414">
                <a:moveTo>
                  <a:pt x="61255" y="0"/>
                </a:moveTo>
                <a:lnTo>
                  <a:pt x="0" y="0"/>
                </a:lnTo>
                <a:lnTo>
                  <a:pt x="0" y="907403"/>
                </a:lnTo>
                <a:lnTo>
                  <a:pt x="61255" y="907403"/>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5" name="object 381"/>
          <p:cNvSpPr/>
          <p:nvPr/>
        </p:nvSpPr>
        <p:spPr>
          <a:xfrm>
            <a:off x="19904760" y="9926280"/>
            <a:ext cx="113040" cy="966600"/>
          </a:xfrm>
          <a:custGeom>
            <a:avLst/>
            <a:gdLst>
              <a:gd name="textAreaLeft" fmla="*/ 0 w 113040"/>
              <a:gd name="textAreaRight" fmla="*/ 113400 w 113040"/>
              <a:gd name="textAreaTop" fmla="*/ 0 h 966600"/>
              <a:gd name="textAreaBottom" fmla="*/ 966960 h 966600"/>
            </a:gdLst>
            <a:ahLst/>
            <a:cxnLst/>
            <a:rect l="textAreaLeft" t="textAreaTop" r="textAreaRight" b="textAreaBottom"/>
            <a:pathLst>
              <a:path w="61595" h="524510">
                <a:moveTo>
                  <a:pt x="61255" y="0"/>
                </a:moveTo>
                <a:lnTo>
                  <a:pt x="0" y="0"/>
                </a:lnTo>
                <a:lnTo>
                  <a:pt x="0" y="524449"/>
                </a:lnTo>
                <a:lnTo>
                  <a:pt x="61255" y="524449"/>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6" name="object 382"/>
          <p:cNvSpPr/>
          <p:nvPr/>
        </p:nvSpPr>
        <p:spPr>
          <a:xfrm>
            <a:off x="19678320" y="9926280"/>
            <a:ext cx="112680" cy="1442160"/>
          </a:xfrm>
          <a:custGeom>
            <a:avLst/>
            <a:gdLst>
              <a:gd name="textAreaLeft" fmla="*/ 0 w 112680"/>
              <a:gd name="textAreaRight" fmla="*/ 113040 w 112680"/>
              <a:gd name="textAreaTop" fmla="*/ 0 h 1442160"/>
              <a:gd name="textAreaBottom" fmla="*/ 1442520 h 1442160"/>
            </a:gdLst>
            <a:ahLst/>
            <a:cxnLst/>
            <a:rect l="textAreaLeft" t="textAreaTop" r="textAreaRight" b="textAreaBottom"/>
            <a:pathLst>
              <a:path w="61595" h="782320">
                <a:moveTo>
                  <a:pt x="61255" y="0"/>
                </a:moveTo>
                <a:lnTo>
                  <a:pt x="0" y="0"/>
                </a:lnTo>
                <a:lnTo>
                  <a:pt x="0" y="781850"/>
                </a:lnTo>
                <a:lnTo>
                  <a:pt x="61255" y="781850"/>
                </a:lnTo>
                <a:lnTo>
                  <a:pt x="6125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7" name="object 383"/>
          <p:cNvSpPr/>
          <p:nvPr/>
        </p:nvSpPr>
        <p:spPr>
          <a:xfrm>
            <a:off x="19452600" y="9926280"/>
            <a:ext cx="113040" cy="1970640"/>
          </a:xfrm>
          <a:custGeom>
            <a:avLst/>
            <a:gdLst>
              <a:gd name="textAreaLeft" fmla="*/ 0 w 113040"/>
              <a:gd name="textAreaRight" fmla="*/ 113400 w 113040"/>
              <a:gd name="textAreaTop" fmla="*/ 0 h 1970640"/>
              <a:gd name="textAreaBottom" fmla="*/ 1971000 h 1970640"/>
            </a:gdLst>
            <a:ahLst/>
            <a:cxnLst/>
            <a:rect l="textAreaLeft" t="textAreaTop" r="textAreaRight" b="textAreaBottom"/>
            <a:pathLst>
              <a:path w="61595" h="1068704">
                <a:moveTo>
                  <a:pt x="61255" y="0"/>
                </a:moveTo>
                <a:lnTo>
                  <a:pt x="0" y="0"/>
                </a:lnTo>
                <a:lnTo>
                  <a:pt x="0" y="1068260"/>
                </a:lnTo>
                <a:lnTo>
                  <a:pt x="61255" y="1068260"/>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18" name="object 384"/>
          <p:cNvSpPr/>
          <p:nvPr/>
        </p:nvSpPr>
        <p:spPr>
          <a:xfrm>
            <a:off x="19226880" y="9926280"/>
            <a:ext cx="112680" cy="1236240"/>
          </a:xfrm>
          <a:custGeom>
            <a:avLst/>
            <a:gdLst>
              <a:gd name="textAreaLeft" fmla="*/ 0 w 112680"/>
              <a:gd name="textAreaRight" fmla="*/ 113040 w 112680"/>
              <a:gd name="textAreaTop" fmla="*/ 0 h 1236240"/>
              <a:gd name="textAreaBottom" fmla="*/ 1236600 h 1236240"/>
            </a:gdLst>
            <a:ahLst/>
            <a:cxnLst/>
            <a:rect l="textAreaLeft" t="textAreaTop" r="textAreaRight" b="textAreaBottom"/>
            <a:pathLst>
              <a:path w="61595" h="670560">
                <a:moveTo>
                  <a:pt x="61262" y="0"/>
                </a:moveTo>
                <a:lnTo>
                  <a:pt x="0" y="0"/>
                </a:lnTo>
                <a:lnTo>
                  <a:pt x="0" y="670184"/>
                </a:lnTo>
                <a:lnTo>
                  <a:pt x="61262" y="670184"/>
                </a:lnTo>
                <a:lnTo>
                  <a:pt x="61262"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9" name="object 385"/>
          <p:cNvSpPr/>
          <p:nvPr/>
        </p:nvSpPr>
        <p:spPr>
          <a:xfrm>
            <a:off x="19000440" y="9926280"/>
            <a:ext cx="113040" cy="197280"/>
          </a:xfrm>
          <a:custGeom>
            <a:avLst/>
            <a:gdLst>
              <a:gd name="textAreaLeft" fmla="*/ 0 w 113040"/>
              <a:gd name="textAreaRight" fmla="*/ 113400 w 113040"/>
              <a:gd name="textAreaTop" fmla="*/ 0 h 197280"/>
              <a:gd name="textAreaBottom" fmla="*/ 197640 h 197280"/>
            </a:gdLst>
            <a:ahLst/>
            <a:cxnLst/>
            <a:rect l="textAreaLeft" t="textAreaTop" r="textAreaRight" b="textAreaBottom"/>
            <a:pathLst>
              <a:path w="61595" h="107314">
                <a:moveTo>
                  <a:pt x="61255" y="0"/>
                </a:moveTo>
                <a:lnTo>
                  <a:pt x="0" y="0"/>
                </a:lnTo>
                <a:lnTo>
                  <a:pt x="0" y="106769"/>
                </a:lnTo>
                <a:lnTo>
                  <a:pt x="61255" y="106769"/>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0" name="object 386"/>
          <p:cNvSpPr/>
          <p:nvPr/>
        </p:nvSpPr>
        <p:spPr>
          <a:xfrm>
            <a:off x="18774720" y="9926280"/>
            <a:ext cx="113040" cy="393840"/>
          </a:xfrm>
          <a:custGeom>
            <a:avLst/>
            <a:gdLst>
              <a:gd name="textAreaLeft" fmla="*/ 0 w 113040"/>
              <a:gd name="textAreaRight" fmla="*/ 113400 w 113040"/>
              <a:gd name="textAreaTop" fmla="*/ 0 h 393840"/>
              <a:gd name="textAreaBottom" fmla="*/ 394200 h 393840"/>
            </a:gdLst>
            <a:ahLst/>
            <a:cxnLst/>
            <a:rect l="textAreaLeft" t="textAreaTop" r="textAreaRight" b="textAreaBottom"/>
            <a:pathLst>
              <a:path w="61595" h="213995">
                <a:moveTo>
                  <a:pt x="61255" y="0"/>
                </a:moveTo>
                <a:lnTo>
                  <a:pt x="0" y="0"/>
                </a:lnTo>
                <a:lnTo>
                  <a:pt x="0" y="213546"/>
                </a:lnTo>
                <a:lnTo>
                  <a:pt x="61255" y="213546"/>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1" name="object 387"/>
          <p:cNvSpPr/>
          <p:nvPr/>
        </p:nvSpPr>
        <p:spPr>
          <a:xfrm>
            <a:off x="18549000" y="9926280"/>
            <a:ext cx="113040" cy="917640"/>
          </a:xfrm>
          <a:custGeom>
            <a:avLst/>
            <a:gdLst>
              <a:gd name="textAreaLeft" fmla="*/ 0 w 113040"/>
              <a:gd name="textAreaRight" fmla="*/ 113400 w 113040"/>
              <a:gd name="textAreaTop" fmla="*/ 0 h 917640"/>
              <a:gd name="textAreaBottom" fmla="*/ 918000 h 917640"/>
            </a:gdLst>
            <a:ahLst/>
            <a:cxnLst/>
            <a:rect l="textAreaLeft" t="textAreaTop" r="textAreaRight" b="textAreaBottom"/>
            <a:pathLst>
              <a:path w="61595" h="497839">
                <a:moveTo>
                  <a:pt x="61255" y="0"/>
                </a:moveTo>
                <a:lnTo>
                  <a:pt x="0" y="0"/>
                </a:lnTo>
                <a:lnTo>
                  <a:pt x="0" y="497698"/>
                </a:lnTo>
                <a:lnTo>
                  <a:pt x="61255" y="497698"/>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2" name="object 388"/>
          <p:cNvSpPr/>
          <p:nvPr/>
        </p:nvSpPr>
        <p:spPr>
          <a:xfrm>
            <a:off x="18322560" y="9926280"/>
            <a:ext cx="113040" cy="2035080"/>
          </a:xfrm>
          <a:custGeom>
            <a:avLst/>
            <a:gdLst>
              <a:gd name="textAreaLeft" fmla="*/ 0 w 113040"/>
              <a:gd name="textAreaRight" fmla="*/ 113400 w 113040"/>
              <a:gd name="textAreaTop" fmla="*/ 0 h 2035080"/>
              <a:gd name="textAreaBottom" fmla="*/ 2035440 h 2035080"/>
            </a:gdLst>
            <a:ahLst/>
            <a:cxnLst/>
            <a:rect l="textAreaLeft" t="textAreaTop" r="textAreaRight" b="textAreaBottom"/>
            <a:pathLst>
              <a:path w="61595" h="1103629">
                <a:moveTo>
                  <a:pt x="61255" y="0"/>
                </a:moveTo>
                <a:lnTo>
                  <a:pt x="0" y="0"/>
                </a:lnTo>
                <a:lnTo>
                  <a:pt x="0" y="1103212"/>
                </a:lnTo>
                <a:lnTo>
                  <a:pt x="61255" y="1103212"/>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3" name="object 389"/>
          <p:cNvSpPr/>
          <p:nvPr/>
        </p:nvSpPr>
        <p:spPr>
          <a:xfrm>
            <a:off x="18096840" y="9926280"/>
            <a:ext cx="113040" cy="588240"/>
          </a:xfrm>
          <a:custGeom>
            <a:avLst/>
            <a:gdLst>
              <a:gd name="textAreaLeft" fmla="*/ 0 w 113040"/>
              <a:gd name="textAreaRight" fmla="*/ 113400 w 113040"/>
              <a:gd name="textAreaTop" fmla="*/ 0 h 588240"/>
              <a:gd name="textAreaBottom" fmla="*/ 588600 h 588240"/>
            </a:gdLst>
            <a:ahLst/>
            <a:cxnLst/>
            <a:rect l="textAreaLeft" t="textAreaTop" r="textAreaRight" b="textAreaBottom"/>
            <a:pathLst>
              <a:path w="61595" h="319404">
                <a:moveTo>
                  <a:pt x="61255" y="0"/>
                </a:moveTo>
                <a:lnTo>
                  <a:pt x="0" y="0"/>
                </a:lnTo>
                <a:lnTo>
                  <a:pt x="0" y="319386"/>
                </a:lnTo>
                <a:lnTo>
                  <a:pt x="61255" y="319386"/>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4" name="object 390"/>
          <p:cNvSpPr/>
          <p:nvPr/>
        </p:nvSpPr>
        <p:spPr>
          <a:xfrm>
            <a:off x="17871120" y="9926280"/>
            <a:ext cx="113040" cy="1286640"/>
          </a:xfrm>
          <a:custGeom>
            <a:avLst/>
            <a:gdLst>
              <a:gd name="textAreaLeft" fmla="*/ 0 w 113040"/>
              <a:gd name="textAreaRight" fmla="*/ 113400 w 113040"/>
              <a:gd name="textAreaTop" fmla="*/ 0 h 1286640"/>
              <a:gd name="textAreaBottom" fmla="*/ 1287000 h 1286640"/>
            </a:gdLst>
            <a:ahLst/>
            <a:cxnLst/>
            <a:rect l="textAreaLeft" t="textAreaTop" r="textAreaRight" b="textAreaBottom"/>
            <a:pathLst>
              <a:path w="61595" h="697864">
                <a:moveTo>
                  <a:pt x="61255" y="0"/>
                </a:moveTo>
                <a:lnTo>
                  <a:pt x="0" y="0"/>
                </a:lnTo>
                <a:lnTo>
                  <a:pt x="0" y="697321"/>
                </a:lnTo>
                <a:lnTo>
                  <a:pt x="61255" y="697321"/>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5" name="object 391"/>
          <p:cNvSpPr/>
          <p:nvPr/>
        </p:nvSpPr>
        <p:spPr>
          <a:xfrm>
            <a:off x="17645400" y="9926280"/>
            <a:ext cx="113040" cy="1836000"/>
          </a:xfrm>
          <a:custGeom>
            <a:avLst/>
            <a:gdLst>
              <a:gd name="textAreaLeft" fmla="*/ 0 w 113040"/>
              <a:gd name="textAreaRight" fmla="*/ 113400 w 113040"/>
              <a:gd name="textAreaTop" fmla="*/ 0 h 1836000"/>
              <a:gd name="textAreaBottom" fmla="*/ 1836360 h 1836000"/>
            </a:gdLst>
            <a:ahLst/>
            <a:cxnLst/>
            <a:rect l="textAreaLeft" t="textAreaTop" r="textAreaRight" b="textAreaBottom"/>
            <a:pathLst>
              <a:path w="61595" h="995679">
                <a:moveTo>
                  <a:pt x="61255" y="0"/>
                </a:moveTo>
                <a:lnTo>
                  <a:pt x="0" y="0"/>
                </a:lnTo>
                <a:lnTo>
                  <a:pt x="0" y="995416"/>
                </a:lnTo>
                <a:lnTo>
                  <a:pt x="61255" y="995416"/>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6" name="object 392"/>
          <p:cNvSpPr/>
          <p:nvPr/>
        </p:nvSpPr>
        <p:spPr>
          <a:xfrm>
            <a:off x="17419320" y="9926280"/>
            <a:ext cx="113040" cy="911520"/>
          </a:xfrm>
          <a:custGeom>
            <a:avLst/>
            <a:gdLst>
              <a:gd name="textAreaLeft" fmla="*/ 0 w 113040"/>
              <a:gd name="textAreaRight" fmla="*/ 113400 w 113040"/>
              <a:gd name="textAreaTop" fmla="*/ 0 h 911520"/>
              <a:gd name="textAreaBottom" fmla="*/ 911880 h 911520"/>
            </a:gdLst>
            <a:ahLst/>
            <a:cxnLst/>
            <a:rect l="textAreaLeft" t="textAreaTop" r="textAreaRight" b="textAreaBottom"/>
            <a:pathLst>
              <a:path w="61595" h="494664">
                <a:moveTo>
                  <a:pt x="61255" y="0"/>
                </a:moveTo>
                <a:lnTo>
                  <a:pt x="0" y="0"/>
                </a:lnTo>
                <a:lnTo>
                  <a:pt x="0" y="494289"/>
                </a:lnTo>
                <a:lnTo>
                  <a:pt x="61255" y="494289"/>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7" name="object 393"/>
          <p:cNvSpPr/>
          <p:nvPr/>
        </p:nvSpPr>
        <p:spPr>
          <a:xfrm>
            <a:off x="17193600" y="9726480"/>
            <a:ext cx="113040" cy="1722960"/>
          </a:xfrm>
          <a:custGeom>
            <a:avLst/>
            <a:gdLst>
              <a:gd name="textAreaLeft" fmla="*/ 0 w 113040"/>
              <a:gd name="textAreaRight" fmla="*/ 113400 w 113040"/>
              <a:gd name="textAreaTop" fmla="*/ 0 h 1722960"/>
              <a:gd name="textAreaBottom" fmla="*/ 1723320 h 1722960"/>
            </a:gdLst>
            <a:ahLst/>
            <a:cxnLst/>
            <a:rect l="textAreaLeft" t="textAreaTop" r="textAreaRight" b="textAreaBottom"/>
            <a:pathLst>
              <a:path w="61595" h="934720">
                <a:moveTo>
                  <a:pt x="61255" y="0"/>
                </a:moveTo>
                <a:lnTo>
                  <a:pt x="0" y="0"/>
                </a:lnTo>
                <a:lnTo>
                  <a:pt x="0" y="934547"/>
                </a:lnTo>
                <a:lnTo>
                  <a:pt x="61255" y="934547"/>
                </a:lnTo>
                <a:lnTo>
                  <a:pt x="6125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28" name="object 394"/>
          <p:cNvSpPr/>
          <p:nvPr/>
        </p:nvSpPr>
        <p:spPr>
          <a:xfrm>
            <a:off x="16967880" y="9726480"/>
            <a:ext cx="113040" cy="588240"/>
          </a:xfrm>
          <a:custGeom>
            <a:avLst/>
            <a:gdLst>
              <a:gd name="textAreaLeft" fmla="*/ 0 w 113040"/>
              <a:gd name="textAreaRight" fmla="*/ 113400 w 113040"/>
              <a:gd name="textAreaTop" fmla="*/ 0 h 588240"/>
              <a:gd name="textAreaBottom" fmla="*/ 588600 h 588240"/>
            </a:gdLst>
            <a:ahLst/>
            <a:cxnLst/>
            <a:rect l="textAreaLeft" t="textAreaTop" r="textAreaRight" b="textAreaBottom"/>
            <a:pathLst>
              <a:path w="61595" h="319404">
                <a:moveTo>
                  <a:pt x="61255" y="0"/>
                </a:moveTo>
                <a:lnTo>
                  <a:pt x="0" y="0"/>
                </a:lnTo>
                <a:lnTo>
                  <a:pt x="0" y="319386"/>
                </a:lnTo>
                <a:lnTo>
                  <a:pt x="61255" y="319386"/>
                </a:lnTo>
                <a:lnTo>
                  <a:pt x="6125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9" name="object 395"/>
          <p:cNvSpPr/>
          <p:nvPr/>
        </p:nvSpPr>
        <p:spPr>
          <a:xfrm>
            <a:off x="16741440" y="9726480"/>
            <a:ext cx="113040" cy="1385640"/>
          </a:xfrm>
          <a:custGeom>
            <a:avLst/>
            <a:gdLst>
              <a:gd name="textAreaLeft" fmla="*/ 0 w 113040"/>
              <a:gd name="textAreaRight" fmla="*/ 113400 w 113040"/>
              <a:gd name="textAreaTop" fmla="*/ 0 h 1385640"/>
              <a:gd name="textAreaBottom" fmla="*/ 1386000 h 1385640"/>
            </a:gdLst>
            <a:ahLst/>
            <a:cxnLst/>
            <a:rect l="textAreaLeft" t="textAreaTop" r="textAreaRight" b="textAreaBottom"/>
            <a:pathLst>
              <a:path w="61595" h="751839">
                <a:moveTo>
                  <a:pt x="61255" y="0"/>
                </a:moveTo>
                <a:lnTo>
                  <a:pt x="0" y="0"/>
                </a:lnTo>
                <a:lnTo>
                  <a:pt x="0" y="751656"/>
                </a:lnTo>
                <a:lnTo>
                  <a:pt x="61255" y="751656"/>
                </a:lnTo>
                <a:lnTo>
                  <a:pt x="6125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0" name="object 396"/>
          <p:cNvSpPr/>
          <p:nvPr/>
        </p:nvSpPr>
        <p:spPr>
          <a:xfrm>
            <a:off x="16595280" y="7667640"/>
            <a:ext cx="8895600" cy="4438080"/>
          </a:xfrm>
          <a:custGeom>
            <a:avLst/>
            <a:gdLst>
              <a:gd name="textAreaLeft" fmla="*/ 0 w 8895600"/>
              <a:gd name="textAreaRight" fmla="*/ 8895960 w 8895600"/>
              <a:gd name="textAreaTop" fmla="*/ 0 h 4438080"/>
              <a:gd name="textAreaBottom" fmla="*/ 4438440 h 4438080"/>
            </a:gdLst>
            <a:ahLst/>
            <a:cxnLst/>
            <a:rect l="textAreaLeft" t="textAreaTop" r="textAreaRight" b="textAreaBottom"/>
            <a:pathLst>
              <a:path w="4824094" h="2406650">
                <a:moveTo>
                  <a:pt x="4823892" y="2371090"/>
                </a:moveTo>
                <a:lnTo>
                  <a:pt x="36182" y="2371090"/>
                </a:lnTo>
                <a:lnTo>
                  <a:pt x="36182" y="0"/>
                </a:lnTo>
                <a:lnTo>
                  <a:pt x="0" y="0"/>
                </a:lnTo>
                <a:lnTo>
                  <a:pt x="0" y="2371090"/>
                </a:lnTo>
                <a:lnTo>
                  <a:pt x="0" y="2406650"/>
                </a:lnTo>
                <a:lnTo>
                  <a:pt x="4823892" y="2406650"/>
                </a:lnTo>
                <a:lnTo>
                  <a:pt x="4823892" y="237109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nvGrpSpPr>
          <p:cNvPr id="431" name="object 397"/>
          <p:cNvGrpSpPr/>
          <p:nvPr/>
        </p:nvGrpSpPr>
        <p:grpSpPr>
          <a:xfrm>
            <a:off x="21399840" y="25583760"/>
            <a:ext cx="366480" cy="4266720"/>
            <a:chOff x="21399840" y="25583760"/>
            <a:chExt cx="366480" cy="4266720"/>
          </a:xfrm>
        </p:grpSpPr>
        <p:sp>
          <p:nvSpPr>
            <p:cNvPr id="432" name="object 398"/>
            <p:cNvSpPr/>
            <p:nvPr/>
          </p:nvSpPr>
          <p:spPr>
            <a:xfrm>
              <a:off x="21400560" y="29742120"/>
              <a:ext cx="363600" cy="108360"/>
            </a:xfrm>
            <a:custGeom>
              <a:avLst/>
              <a:gdLst>
                <a:gd name="textAreaLeft" fmla="*/ 0 w 363600"/>
                <a:gd name="textAreaRight" fmla="*/ 363960 w 363600"/>
                <a:gd name="textAreaTop" fmla="*/ 0 h 108360"/>
                <a:gd name="textAreaBottom" fmla="*/ 108720 h 108360"/>
              </a:gdLst>
              <a:ahLst/>
              <a:cxnLst/>
              <a:rect l="textAreaLeft" t="textAreaTop" r="textAreaRight" b="textAreaBottom"/>
              <a:pathLst>
                <a:path w="197484" h="59055">
                  <a:moveTo>
                    <a:pt x="44043" y="48666"/>
                  </a:moveTo>
                  <a:lnTo>
                    <a:pt x="15621" y="48666"/>
                  </a:lnTo>
                  <a:lnTo>
                    <a:pt x="30492" y="33870"/>
                  </a:lnTo>
                  <a:lnTo>
                    <a:pt x="36931" y="27266"/>
                  </a:lnTo>
                  <a:lnTo>
                    <a:pt x="41478" y="20739"/>
                  </a:lnTo>
                  <a:lnTo>
                    <a:pt x="41478" y="5778"/>
                  </a:lnTo>
                  <a:lnTo>
                    <a:pt x="33629" y="0"/>
                  </a:lnTo>
                  <a:lnTo>
                    <a:pt x="14376" y="0"/>
                  </a:lnTo>
                  <a:lnTo>
                    <a:pt x="6692" y="3136"/>
                  </a:lnTo>
                  <a:lnTo>
                    <a:pt x="0" y="8420"/>
                  </a:lnTo>
                  <a:lnTo>
                    <a:pt x="4470" y="16929"/>
                  </a:lnTo>
                  <a:lnTo>
                    <a:pt x="9499" y="12471"/>
                  </a:lnTo>
                  <a:lnTo>
                    <a:pt x="15532" y="9664"/>
                  </a:lnTo>
                  <a:lnTo>
                    <a:pt x="26441" y="9664"/>
                  </a:lnTo>
                  <a:lnTo>
                    <a:pt x="29908" y="12141"/>
                  </a:lnTo>
                  <a:lnTo>
                    <a:pt x="29908" y="16433"/>
                  </a:lnTo>
                  <a:lnTo>
                    <a:pt x="29908" y="19494"/>
                  </a:lnTo>
                  <a:lnTo>
                    <a:pt x="27101" y="23876"/>
                  </a:lnTo>
                  <a:lnTo>
                    <a:pt x="22974" y="27927"/>
                  </a:lnTo>
                  <a:lnTo>
                    <a:pt x="1155" y="50393"/>
                  </a:lnTo>
                  <a:lnTo>
                    <a:pt x="1155" y="58420"/>
                  </a:lnTo>
                  <a:lnTo>
                    <a:pt x="44043" y="58420"/>
                  </a:lnTo>
                  <a:lnTo>
                    <a:pt x="44043" y="48666"/>
                  </a:lnTo>
                  <a:close/>
                </a:path>
                <a:path w="197484" h="59055">
                  <a:moveTo>
                    <a:pt x="95453" y="29413"/>
                  </a:moveTo>
                  <a:lnTo>
                    <a:pt x="94005" y="16891"/>
                  </a:lnTo>
                  <a:lnTo>
                    <a:pt x="90195" y="8674"/>
                  </a:lnTo>
                  <a:lnTo>
                    <a:pt x="89763" y="7721"/>
                  </a:lnTo>
                  <a:lnTo>
                    <a:pt x="84543" y="3454"/>
                  </a:lnTo>
                  <a:lnTo>
                    <a:pt x="84543" y="15113"/>
                  </a:lnTo>
                  <a:lnTo>
                    <a:pt x="84543" y="43700"/>
                  </a:lnTo>
                  <a:lnTo>
                    <a:pt x="80911" y="50228"/>
                  </a:lnTo>
                  <a:lnTo>
                    <a:pt x="65951" y="50228"/>
                  </a:lnTo>
                  <a:lnTo>
                    <a:pt x="62318" y="43700"/>
                  </a:lnTo>
                  <a:lnTo>
                    <a:pt x="62318" y="15113"/>
                  </a:lnTo>
                  <a:lnTo>
                    <a:pt x="65951" y="8674"/>
                  </a:lnTo>
                  <a:lnTo>
                    <a:pt x="80911" y="8674"/>
                  </a:lnTo>
                  <a:lnTo>
                    <a:pt x="84543" y="15113"/>
                  </a:lnTo>
                  <a:lnTo>
                    <a:pt x="84543" y="3454"/>
                  </a:lnTo>
                  <a:lnTo>
                    <a:pt x="82867" y="2082"/>
                  </a:lnTo>
                  <a:lnTo>
                    <a:pt x="73469" y="165"/>
                  </a:lnTo>
                  <a:lnTo>
                    <a:pt x="64033" y="2082"/>
                  </a:lnTo>
                  <a:lnTo>
                    <a:pt x="57111" y="7721"/>
                  </a:lnTo>
                  <a:lnTo>
                    <a:pt x="52857" y="16891"/>
                  </a:lnTo>
                  <a:lnTo>
                    <a:pt x="51409" y="29413"/>
                  </a:lnTo>
                  <a:lnTo>
                    <a:pt x="52857" y="41948"/>
                  </a:lnTo>
                  <a:lnTo>
                    <a:pt x="57111" y="51142"/>
                  </a:lnTo>
                  <a:lnTo>
                    <a:pt x="64033" y="56807"/>
                  </a:lnTo>
                  <a:lnTo>
                    <a:pt x="73469" y="58750"/>
                  </a:lnTo>
                  <a:lnTo>
                    <a:pt x="82867" y="56807"/>
                  </a:lnTo>
                  <a:lnTo>
                    <a:pt x="89763" y="51142"/>
                  </a:lnTo>
                  <a:lnTo>
                    <a:pt x="90182" y="50228"/>
                  </a:lnTo>
                  <a:lnTo>
                    <a:pt x="94005" y="41948"/>
                  </a:lnTo>
                  <a:lnTo>
                    <a:pt x="95453" y="29413"/>
                  </a:lnTo>
                  <a:close/>
                </a:path>
                <a:path w="197484" h="59055">
                  <a:moveTo>
                    <a:pt x="130568" y="495"/>
                  </a:moveTo>
                  <a:lnTo>
                    <a:pt x="107353" y="495"/>
                  </a:lnTo>
                  <a:lnTo>
                    <a:pt x="107353" y="10236"/>
                  </a:lnTo>
                  <a:lnTo>
                    <a:pt x="119418" y="10236"/>
                  </a:lnTo>
                  <a:lnTo>
                    <a:pt x="119418" y="58420"/>
                  </a:lnTo>
                  <a:lnTo>
                    <a:pt x="130568" y="58420"/>
                  </a:lnTo>
                  <a:lnTo>
                    <a:pt x="130568" y="495"/>
                  </a:lnTo>
                  <a:close/>
                </a:path>
                <a:path w="197484" h="59055">
                  <a:moveTo>
                    <a:pt x="197256" y="29413"/>
                  </a:moveTo>
                  <a:lnTo>
                    <a:pt x="195808" y="16891"/>
                  </a:lnTo>
                  <a:lnTo>
                    <a:pt x="192011" y="8674"/>
                  </a:lnTo>
                  <a:lnTo>
                    <a:pt x="191566" y="7721"/>
                  </a:lnTo>
                  <a:lnTo>
                    <a:pt x="186347" y="3454"/>
                  </a:lnTo>
                  <a:lnTo>
                    <a:pt x="186347" y="15113"/>
                  </a:lnTo>
                  <a:lnTo>
                    <a:pt x="186347" y="43700"/>
                  </a:lnTo>
                  <a:lnTo>
                    <a:pt x="182714" y="50228"/>
                  </a:lnTo>
                  <a:lnTo>
                    <a:pt x="167767" y="50228"/>
                  </a:lnTo>
                  <a:lnTo>
                    <a:pt x="164122" y="43700"/>
                  </a:lnTo>
                  <a:lnTo>
                    <a:pt x="164122" y="15113"/>
                  </a:lnTo>
                  <a:lnTo>
                    <a:pt x="167767" y="8674"/>
                  </a:lnTo>
                  <a:lnTo>
                    <a:pt x="182714" y="8674"/>
                  </a:lnTo>
                  <a:lnTo>
                    <a:pt x="186347" y="15113"/>
                  </a:lnTo>
                  <a:lnTo>
                    <a:pt x="186347" y="3454"/>
                  </a:lnTo>
                  <a:lnTo>
                    <a:pt x="184670" y="2082"/>
                  </a:lnTo>
                  <a:lnTo>
                    <a:pt x="175285" y="165"/>
                  </a:lnTo>
                  <a:lnTo>
                    <a:pt x="165836" y="2082"/>
                  </a:lnTo>
                  <a:lnTo>
                    <a:pt x="158915" y="7721"/>
                  </a:lnTo>
                  <a:lnTo>
                    <a:pt x="154673" y="16891"/>
                  </a:lnTo>
                  <a:lnTo>
                    <a:pt x="153225" y="29413"/>
                  </a:lnTo>
                  <a:lnTo>
                    <a:pt x="154673" y="41948"/>
                  </a:lnTo>
                  <a:lnTo>
                    <a:pt x="158915" y="51142"/>
                  </a:lnTo>
                  <a:lnTo>
                    <a:pt x="165836" y="56807"/>
                  </a:lnTo>
                  <a:lnTo>
                    <a:pt x="175285" y="58750"/>
                  </a:lnTo>
                  <a:lnTo>
                    <a:pt x="184670" y="56807"/>
                  </a:lnTo>
                  <a:lnTo>
                    <a:pt x="191566" y="51142"/>
                  </a:lnTo>
                  <a:lnTo>
                    <a:pt x="191985" y="50228"/>
                  </a:lnTo>
                  <a:lnTo>
                    <a:pt x="195808" y="41948"/>
                  </a:lnTo>
                  <a:lnTo>
                    <a:pt x="197256" y="29413"/>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3" name="object 399"/>
            <p:cNvSpPr/>
            <p:nvPr/>
          </p:nvSpPr>
          <p:spPr>
            <a:xfrm>
              <a:off x="21399840" y="25977600"/>
              <a:ext cx="122040" cy="3683520"/>
            </a:xfrm>
            <a:custGeom>
              <a:avLst/>
              <a:gdLst>
                <a:gd name="textAreaLeft" fmla="*/ 0 w 122040"/>
                <a:gd name="textAreaRight" fmla="*/ 122400 w 122040"/>
                <a:gd name="textAreaTop" fmla="*/ 0 h 3683520"/>
                <a:gd name="textAreaBottom" fmla="*/ 3683880 h 3683520"/>
              </a:gdLst>
              <a:ahLst/>
              <a:cxnLst/>
              <a:rect l="textAreaLeft" t="textAreaTop" r="textAreaRight" b="textAreaBottom"/>
              <a:pathLst>
                <a:path w="66675" h="1997709">
                  <a:moveTo>
                    <a:pt x="66267" y="0"/>
                  </a:moveTo>
                  <a:lnTo>
                    <a:pt x="0" y="0"/>
                  </a:lnTo>
                  <a:lnTo>
                    <a:pt x="0" y="1997093"/>
                  </a:lnTo>
                  <a:lnTo>
                    <a:pt x="66267" y="1997093"/>
                  </a:lnTo>
                  <a:lnTo>
                    <a:pt x="6626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4" name="object 400"/>
            <p:cNvSpPr/>
            <p:nvPr/>
          </p:nvSpPr>
          <p:spPr>
            <a:xfrm>
              <a:off x="21521880" y="25701120"/>
              <a:ext cx="122400" cy="3959280"/>
            </a:xfrm>
            <a:custGeom>
              <a:avLst/>
              <a:gdLst>
                <a:gd name="textAreaLeft" fmla="*/ 0 w 122400"/>
                <a:gd name="textAreaRight" fmla="*/ 122760 w 122400"/>
                <a:gd name="textAreaTop" fmla="*/ 0 h 3959280"/>
                <a:gd name="textAreaBottom" fmla="*/ 3959640 h 3959280"/>
              </a:gdLst>
              <a:ahLst/>
              <a:cxnLst/>
              <a:rect l="textAreaLeft" t="textAreaTop" r="textAreaRight" b="textAreaBottom"/>
              <a:pathLst>
                <a:path w="66675" h="2146934">
                  <a:moveTo>
                    <a:pt x="66267" y="0"/>
                  </a:moveTo>
                  <a:lnTo>
                    <a:pt x="0" y="0"/>
                  </a:lnTo>
                  <a:lnTo>
                    <a:pt x="0" y="2146732"/>
                  </a:lnTo>
                  <a:lnTo>
                    <a:pt x="66267" y="2146732"/>
                  </a:lnTo>
                  <a:lnTo>
                    <a:pt x="6626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5" name="object 401"/>
            <p:cNvSpPr/>
            <p:nvPr/>
          </p:nvSpPr>
          <p:spPr>
            <a:xfrm>
              <a:off x="21644280" y="25583760"/>
              <a:ext cx="122040" cy="4076280"/>
            </a:xfrm>
            <a:custGeom>
              <a:avLst/>
              <a:gdLst>
                <a:gd name="textAreaLeft" fmla="*/ 0 w 122040"/>
                <a:gd name="textAreaRight" fmla="*/ 122400 w 122040"/>
                <a:gd name="textAreaTop" fmla="*/ 0 h 4076280"/>
                <a:gd name="textAreaBottom" fmla="*/ 4076640 h 4076280"/>
              </a:gdLst>
              <a:ahLst/>
              <a:cxnLst/>
              <a:rect l="textAreaLeft" t="textAreaTop" r="textAreaRight" b="textAreaBottom"/>
              <a:pathLst>
                <a:path w="66675" h="2210434">
                  <a:moveTo>
                    <a:pt x="66267" y="0"/>
                  </a:moveTo>
                  <a:lnTo>
                    <a:pt x="0" y="0"/>
                  </a:lnTo>
                  <a:lnTo>
                    <a:pt x="0" y="2210363"/>
                  </a:lnTo>
                  <a:lnTo>
                    <a:pt x="66267" y="2210363"/>
                  </a:lnTo>
                  <a:lnTo>
                    <a:pt x="6626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36" name="object 402"/>
          <p:cNvGrpSpPr/>
          <p:nvPr/>
        </p:nvGrpSpPr>
        <p:grpSpPr>
          <a:xfrm>
            <a:off x="22021920" y="25267680"/>
            <a:ext cx="366480" cy="4582800"/>
            <a:chOff x="22021920" y="25267680"/>
            <a:chExt cx="366480" cy="4582800"/>
          </a:xfrm>
        </p:grpSpPr>
        <p:sp>
          <p:nvSpPr>
            <p:cNvPr id="437" name="object 403"/>
            <p:cNvSpPr/>
            <p:nvPr/>
          </p:nvSpPr>
          <p:spPr>
            <a:xfrm>
              <a:off x="22023360" y="29742120"/>
              <a:ext cx="333720" cy="108360"/>
            </a:xfrm>
            <a:custGeom>
              <a:avLst/>
              <a:gdLst>
                <a:gd name="textAreaLeft" fmla="*/ 0 w 333720"/>
                <a:gd name="textAreaRight" fmla="*/ 334080 w 333720"/>
                <a:gd name="textAreaTop" fmla="*/ 0 h 108360"/>
                <a:gd name="textAreaBottom" fmla="*/ 108720 h 108360"/>
              </a:gdLst>
              <a:ahLst/>
              <a:cxnLst/>
              <a:rect l="textAreaLeft" t="textAreaTop" r="textAreaRight" b="textAreaBottom"/>
              <a:pathLst>
                <a:path w="181609" h="59055">
                  <a:moveTo>
                    <a:pt x="44043" y="48666"/>
                  </a:moveTo>
                  <a:lnTo>
                    <a:pt x="15608" y="48666"/>
                  </a:lnTo>
                  <a:lnTo>
                    <a:pt x="30492" y="33870"/>
                  </a:lnTo>
                  <a:lnTo>
                    <a:pt x="36931" y="27266"/>
                  </a:lnTo>
                  <a:lnTo>
                    <a:pt x="41478" y="20739"/>
                  </a:lnTo>
                  <a:lnTo>
                    <a:pt x="41478" y="5778"/>
                  </a:lnTo>
                  <a:lnTo>
                    <a:pt x="33629" y="0"/>
                  </a:lnTo>
                  <a:lnTo>
                    <a:pt x="14376" y="0"/>
                  </a:lnTo>
                  <a:lnTo>
                    <a:pt x="6692" y="3136"/>
                  </a:lnTo>
                  <a:lnTo>
                    <a:pt x="0" y="8420"/>
                  </a:lnTo>
                  <a:lnTo>
                    <a:pt x="4457" y="16929"/>
                  </a:lnTo>
                  <a:lnTo>
                    <a:pt x="9499" y="12471"/>
                  </a:lnTo>
                  <a:lnTo>
                    <a:pt x="15532" y="9664"/>
                  </a:lnTo>
                  <a:lnTo>
                    <a:pt x="26441" y="9664"/>
                  </a:lnTo>
                  <a:lnTo>
                    <a:pt x="29908" y="12141"/>
                  </a:lnTo>
                  <a:lnTo>
                    <a:pt x="29908" y="16433"/>
                  </a:lnTo>
                  <a:lnTo>
                    <a:pt x="29908" y="19494"/>
                  </a:lnTo>
                  <a:lnTo>
                    <a:pt x="27101" y="23876"/>
                  </a:lnTo>
                  <a:lnTo>
                    <a:pt x="22974" y="27927"/>
                  </a:lnTo>
                  <a:lnTo>
                    <a:pt x="1155" y="50393"/>
                  </a:lnTo>
                  <a:lnTo>
                    <a:pt x="1155" y="58420"/>
                  </a:lnTo>
                  <a:lnTo>
                    <a:pt x="44043" y="58420"/>
                  </a:lnTo>
                  <a:lnTo>
                    <a:pt x="44043" y="48666"/>
                  </a:lnTo>
                  <a:close/>
                </a:path>
                <a:path w="181609" h="59055">
                  <a:moveTo>
                    <a:pt x="95440" y="29413"/>
                  </a:moveTo>
                  <a:lnTo>
                    <a:pt x="93992" y="16891"/>
                  </a:lnTo>
                  <a:lnTo>
                    <a:pt x="90195" y="8674"/>
                  </a:lnTo>
                  <a:lnTo>
                    <a:pt x="89750" y="7721"/>
                  </a:lnTo>
                  <a:lnTo>
                    <a:pt x="84531" y="3454"/>
                  </a:lnTo>
                  <a:lnTo>
                    <a:pt x="84531" y="15113"/>
                  </a:lnTo>
                  <a:lnTo>
                    <a:pt x="84531" y="43700"/>
                  </a:lnTo>
                  <a:lnTo>
                    <a:pt x="80899" y="50228"/>
                  </a:lnTo>
                  <a:lnTo>
                    <a:pt x="65951" y="50228"/>
                  </a:lnTo>
                  <a:lnTo>
                    <a:pt x="62306" y="43700"/>
                  </a:lnTo>
                  <a:lnTo>
                    <a:pt x="62306" y="15113"/>
                  </a:lnTo>
                  <a:lnTo>
                    <a:pt x="65951" y="8674"/>
                  </a:lnTo>
                  <a:lnTo>
                    <a:pt x="80899" y="8674"/>
                  </a:lnTo>
                  <a:lnTo>
                    <a:pt x="84531" y="15113"/>
                  </a:lnTo>
                  <a:lnTo>
                    <a:pt x="84531" y="3454"/>
                  </a:lnTo>
                  <a:lnTo>
                    <a:pt x="82854" y="2082"/>
                  </a:lnTo>
                  <a:lnTo>
                    <a:pt x="73469" y="165"/>
                  </a:lnTo>
                  <a:lnTo>
                    <a:pt x="64020" y="2082"/>
                  </a:lnTo>
                  <a:lnTo>
                    <a:pt x="57099" y="7721"/>
                  </a:lnTo>
                  <a:lnTo>
                    <a:pt x="52857" y="16891"/>
                  </a:lnTo>
                  <a:lnTo>
                    <a:pt x="51396" y="29413"/>
                  </a:lnTo>
                  <a:lnTo>
                    <a:pt x="52857" y="41948"/>
                  </a:lnTo>
                  <a:lnTo>
                    <a:pt x="57099" y="51142"/>
                  </a:lnTo>
                  <a:lnTo>
                    <a:pt x="64020" y="56807"/>
                  </a:lnTo>
                  <a:lnTo>
                    <a:pt x="73469" y="58750"/>
                  </a:lnTo>
                  <a:lnTo>
                    <a:pt x="82854" y="56807"/>
                  </a:lnTo>
                  <a:lnTo>
                    <a:pt x="89750" y="51142"/>
                  </a:lnTo>
                  <a:lnTo>
                    <a:pt x="90170" y="50228"/>
                  </a:lnTo>
                  <a:lnTo>
                    <a:pt x="93992" y="41948"/>
                  </a:lnTo>
                  <a:lnTo>
                    <a:pt x="95440" y="29413"/>
                  </a:lnTo>
                  <a:close/>
                </a:path>
                <a:path w="181609" h="59055">
                  <a:moveTo>
                    <a:pt x="130568" y="495"/>
                  </a:moveTo>
                  <a:lnTo>
                    <a:pt x="107340" y="495"/>
                  </a:lnTo>
                  <a:lnTo>
                    <a:pt x="107340" y="10236"/>
                  </a:lnTo>
                  <a:lnTo>
                    <a:pt x="119405" y="10236"/>
                  </a:lnTo>
                  <a:lnTo>
                    <a:pt x="119405" y="58420"/>
                  </a:lnTo>
                  <a:lnTo>
                    <a:pt x="130568" y="58420"/>
                  </a:lnTo>
                  <a:lnTo>
                    <a:pt x="130568" y="495"/>
                  </a:lnTo>
                  <a:close/>
                </a:path>
                <a:path w="181609" h="59055">
                  <a:moveTo>
                    <a:pt x="181470" y="495"/>
                  </a:moveTo>
                  <a:lnTo>
                    <a:pt x="158254" y="495"/>
                  </a:lnTo>
                  <a:lnTo>
                    <a:pt x="158254" y="10236"/>
                  </a:lnTo>
                  <a:lnTo>
                    <a:pt x="170319" y="10236"/>
                  </a:lnTo>
                  <a:lnTo>
                    <a:pt x="170319" y="58420"/>
                  </a:lnTo>
                  <a:lnTo>
                    <a:pt x="181470" y="58420"/>
                  </a:lnTo>
                  <a:lnTo>
                    <a:pt x="181470" y="49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8" name="object 404"/>
            <p:cNvSpPr/>
            <p:nvPr/>
          </p:nvSpPr>
          <p:spPr>
            <a:xfrm>
              <a:off x="22021920" y="25267680"/>
              <a:ext cx="122040" cy="4392000"/>
            </a:xfrm>
            <a:custGeom>
              <a:avLst/>
              <a:gdLst>
                <a:gd name="textAreaLeft" fmla="*/ 0 w 122040"/>
                <a:gd name="textAreaRight" fmla="*/ 122400 w 122040"/>
                <a:gd name="textAreaTop" fmla="*/ 0 h 4392000"/>
                <a:gd name="textAreaBottom" fmla="*/ 4392360 h 4392000"/>
              </a:gdLst>
              <a:ahLst/>
              <a:cxnLst/>
              <a:rect l="textAreaLeft" t="textAreaTop" r="textAreaRight" b="textAreaBottom"/>
              <a:pathLst>
                <a:path w="66675" h="2381884">
                  <a:moveTo>
                    <a:pt x="66267" y="0"/>
                  </a:moveTo>
                  <a:lnTo>
                    <a:pt x="0" y="0"/>
                  </a:lnTo>
                  <a:lnTo>
                    <a:pt x="0" y="2381865"/>
                  </a:lnTo>
                  <a:lnTo>
                    <a:pt x="66267" y="2381865"/>
                  </a:lnTo>
                  <a:lnTo>
                    <a:pt x="6626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39" name="object 405"/>
            <p:cNvSpPr/>
            <p:nvPr/>
          </p:nvSpPr>
          <p:spPr>
            <a:xfrm>
              <a:off x="22143960" y="25843320"/>
              <a:ext cx="122400" cy="3817080"/>
            </a:xfrm>
            <a:custGeom>
              <a:avLst/>
              <a:gdLst>
                <a:gd name="textAreaLeft" fmla="*/ 0 w 122400"/>
                <a:gd name="textAreaRight" fmla="*/ 122760 w 122400"/>
                <a:gd name="textAreaTop" fmla="*/ 0 h 3817080"/>
                <a:gd name="textAreaBottom" fmla="*/ 3817440 h 3817080"/>
              </a:gdLst>
              <a:ahLst/>
              <a:cxnLst/>
              <a:rect l="textAreaLeft" t="textAreaTop" r="textAreaRight" b="textAreaBottom"/>
              <a:pathLst>
                <a:path w="66675" h="2070100">
                  <a:moveTo>
                    <a:pt x="66267" y="0"/>
                  </a:moveTo>
                  <a:lnTo>
                    <a:pt x="0" y="0"/>
                  </a:lnTo>
                  <a:lnTo>
                    <a:pt x="0" y="2069785"/>
                  </a:lnTo>
                  <a:lnTo>
                    <a:pt x="66267" y="2069785"/>
                  </a:lnTo>
                  <a:lnTo>
                    <a:pt x="6626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0" name="object 406"/>
            <p:cNvSpPr/>
            <p:nvPr/>
          </p:nvSpPr>
          <p:spPr>
            <a:xfrm>
              <a:off x="22266360" y="26734320"/>
              <a:ext cx="122040" cy="2926080"/>
            </a:xfrm>
            <a:custGeom>
              <a:avLst/>
              <a:gdLst>
                <a:gd name="textAreaLeft" fmla="*/ 0 w 122040"/>
                <a:gd name="textAreaRight" fmla="*/ 122400 w 122040"/>
                <a:gd name="textAreaTop" fmla="*/ 0 h 2926080"/>
                <a:gd name="textAreaBottom" fmla="*/ 2926440 h 2926080"/>
              </a:gdLst>
              <a:ahLst/>
              <a:cxnLst/>
              <a:rect l="textAreaLeft" t="textAreaTop" r="textAreaRight" b="textAreaBottom"/>
              <a:pathLst>
                <a:path w="66675" h="1586865">
                  <a:moveTo>
                    <a:pt x="66267" y="0"/>
                  </a:moveTo>
                  <a:lnTo>
                    <a:pt x="0" y="0"/>
                  </a:lnTo>
                  <a:lnTo>
                    <a:pt x="0" y="1586492"/>
                  </a:lnTo>
                  <a:lnTo>
                    <a:pt x="66267" y="1586492"/>
                  </a:lnTo>
                  <a:lnTo>
                    <a:pt x="6626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grpSp>
      <p:grpSp>
        <p:nvGrpSpPr>
          <p:cNvPr id="441" name="object 407"/>
          <p:cNvGrpSpPr/>
          <p:nvPr/>
        </p:nvGrpSpPr>
        <p:grpSpPr>
          <a:xfrm>
            <a:off x="22644720" y="25583760"/>
            <a:ext cx="363240" cy="4266720"/>
            <a:chOff x="22644720" y="25583760"/>
            <a:chExt cx="363240" cy="4266720"/>
          </a:xfrm>
        </p:grpSpPr>
        <p:sp>
          <p:nvSpPr>
            <p:cNvPr id="442" name="object 408"/>
            <p:cNvSpPr/>
            <p:nvPr/>
          </p:nvSpPr>
          <p:spPr>
            <a:xfrm>
              <a:off x="22645440" y="29742120"/>
              <a:ext cx="362520" cy="108360"/>
            </a:xfrm>
            <a:custGeom>
              <a:avLst/>
              <a:gdLst>
                <a:gd name="textAreaLeft" fmla="*/ 0 w 362520"/>
                <a:gd name="textAreaRight" fmla="*/ 362880 w 362520"/>
                <a:gd name="textAreaTop" fmla="*/ 0 h 108360"/>
                <a:gd name="textAreaBottom" fmla="*/ 108720 h 108360"/>
              </a:gdLst>
              <a:ahLst/>
              <a:cxnLst/>
              <a:rect l="textAreaLeft" t="textAreaTop" r="textAreaRight" b="textAreaBottom"/>
              <a:pathLst>
                <a:path w="196850" h="59055">
                  <a:moveTo>
                    <a:pt x="44043" y="48666"/>
                  </a:moveTo>
                  <a:lnTo>
                    <a:pt x="15621" y="48666"/>
                  </a:lnTo>
                  <a:lnTo>
                    <a:pt x="30492" y="33870"/>
                  </a:lnTo>
                  <a:lnTo>
                    <a:pt x="36944" y="27266"/>
                  </a:lnTo>
                  <a:lnTo>
                    <a:pt x="41478" y="20739"/>
                  </a:lnTo>
                  <a:lnTo>
                    <a:pt x="41478" y="5778"/>
                  </a:lnTo>
                  <a:lnTo>
                    <a:pt x="33629" y="0"/>
                  </a:lnTo>
                  <a:lnTo>
                    <a:pt x="14376" y="0"/>
                  </a:lnTo>
                  <a:lnTo>
                    <a:pt x="6692" y="3136"/>
                  </a:lnTo>
                  <a:lnTo>
                    <a:pt x="0" y="8420"/>
                  </a:lnTo>
                  <a:lnTo>
                    <a:pt x="4470" y="16929"/>
                  </a:lnTo>
                  <a:lnTo>
                    <a:pt x="9499" y="12471"/>
                  </a:lnTo>
                  <a:lnTo>
                    <a:pt x="15532" y="9664"/>
                  </a:lnTo>
                  <a:lnTo>
                    <a:pt x="26441" y="9664"/>
                  </a:lnTo>
                  <a:lnTo>
                    <a:pt x="29908" y="12141"/>
                  </a:lnTo>
                  <a:lnTo>
                    <a:pt x="29908" y="16433"/>
                  </a:lnTo>
                  <a:lnTo>
                    <a:pt x="29908" y="19494"/>
                  </a:lnTo>
                  <a:lnTo>
                    <a:pt x="27101" y="23876"/>
                  </a:lnTo>
                  <a:lnTo>
                    <a:pt x="22974" y="27927"/>
                  </a:lnTo>
                  <a:lnTo>
                    <a:pt x="1155" y="50393"/>
                  </a:lnTo>
                  <a:lnTo>
                    <a:pt x="1155" y="58420"/>
                  </a:lnTo>
                  <a:lnTo>
                    <a:pt x="44043" y="58420"/>
                  </a:lnTo>
                  <a:lnTo>
                    <a:pt x="44043" y="48666"/>
                  </a:lnTo>
                  <a:close/>
                </a:path>
                <a:path w="196850" h="59055">
                  <a:moveTo>
                    <a:pt x="95453" y="29413"/>
                  </a:moveTo>
                  <a:lnTo>
                    <a:pt x="94005" y="16891"/>
                  </a:lnTo>
                  <a:lnTo>
                    <a:pt x="90195" y="8674"/>
                  </a:lnTo>
                  <a:lnTo>
                    <a:pt x="89763" y="7721"/>
                  </a:lnTo>
                  <a:lnTo>
                    <a:pt x="84543" y="3454"/>
                  </a:lnTo>
                  <a:lnTo>
                    <a:pt x="84543" y="15113"/>
                  </a:lnTo>
                  <a:lnTo>
                    <a:pt x="84543" y="43700"/>
                  </a:lnTo>
                  <a:lnTo>
                    <a:pt x="80911" y="50228"/>
                  </a:lnTo>
                  <a:lnTo>
                    <a:pt x="65951" y="50228"/>
                  </a:lnTo>
                  <a:lnTo>
                    <a:pt x="62318" y="43700"/>
                  </a:lnTo>
                  <a:lnTo>
                    <a:pt x="62318" y="15113"/>
                  </a:lnTo>
                  <a:lnTo>
                    <a:pt x="65951" y="8674"/>
                  </a:lnTo>
                  <a:lnTo>
                    <a:pt x="80911" y="8674"/>
                  </a:lnTo>
                  <a:lnTo>
                    <a:pt x="84543" y="15113"/>
                  </a:lnTo>
                  <a:lnTo>
                    <a:pt x="84543" y="3454"/>
                  </a:lnTo>
                  <a:lnTo>
                    <a:pt x="82867" y="2082"/>
                  </a:lnTo>
                  <a:lnTo>
                    <a:pt x="73469" y="165"/>
                  </a:lnTo>
                  <a:lnTo>
                    <a:pt x="64033" y="2082"/>
                  </a:lnTo>
                  <a:lnTo>
                    <a:pt x="57111" y="7721"/>
                  </a:lnTo>
                  <a:lnTo>
                    <a:pt x="52857" y="16891"/>
                  </a:lnTo>
                  <a:lnTo>
                    <a:pt x="51409" y="29413"/>
                  </a:lnTo>
                  <a:lnTo>
                    <a:pt x="52857" y="41948"/>
                  </a:lnTo>
                  <a:lnTo>
                    <a:pt x="57111" y="51142"/>
                  </a:lnTo>
                  <a:lnTo>
                    <a:pt x="64033" y="56807"/>
                  </a:lnTo>
                  <a:lnTo>
                    <a:pt x="73469" y="58750"/>
                  </a:lnTo>
                  <a:lnTo>
                    <a:pt x="82867" y="56807"/>
                  </a:lnTo>
                  <a:lnTo>
                    <a:pt x="89763" y="51142"/>
                  </a:lnTo>
                  <a:lnTo>
                    <a:pt x="90182" y="50228"/>
                  </a:lnTo>
                  <a:lnTo>
                    <a:pt x="94005" y="41948"/>
                  </a:lnTo>
                  <a:lnTo>
                    <a:pt x="95453" y="29413"/>
                  </a:lnTo>
                  <a:close/>
                </a:path>
                <a:path w="196850" h="59055">
                  <a:moveTo>
                    <a:pt x="130568" y="495"/>
                  </a:moveTo>
                  <a:lnTo>
                    <a:pt x="107353" y="495"/>
                  </a:lnTo>
                  <a:lnTo>
                    <a:pt x="107353" y="10236"/>
                  </a:lnTo>
                  <a:lnTo>
                    <a:pt x="119418" y="10236"/>
                  </a:lnTo>
                  <a:lnTo>
                    <a:pt x="119418" y="58420"/>
                  </a:lnTo>
                  <a:lnTo>
                    <a:pt x="130568" y="58420"/>
                  </a:lnTo>
                  <a:lnTo>
                    <a:pt x="130568" y="495"/>
                  </a:lnTo>
                  <a:close/>
                </a:path>
                <a:path w="196850" h="59055">
                  <a:moveTo>
                    <a:pt x="196761" y="48666"/>
                  </a:moveTo>
                  <a:lnTo>
                    <a:pt x="168338" y="48666"/>
                  </a:lnTo>
                  <a:lnTo>
                    <a:pt x="183210" y="33870"/>
                  </a:lnTo>
                  <a:lnTo>
                    <a:pt x="189661" y="27266"/>
                  </a:lnTo>
                  <a:lnTo>
                    <a:pt x="194208" y="20739"/>
                  </a:lnTo>
                  <a:lnTo>
                    <a:pt x="194208" y="5778"/>
                  </a:lnTo>
                  <a:lnTo>
                    <a:pt x="186359" y="0"/>
                  </a:lnTo>
                  <a:lnTo>
                    <a:pt x="167106" y="0"/>
                  </a:lnTo>
                  <a:lnTo>
                    <a:pt x="159423" y="3136"/>
                  </a:lnTo>
                  <a:lnTo>
                    <a:pt x="152730" y="8420"/>
                  </a:lnTo>
                  <a:lnTo>
                    <a:pt x="157187" y="16929"/>
                  </a:lnTo>
                  <a:lnTo>
                    <a:pt x="162229" y="12471"/>
                  </a:lnTo>
                  <a:lnTo>
                    <a:pt x="168262" y="9664"/>
                  </a:lnTo>
                  <a:lnTo>
                    <a:pt x="179171" y="9664"/>
                  </a:lnTo>
                  <a:lnTo>
                    <a:pt x="182638" y="12141"/>
                  </a:lnTo>
                  <a:lnTo>
                    <a:pt x="182638" y="16433"/>
                  </a:lnTo>
                  <a:lnTo>
                    <a:pt x="182638" y="19494"/>
                  </a:lnTo>
                  <a:lnTo>
                    <a:pt x="179832" y="23876"/>
                  </a:lnTo>
                  <a:lnTo>
                    <a:pt x="175691" y="27927"/>
                  </a:lnTo>
                  <a:lnTo>
                    <a:pt x="153885" y="50393"/>
                  </a:lnTo>
                  <a:lnTo>
                    <a:pt x="153885" y="58420"/>
                  </a:lnTo>
                  <a:lnTo>
                    <a:pt x="196761" y="58420"/>
                  </a:lnTo>
                  <a:lnTo>
                    <a:pt x="196761" y="48666"/>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3" name="object 409"/>
            <p:cNvSpPr/>
            <p:nvPr/>
          </p:nvSpPr>
          <p:spPr>
            <a:xfrm>
              <a:off x="22644720" y="25583760"/>
              <a:ext cx="122040" cy="4076280"/>
            </a:xfrm>
            <a:custGeom>
              <a:avLst/>
              <a:gdLst>
                <a:gd name="textAreaLeft" fmla="*/ 0 w 122040"/>
                <a:gd name="textAreaRight" fmla="*/ 122400 w 122040"/>
                <a:gd name="textAreaTop" fmla="*/ 0 h 4076280"/>
                <a:gd name="textAreaBottom" fmla="*/ 4076640 h 4076280"/>
              </a:gdLst>
              <a:ahLst/>
              <a:cxnLst/>
              <a:rect l="textAreaLeft" t="textAreaTop" r="textAreaRight" b="textAreaBottom"/>
              <a:pathLst>
                <a:path w="66675" h="2210434">
                  <a:moveTo>
                    <a:pt x="66267" y="0"/>
                  </a:moveTo>
                  <a:lnTo>
                    <a:pt x="0" y="0"/>
                  </a:lnTo>
                  <a:lnTo>
                    <a:pt x="0" y="2210363"/>
                  </a:lnTo>
                  <a:lnTo>
                    <a:pt x="66267" y="2210363"/>
                  </a:lnTo>
                  <a:lnTo>
                    <a:pt x="6626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grpSp>
        <p:nvGrpSpPr>
          <p:cNvPr id="444" name="object 410"/>
          <p:cNvGrpSpPr/>
          <p:nvPr/>
        </p:nvGrpSpPr>
        <p:grpSpPr>
          <a:xfrm>
            <a:off x="23266800" y="25380360"/>
            <a:ext cx="362520" cy="4469760"/>
            <a:chOff x="23266800" y="25380360"/>
            <a:chExt cx="362520" cy="4469760"/>
          </a:xfrm>
        </p:grpSpPr>
        <p:sp>
          <p:nvSpPr>
            <p:cNvPr id="445" name="object 411"/>
            <p:cNvSpPr/>
            <p:nvPr/>
          </p:nvSpPr>
          <p:spPr>
            <a:xfrm>
              <a:off x="23268240" y="29742120"/>
              <a:ext cx="361080" cy="108000"/>
            </a:xfrm>
            <a:custGeom>
              <a:avLst/>
              <a:gdLst>
                <a:gd name="textAreaLeft" fmla="*/ 0 w 361080"/>
                <a:gd name="textAreaRight" fmla="*/ 361440 w 361080"/>
                <a:gd name="textAreaTop" fmla="*/ 0 h 108000"/>
                <a:gd name="textAreaBottom" fmla="*/ 108360 h 108000"/>
              </a:gdLst>
              <a:ahLst/>
              <a:cxnLst/>
              <a:rect l="textAreaLeft" t="textAreaTop" r="textAreaRight" b="textAreaBottom"/>
              <a:pathLst>
                <a:path w="196215" h="59055">
                  <a:moveTo>
                    <a:pt x="44043" y="48666"/>
                  </a:moveTo>
                  <a:lnTo>
                    <a:pt x="15608" y="48666"/>
                  </a:lnTo>
                  <a:lnTo>
                    <a:pt x="30492" y="33870"/>
                  </a:lnTo>
                  <a:lnTo>
                    <a:pt x="36931" y="27266"/>
                  </a:lnTo>
                  <a:lnTo>
                    <a:pt x="41478" y="20739"/>
                  </a:lnTo>
                  <a:lnTo>
                    <a:pt x="41478" y="5778"/>
                  </a:lnTo>
                  <a:lnTo>
                    <a:pt x="33629" y="0"/>
                  </a:lnTo>
                  <a:lnTo>
                    <a:pt x="14376" y="0"/>
                  </a:lnTo>
                  <a:lnTo>
                    <a:pt x="6692" y="3136"/>
                  </a:lnTo>
                  <a:lnTo>
                    <a:pt x="0" y="8420"/>
                  </a:lnTo>
                  <a:lnTo>
                    <a:pt x="4457" y="16929"/>
                  </a:lnTo>
                  <a:lnTo>
                    <a:pt x="9499" y="12471"/>
                  </a:lnTo>
                  <a:lnTo>
                    <a:pt x="15532" y="9664"/>
                  </a:lnTo>
                  <a:lnTo>
                    <a:pt x="26441" y="9664"/>
                  </a:lnTo>
                  <a:lnTo>
                    <a:pt x="29908" y="12141"/>
                  </a:lnTo>
                  <a:lnTo>
                    <a:pt x="29908" y="16433"/>
                  </a:lnTo>
                  <a:lnTo>
                    <a:pt x="29908" y="19494"/>
                  </a:lnTo>
                  <a:lnTo>
                    <a:pt x="27101" y="23876"/>
                  </a:lnTo>
                  <a:lnTo>
                    <a:pt x="22974" y="27927"/>
                  </a:lnTo>
                  <a:lnTo>
                    <a:pt x="1155" y="50393"/>
                  </a:lnTo>
                  <a:lnTo>
                    <a:pt x="1155" y="58420"/>
                  </a:lnTo>
                  <a:lnTo>
                    <a:pt x="44043" y="58420"/>
                  </a:lnTo>
                  <a:lnTo>
                    <a:pt x="44043" y="48666"/>
                  </a:lnTo>
                  <a:close/>
                </a:path>
                <a:path w="196215" h="59055">
                  <a:moveTo>
                    <a:pt x="95440" y="29413"/>
                  </a:moveTo>
                  <a:lnTo>
                    <a:pt x="93992" y="16891"/>
                  </a:lnTo>
                  <a:lnTo>
                    <a:pt x="90195" y="8674"/>
                  </a:lnTo>
                  <a:lnTo>
                    <a:pt x="89750" y="7721"/>
                  </a:lnTo>
                  <a:lnTo>
                    <a:pt x="84531" y="3454"/>
                  </a:lnTo>
                  <a:lnTo>
                    <a:pt x="84531" y="15113"/>
                  </a:lnTo>
                  <a:lnTo>
                    <a:pt x="84531" y="43700"/>
                  </a:lnTo>
                  <a:lnTo>
                    <a:pt x="80899" y="50228"/>
                  </a:lnTo>
                  <a:lnTo>
                    <a:pt x="65938" y="50228"/>
                  </a:lnTo>
                  <a:lnTo>
                    <a:pt x="62306" y="43700"/>
                  </a:lnTo>
                  <a:lnTo>
                    <a:pt x="62306" y="15113"/>
                  </a:lnTo>
                  <a:lnTo>
                    <a:pt x="65938" y="8674"/>
                  </a:lnTo>
                  <a:lnTo>
                    <a:pt x="80899" y="8674"/>
                  </a:lnTo>
                  <a:lnTo>
                    <a:pt x="84531" y="15113"/>
                  </a:lnTo>
                  <a:lnTo>
                    <a:pt x="84531" y="3454"/>
                  </a:lnTo>
                  <a:lnTo>
                    <a:pt x="82854" y="2082"/>
                  </a:lnTo>
                  <a:lnTo>
                    <a:pt x="73469" y="165"/>
                  </a:lnTo>
                  <a:lnTo>
                    <a:pt x="64020" y="2082"/>
                  </a:lnTo>
                  <a:lnTo>
                    <a:pt x="57099" y="7721"/>
                  </a:lnTo>
                  <a:lnTo>
                    <a:pt x="52844" y="16891"/>
                  </a:lnTo>
                  <a:lnTo>
                    <a:pt x="51396" y="29413"/>
                  </a:lnTo>
                  <a:lnTo>
                    <a:pt x="52844" y="41948"/>
                  </a:lnTo>
                  <a:lnTo>
                    <a:pt x="57099" y="51142"/>
                  </a:lnTo>
                  <a:lnTo>
                    <a:pt x="64020" y="56807"/>
                  </a:lnTo>
                  <a:lnTo>
                    <a:pt x="73469" y="58750"/>
                  </a:lnTo>
                  <a:lnTo>
                    <a:pt x="82854" y="56807"/>
                  </a:lnTo>
                  <a:lnTo>
                    <a:pt x="89750" y="51142"/>
                  </a:lnTo>
                  <a:lnTo>
                    <a:pt x="90170" y="50228"/>
                  </a:lnTo>
                  <a:lnTo>
                    <a:pt x="93992" y="41948"/>
                  </a:lnTo>
                  <a:lnTo>
                    <a:pt x="95440" y="29413"/>
                  </a:lnTo>
                  <a:close/>
                </a:path>
                <a:path w="196215" h="59055">
                  <a:moveTo>
                    <a:pt x="130556" y="495"/>
                  </a:moveTo>
                  <a:lnTo>
                    <a:pt x="107340" y="495"/>
                  </a:lnTo>
                  <a:lnTo>
                    <a:pt x="107340" y="10236"/>
                  </a:lnTo>
                  <a:lnTo>
                    <a:pt x="119405" y="10236"/>
                  </a:lnTo>
                  <a:lnTo>
                    <a:pt x="119405" y="58420"/>
                  </a:lnTo>
                  <a:lnTo>
                    <a:pt x="130556" y="58420"/>
                  </a:lnTo>
                  <a:lnTo>
                    <a:pt x="130556" y="495"/>
                  </a:lnTo>
                  <a:close/>
                </a:path>
                <a:path w="196215" h="59055">
                  <a:moveTo>
                    <a:pt x="195605" y="31318"/>
                  </a:moveTo>
                  <a:lnTo>
                    <a:pt x="188582" y="25781"/>
                  </a:lnTo>
                  <a:lnTo>
                    <a:pt x="174866" y="24371"/>
                  </a:lnTo>
                  <a:lnTo>
                    <a:pt x="192709" y="7429"/>
                  </a:lnTo>
                  <a:lnTo>
                    <a:pt x="192709" y="571"/>
                  </a:lnTo>
                  <a:lnTo>
                    <a:pt x="154127" y="571"/>
                  </a:lnTo>
                  <a:lnTo>
                    <a:pt x="154203" y="10160"/>
                  </a:lnTo>
                  <a:lnTo>
                    <a:pt x="179070" y="10160"/>
                  </a:lnTo>
                  <a:lnTo>
                    <a:pt x="162966" y="25450"/>
                  </a:lnTo>
                  <a:lnTo>
                    <a:pt x="162966" y="31813"/>
                  </a:lnTo>
                  <a:lnTo>
                    <a:pt x="179984" y="31813"/>
                  </a:lnTo>
                  <a:lnTo>
                    <a:pt x="184772" y="34785"/>
                  </a:lnTo>
                  <a:lnTo>
                    <a:pt x="184772" y="46189"/>
                  </a:lnTo>
                  <a:lnTo>
                    <a:pt x="180073" y="49733"/>
                  </a:lnTo>
                  <a:lnTo>
                    <a:pt x="166103" y="49733"/>
                  </a:lnTo>
                  <a:lnTo>
                    <a:pt x="160401" y="47510"/>
                  </a:lnTo>
                  <a:lnTo>
                    <a:pt x="155778" y="43370"/>
                  </a:lnTo>
                  <a:lnTo>
                    <a:pt x="151231" y="52387"/>
                  </a:lnTo>
                  <a:lnTo>
                    <a:pt x="156603" y="56349"/>
                  </a:lnTo>
                  <a:lnTo>
                    <a:pt x="164858" y="58915"/>
                  </a:lnTo>
                  <a:lnTo>
                    <a:pt x="172707" y="58915"/>
                  </a:lnTo>
                  <a:lnTo>
                    <a:pt x="182219" y="57556"/>
                  </a:lnTo>
                  <a:lnTo>
                    <a:pt x="189420" y="53746"/>
                  </a:lnTo>
                  <a:lnTo>
                    <a:pt x="194005" y="47891"/>
                  </a:lnTo>
                  <a:lnTo>
                    <a:pt x="195605" y="40398"/>
                  </a:lnTo>
                  <a:lnTo>
                    <a:pt x="195605" y="31318"/>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6" name="object 412"/>
            <p:cNvSpPr/>
            <p:nvPr/>
          </p:nvSpPr>
          <p:spPr>
            <a:xfrm>
              <a:off x="23266800" y="25380360"/>
              <a:ext cx="122040" cy="4280040"/>
            </a:xfrm>
            <a:custGeom>
              <a:avLst/>
              <a:gdLst>
                <a:gd name="textAreaLeft" fmla="*/ 0 w 122040"/>
                <a:gd name="textAreaRight" fmla="*/ 122400 w 122040"/>
                <a:gd name="textAreaTop" fmla="*/ 0 h 4280040"/>
                <a:gd name="textAreaBottom" fmla="*/ 4280400 h 4280040"/>
              </a:gdLst>
              <a:ahLst/>
              <a:cxnLst/>
              <a:rect l="textAreaLeft" t="textAreaTop" r="textAreaRight" b="textAreaBottom"/>
              <a:pathLst>
                <a:path w="66675" h="2320925">
                  <a:moveTo>
                    <a:pt x="66267" y="0"/>
                  </a:moveTo>
                  <a:lnTo>
                    <a:pt x="0" y="0"/>
                  </a:lnTo>
                  <a:lnTo>
                    <a:pt x="0" y="2320638"/>
                  </a:lnTo>
                  <a:lnTo>
                    <a:pt x="66267" y="2320638"/>
                  </a:lnTo>
                  <a:lnTo>
                    <a:pt x="6626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grpSp>
        <p:nvGrpSpPr>
          <p:cNvPr id="447" name="object 413"/>
          <p:cNvGrpSpPr/>
          <p:nvPr/>
        </p:nvGrpSpPr>
        <p:grpSpPr>
          <a:xfrm>
            <a:off x="23889600" y="26450280"/>
            <a:ext cx="366480" cy="3400200"/>
            <a:chOff x="23889600" y="26450280"/>
            <a:chExt cx="366480" cy="3400200"/>
          </a:xfrm>
        </p:grpSpPr>
        <p:sp>
          <p:nvSpPr>
            <p:cNvPr id="448" name="object 414"/>
            <p:cNvSpPr/>
            <p:nvPr/>
          </p:nvSpPr>
          <p:spPr>
            <a:xfrm>
              <a:off x="23890320" y="29742120"/>
              <a:ext cx="365760" cy="108360"/>
            </a:xfrm>
            <a:custGeom>
              <a:avLst/>
              <a:gdLst>
                <a:gd name="textAreaLeft" fmla="*/ 0 w 365760"/>
                <a:gd name="textAreaRight" fmla="*/ 366120 w 365760"/>
                <a:gd name="textAreaTop" fmla="*/ 0 h 108360"/>
                <a:gd name="textAreaBottom" fmla="*/ 108720 h 108360"/>
              </a:gdLst>
              <a:ahLst/>
              <a:cxnLst/>
              <a:rect l="textAreaLeft" t="textAreaTop" r="textAreaRight" b="textAreaBottom"/>
              <a:pathLst>
                <a:path w="198755" h="59055">
                  <a:moveTo>
                    <a:pt x="44043" y="48666"/>
                  </a:moveTo>
                  <a:lnTo>
                    <a:pt x="15621" y="48666"/>
                  </a:lnTo>
                  <a:lnTo>
                    <a:pt x="30492" y="33870"/>
                  </a:lnTo>
                  <a:lnTo>
                    <a:pt x="36931" y="27266"/>
                  </a:lnTo>
                  <a:lnTo>
                    <a:pt x="41478" y="20739"/>
                  </a:lnTo>
                  <a:lnTo>
                    <a:pt x="41478" y="5778"/>
                  </a:lnTo>
                  <a:lnTo>
                    <a:pt x="33629" y="0"/>
                  </a:lnTo>
                  <a:lnTo>
                    <a:pt x="14376" y="0"/>
                  </a:lnTo>
                  <a:lnTo>
                    <a:pt x="6692" y="3136"/>
                  </a:lnTo>
                  <a:lnTo>
                    <a:pt x="0" y="8420"/>
                  </a:lnTo>
                  <a:lnTo>
                    <a:pt x="4457" y="16929"/>
                  </a:lnTo>
                  <a:lnTo>
                    <a:pt x="9499" y="12471"/>
                  </a:lnTo>
                  <a:lnTo>
                    <a:pt x="15532" y="9664"/>
                  </a:lnTo>
                  <a:lnTo>
                    <a:pt x="26441" y="9664"/>
                  </a:lnTo>
                  <a:lnTo>
                    <a:pt x="29908" y="12141"/>
                  </a:lnTo>
                  <a:lnTo>
                    <a:pt x="29908" y="16433"/>
                  </a:lnTo>
                  <a:lnTo>
                    <a:pt x="29908" y="19494"/>
                  </a:lnTo>
                  <a:lnTo>
                    <a:pt x="27101" y="23876"/>
                  </a:lnTo>
                  <a:lnTo>
                    <a:pt x="22974" y="27927"/>
                  </a:lnTo>
                  <a:lnTo>
                    <a:pt x="1155" y="50393"/>
                  </a:lnTo>
                  <a:lnTo>
                    <a:pt x="1155" y="58420"/>
                  </a:lnTo>
                  <a:lnTo>
                    <a:pt x="44043" y="58420"/>
                  </a:lnTo>
                  <a:lnTo>
                    <a:pt x="44043" y="48666"/>
                  </a:lnTo>
                  <a:close/>
                </a:path>
                <a:path w="198755" h="59055">
                  <a:moveTo>
                    <a:pt x="95453" y="29413"/>
                  </a:moveTo>
                  <a:lnTo>
                    <a:pt x="94005" y="16891"/>
                  </a:lnTo>
                  <a:lnTo>
                    <a:pt x="90195" y="8674"/>
                  </a:lnTo>
                  <a:lnTo>
                    <a:pt x="89750" y="7721"/>
                  </a:lnTo>
                  <a:lnTo>
                    <a:pt x="84543" y="3467"/>
                  </a:lnTo>
                  <a:lnTo>
                    <a:pt x="84543" y="15113"/>
                  </a:lnTo>
                  <a:lnTo>
                    <a:pt x="84543" y="43700"/>
                  </a:lnTo>
                  <a:lnTo>
                    <a:pt x="80911" y="50228"/>
                  </a:lnTo>
                  <a:lnTo>
                    <a:pt x="65951" y="50228"/>
                  </a:lnTo>
                  <a:lnTo>
                    <a:pt x="62318" y="43700"/>
                  </a:lnTo>
                  <a:lnTo>
                    <a:pt x="62318" y="15113"/>
                  </a:lnTo>
                  <a:lnTo>
                    <a:pt x="65951" y="8674"/>
                  </a:lnTo>
                  <a:lnTo>
                    <a:pt x="80911" y="8674"/>
                  </a:lnTo>
                  <a:lnTo>
                    <a:pt x="84543" y="15113"/>
                  </a:lnTo>
                  <a:lnTo>
                    <a:pt x="84543" y="3467"/>
                  </a:lnTo>
                  <a:lnTo>
                    <a:pt x="82867" y="2082"/>
                  </a:lnTo>
                  <a:lnTo>
                    <a:pt x="73469" y="165"/>
                  </a:lnTo>
                  <a:lnTo>
                    <a:pt x="64020" y="2082"/>
                  </a:lnTo>
                  <a:lnTo>
                    <a:pt x="57111" y="7721"/>
                  </a:lnTo>
                  <a:lnTo>
                    <a:pt x="52857" y="16891"/>
                  </a:lnTo>
                  <a:lnTo>
                    <a:pt x="51409" y="29413"/>
                  </a:lnTo>
                  <a:lnTo>
                    <a:pt x="52857" y="41948"/>
                  </a:lnTo>
                  <a:lnTo>
                    <a:pt x="57111" y="51142"/>
                  </a:lnTo>
                  <a:lnTo>
                    <a:pt x="64020" y="56807"/>
                  </a:lnTo>
                  <a:lnTo>
                    <a:pt x="73469" y="58750"/>
                  </a:lnTo>
                  <a:lnTo>
                    <a:pt x="82867" y="56807"/>
                  </a:lnTo>
                  <a:lnTo>
                    <a:pt x="89750" y="51142"/>
                  </a:lnTo>
                  <a:lnTo>
                    <a:pt x="90182" y="50228"/>
                  </a:lnTo>
                  <a:lnTo>
                    <a:pt x="94005" y="41948"/>
                  </a:lnTo>
                  <a:lnTo>
                    <a:pt x="95453" y="29413"/>
                  </a:lnTo>
                  <a:close/>
                </a:path>
                <a:path w="198755" h="59055">
                  <a:moveTo>
                    <a:pt x="130568" y="495"/>
                  </a:moveTo>
                  <a:lnTo>
                    <a:pt x="107340" y="495"/>
                  </a:lnTo>
                  <a:lnTo>
                    <a:pt x="107340" y="10236"/>
                  </a:lnTo>
                  <a:lnTo>
                    <a:pt x="119405" y="10236"/>
                  </a:lnTo>
                  <a:lnTo>
                    <a:pt x="119405" y="58420"/>
                  </a:lnTo>
                  <a:lnTo>
                    <a:pt x="130568" y="58420"/>
                  </a:lnTo>
                  <a:lnTo>
                    <a:pt x="130568" y="495"/>
                  </a:lnTo>
                  <a:close/>
                </a:path>
                <a:path w="198755" h="59055">
                  <a:moveTo>
                    <a:pt x="198742" y="35191"/>
                  </a:moveTo>
                  <a:lnTo>
                    <a:pt x="190487" y="35191"/>
                  </a:lnTo>
                  <a:lnTo>
                    <a:pt x="190398" y="21894"/>
                  </a:lnTo>
                  <a:lnTo>
                    <a:pt x="180149" y="21894"/>
                  </a:lnTo>
                  <a:lnTo>
                    <a:pt x="180149" y="35191"/>
                  </a:lnTo>
                  <a:lnTo>
                    <a:pt x="164122" y="35191"/>
                  </a:lnTo>
                  <a:lnTo>
                    <a:pt x="182549" y="495"/>
                  </a:lnTo>
                  <a:lnTo>
                    <a:pt x="171894" y="495"/>
                  </a:lnTo>
                  <a:lnTo>
                    <a:pt x="152476" y="36601"/>
                  </a:lnTo>
                  <a:lnTo>
                    <a:pt x="152476" y="44691"/>
                  </a:lnTo>
                  <a:lnTo>
                    <a:pt x="180149" y="44691"/>
                  </a:lnTo>
                  <a:lnTo>
                    <a:pt x="180149" y="58420"/>
                  </a:lnTo>
                  <a:lnTo>
                    <a:pt x="190398" y="58420"/>
                  </a:lnTo>
                  <a:lnTo>
                    <a:pt x="190398" y="44691"/>
                  </a:lnTo>
                  <a:lnTo>
                    <a:pt x="198742" y="44691"/>
                  </a:lnTo>
                  <a:lnTo>
                    <a:pt x="198742" y="35191"/>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9" name="object 415"/>
            <p:cNvSpPr/>
            <p:nvPr/>
          </p:nvSpPr>
          <p:spPr>
            <a:xfrm>
              <a:off x="23889600" y="26450280"/>
              <a:ext cx="122040" cy="3210840"/>
            </a:xfrm>
            <a:custGeom>
              <a:avLst/>
              <a:gdLst>
                <a:gd name="textAreaLeft" fmla="*/ 0 w 122040"/>
                <a:gd name="textAreaRight" fmla="*/ 122400 w 122040"/>
                <a:gd name="textAreaTop" fmla="*/ 0 h 3210840"/>
                <a:gd name="textAreaBottom" fmla="*/ 3211200 h 3210840"/>
              </a:gdLst>
              <a:ahLst/>
              <a:cxnLst/>
              <a:rect l="textAreaLeft" t="textAreaTop" r="textAreaRight" b="textAreaBottom"/>
              <a:pathLst>
                <a:path w="66675" h="1741169">
                  <a:moveTo>
                    <a:pt x="66267" y="0"/>
                  </a:moveTo>
                  <a:lnTo>
                    <a:pt x="0" y="0"/>
                  </a:lnTo>
                  <a:lnTo>
                    <a:pt x="0" y="1740545"/>
                  </a:lnTo>
                  <a:lnTo>
                    <a:pt x="66267" y="1740545"/>
                  </a:lnTo>
                  <a:lnTo>
                    <a:pt x="6626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grpSp>
        <p:nvGrpSpPr>
          <p:cNvPr id="450" name="object 416"/>
          <p:cNvGrpSpPr/>
          <p:nvPr/>
        </p:nvGrpSpPr>
        <p:grpSpPr>
          <a:xfrm>
            <a:off x="24512400" y="26828640"/>
            <a:ext cx="363240" cy="3021840"/>
            <a:chOff x="24512400" y="26828640"/>
            <a:chExt cx="363240" cy="3021840"/>
          </a:xfrm>
        </p:grpSpPr>
        <p:sp>
          <p:nvSpPr>
            <p:cNvPr id="451" name="object 417"/>
            <p:cNvSpPr/>
            <p:nvPr/>
          </p:nvSpPr>
          <p:spPr>
            <a:xfrm>
              <a:off x="24513120" y="29742120"/>
              <a:ext cx="362520" cy="108360"/>
            </a:xfrm>
            <a:custGeom>
              <a:avLst/>
              <a:gdLst>
                <a:gd name="textAreaLeft" fmla="*/ 0 w 362520"/>
                <a:gd name="textAreaRight" fmla="*/ 362880 w 362520"/>
                <a:gd name="textAreaTop" fmla="*/ 0 h 108360"/>
                <a:gd name="textAreaBottom" fmla="*/ 108720 h 108360"/>
              </a:gdLst>
              <a:ahLst/>
              <a:cxnLst/>
              <a:rect l="textAreaLeft" t="textAreaTop" r="textAreaRight" b="textAreaBottom"/>
              <a:pathLst>
                <a:path w="196850" h="59055">
                  <a:moveTo>
                    <a:pt x="44030" y="48666"/>
                  </a:moveTo>
                  <a:lnTo>
                    <a:pt x="15608" y="48666"/>
                  </a:lnTo>
                  <a:lnTo>
                    <a:pt x="30480" y="33870"/>
                  </a:lnTo>
                  <a:lnTo>
                    <a:pt x="36931" y="27266"/>
                  </a:lnTo>
                  <a:lnTo>
                    <a:pt x="41478" y="20739"/>
                  </a:lnTo>
                  <a:lnTo>
                    <a:pt x="41478" y="5778"/>
                  </a:lnTo>
                  <a:lnTo>
                    <a:pt x="33629" y="0"/>
                  </a:lnTo>
                  <a:lnTo>
                    <a:pt x="14376" y="0"/>
                  </a:lnTo>
                  <a:lnTo>
                    <a:pt x="6692" y="3136"/>
                  </a:lnTo>
                  <a:lnTo>
                    <a:pt x="0" y="8420"/>
                  </a:lnTo>
                  <a:lnTo>
                    <a:pt x="4457" y="16929"/>
                  </a:lnTo>
                  <a:lnTo>
                    <a:pt x="9499" y="12471"/>
                  </a:lnTo>
                  <a:lnTo>
                    <a:pt x="15532" y="9664"/>
                  </a:lnTo>
                  <a:lnTo>
                    <a:pt x="26441" y="9664"/>
                  </a:lnTo>
                  <a:lnTo>
                    <a:pt x="29908" y="12141"/>
                  </a:lnTo>
                  <a:lnTo>
                    <a:pt x="29908" y="16433"/>
                  </a:lnTo>
                  <a:lnTo>
                    <a:pt x="29908" y="19494"/>
                  </a:lnTo>
                  <a:lnTo>
                    <a:pt x="27101" y="23876"/>
                  </a:lnTo>
                  <a:lnTo>
                    <a:pt x="22961" y="27927"/>
                  </a:lnTo>
                  <a:lnTo>
                    <a:pt x="1155" y="50393"/>
                  </a:lnTo>
                  <a:lnTo>
                    <a:pt x="1155" y="58420"/>
                  </a:lnTo>
                  <a:lnTo>
                    <a:pt x="44030" y="58420"/>
                  </a:lnTo>
                  <a:lnTo>
                    <a:pt x="44030" y="48666"/>
                  </a:lnTo>
                  <a:close/>
                </a:path>
                <a:path w="196850" h="59055">
                  <a:moveTo>
                    <a:pt x="95440" y="29413"/>
                  </a:moveTo>
                  <a:lnTo>
                    <a:pt x="93992" y="16891"/>
                  </a:lnTo>
                  <a:lnTo>
                    <a:pt x="90195" y="8674"/>
                  </a:lnTo>
                  <a:lnTo>
                    <a:pt x="89750" y="7721"/>
                  </a:lnTo>
                  <a:lnTo>
                    <a:pt x="84531" y="3454"/>
                  </a:lnTo>
                  <a:lnTo>
                    <a:pt x="84531" y="15113"/>
                  </a:lnTo>
                  <a:lnTo>
                    <a:pt x="84531" y="43700"/>
                  </a:lnTo>
                  <a:lnTo>
                    <a:pt x="80899" y="50228"/>
                  </a:lnTo>
                  <a:lnTo>
                    <a:pt x="65938" y="50228"/>
                  </a:lnTo>
                  <a:lnTo>
                    <a:pt x="62306" y="43700"/>
                  </a:lnTo>
                  <a:lnTo>
                    <a:pt x="62306" y="15113"/>
                  </a:lnTo>
                  <a:lnTo>
                    <a:pt x="65938" y="8674"/>
                  </a:lnTo>
                  <a:lnTo>
                    <a:pt x="80899" y="8674"/>
                  </a:lnTo>
                  <a:lnTo>
                    <a:pt x="84531" y="15113"/>
                  </a:lnTo>
                  <a:lnTo>
                    <a:pt x="84531" y="3454"/>
                  </a:lnTo>
                  <a:lnTo>
                    <a:pt x="82854" y="2082"/>
                  </a:lnTo>
                  <a:lnTo>
                    <a:pt x="73469" y="165"/>
                  </a:lnTo>
                  <a:lnTo>
                    <a:pt x="64020" y="2082"/>
                  </a:lnTo>
                  <a:lnTo>
                    <a:pt x="57099" y="7721"/>
                  </a:lnTo>
                  <a:lnTo>
                    <a:pt x="52844" y="16891"/>
                  </a:lnTo>
                  <a:lnTo>
                    <a:pt x="51396" y="29413"/>
                  </a:lnTo>
                  <a:lnTo>
                    <a:pt x="52844" y="41948"/>
                  </a:lnTo>
                  <a:lnTo>
                    <a:pt x="57099" y="51142"/>
                  </a:lnTo>
                  <a:lnTo>
                    <a:pt x="64020" y="56807"/>
                  </a:lnTo>
                  <a:lnTo>
                    <a:pt x="73469" y="58750"/>
                  </a:lnTo>
                  <a:lnTo>
                    <a:pt x="82854" y="56807"/>
                  </a:lnTo>
                  <a:lnTo>
                    <a:pt x="89750" y="51142"/>
                  </a:lnTo>
                  <a:lnTo>
                    <a:pt x="90170" y="50228"/>
                  </a:lnTo>
                  <a:lnTo>
                    <a:pt x="93992" y="41948"/>
                  </a:lnTo>
                  <a:lnTo>
                    <a:pt x="95440" y="29413"/>
                  </a:lnTo>
                  <a:close/>
                </a:path>
                <a:path w="196850" h="59055">
                  <a:moveTo>
                    <a:pt x="130556" y="495"/>
                  </a:moveTo>
                  <a:lnTo>
                    <a:pt x="107340" y="495"/>
                  </a:lnTo>
                  <a:lnTo>
                    <a:pt x="107340" y="10236"/>
                  </a:lnTo>
                  <a:lnTo>
                    <a:pt x="119405" y="10236"/>
                  </a:lnTo>
                  <a:lnTo>
                    <a:pt x="119405" y="58420"/>
                  </a:lnTo>
                  <a:lnTo>
                    <a:pt x="130556" y="58420"/>
                  </a:lnTo>
                  <a:lnTo>
                    <a:pt x="130556" y="495"/>
                  </a:lnTo>
                  <a:close/>
                </a:path>
                <a:path w="196850" h="59055">
                  <a:moveTo>
                    <a:pt x="196672" y="39166"/>
                  </a:moveTo>
                  <a:lnTo>
                    <a:pt x="195135" y="32143"/>
                  </a:lnTo>
                  <a:lnTo>
                    <a:pt x="190754" y="26593"/>
                  </a:lnTo>
                  <a:lnTo>
                    <a:pt x="183883" y="22948"/>
                  </a:lnTo>
                  <a:lnTo>
                    <a:pt x="174866" y="21640"/>
                  </a:lnTo>
                  <a:lnTo>
                    <a:pt x="167170" y="21640"/>
                  </a:lnTo>
                  <a:lnTo>
                    <a:pt x="167170" y="10236"/>
                  </a:lnTo>
                  <a:lnTo>
                    <a:pt x="194195" y="10236"/>
                  </a:lnTo>
                  <a:lnTo>
                    <a:pt x="194195" y="495"/>
                  </a:lnTo>
                  <a:lnTo>
                    <a:pt x="156933" y="495"/>
                  </a:lnTo>
                  <a:lnTo>
                    <a:pt x="156933" y="31813"/>
                  </a:lnTo>
                  <a:lnTo>
                    <a:pt x="160972" y="31394"/>
                  </a:lnTo>
                  <a:lnTo>
                    <a:pt x="169405" y="31153"/>
                  </a:lnTo>
                  <a:lnTo>
                    <a:pt x="180314" y="31153"/>
                  </a:lnTo>
                  <a:lnTo>
                    <a:pt x="184772" y="34455"/>
                  </a:lnTo>
                  <a:lnTo>
                    <a:pt x="184772" y="45859"/>
                  </a:lnTo>
                  <a:lnTo>
                    <a:pt x="180314" y="49403"/>
                  </a:lnTo>
                  <a:lnTo>
                    <a:pt x="167335" y="49403"/>
                  </a:lnTo>
                  <a:lnTo>
                    <a:pt x="161556" y="47180"/>
                  </a:lnTo>
                  <a:lnTo>
                    <a:pt x="156768" y="43040"/>
                  </a:lnTo>
                  <a:lnTo>
                    <a:pt x="152298" y="51968"/>
                  </a:lnTo>
                  <a:lnTo>
                    <a:pt x="158254" y="56095"/>
                  </a:lnTo>
                  <a:lnTo>
                    <a:pt x="166763" y="58826"/>
                  </a:lnTo>
                  <a:lnTo>
                    <a:pt x="174028" y="58826"/>
                  </a:lnTo>
                  <a:lnTo>
                    <a:pt x="183388" y="57429"/>
                  </a:lnTo>
                  <a:lnTo>
                    <a:pt x="190525" y="53454"/>
                  </a:lnTo>
                  <a:lnTo>
                    <a:pt x="195072" y="47256"/>
                  </a:lnTo>
                  <a:lnTo>
                    <a:pt x="196672" y="39166"/>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2" name="object 418"/>
            <p:cNvSpPr/>
            <p:nvPr/>
          </p:nvSpPr>
          <p:spPr>
            <a:xfrm>
              <a:off x="24512400" y="26828640"/>
              <a:ext cx="122040" cy="2831040"/>
            </a:xfrm>
            <a:custGeom>
              <a:avLst/>
              <a:gdLst>
                <a:gd name="textAreaLeft" fmla="*/ 0 w 122040"/>
                <a:gd name="textAreaRight" fmla="*/ 122400 w 122040"/>
                <a:gd name="textAreaTop" fmla="*/ 0 h 2831040"/>
                <a:gd name="textAreaBottom" fmla="*/ 2831400 h 2831040"/>
              </a:gdLst>
              <a:ahLst/>
              <a:cxnLst/>
              <a:rect l="textAreaLeft" t="textAreaTop" r="textAreaRight" b="textAreaBottom"/>
              <a:pathLst>
                <a:path w="66675" h="1535430">
                  <a:moveTo>
                    <a:pt x="66267" y="0"/>
                  </a:moveTo>
                  <a:lnTo>
                    <a:pt x="0" y="0"/>
                  </a:lnTo>
                  <a:lnTo>
                    <a:pt x="0" y="1535372"/>
                  </a:lnTo>
                  <a:lnTo>
                    <a:pt x="66267" y="1535372"/>
                  </a:lnTo>
                  <a:lnTo>
                    <a:pt x="6626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grpSp>
        <p:nvGrpSpPr>
          <p:cNvPr id="453" name="object 419"/>
          <p:cNvGrpSpPr/>
          <p:nvPr/>
        </p:nvGrpSpPr>
        <p:grpSpPr>
          <a:xfrm>
            <a:off x="25134120" y="26456760"/>
            <a:ext cx="365760" cy="3393720"/>
            <a:chOff x="25134120" y="26456760"/>
            <a:chExt cx="365760" cy="3393720"/>
          </a:xfrm>
        </p:grpSpPr>
        <p:sp>
          <p:nvSpPr>
            <p:cNvPr id="454" name="object 420"/>
            <p:cNvSpPr/>
            <p:nvPr/>
          </p:nvSpPr>
          <p:spPr>
            <a:xfrm>
              <a:off x="25135560" y="29742120"/>
              <a:ext cx="364320" cy="108360"/>
            </a:xfrm>
            <a:custGeom>
              <a:avLst/>
              <a:gdLst>
                <a:gd name="textAreaLeft" fmla="*/ 0 w 364320"/>
                <a:gd name="textAreaRight" fmla="*/ 364680 w 364320"/>
                <a:gd name="textAreaTop" fmla="*/ 0 h 108360"/>
                <a:gd name="textAreaBottom" fmla="*/ 108720 h 108360"/>
              </a:gdLst>
              <a:ahLst/>
              <a:cxnLst/>
              <a:rect l="textAreaLeft" t="textAreaTop" r="textAreaRight" b="textAreaBottom"/>
              <a:pathLst>
                <a:path w="198119" h="59055">
                  <a:moveTo>
                    <a:pt x="44043" y="48666"/>
                  </a:moveTo>
                  <a:lnTo>
                    <a:pt x="15621" y="48666"/>
                  </a:lnTo>
                  <a:lnTo>
                    <a:pt x="30492" y="33870"/>
                  </a:lnTo>
                  <a:lnTo>
                    <a:pt x="36931" y="27266"/>
                  </a:lnTo>
                  <a:lnTo>
                    <a:pt x="41478" y="20739"/>
                  </a:lnTo>
                  <a:lnTo>
                    <a:pt x="41478" y="5778"/>
                  </a:lnTo>
                  <a:lnTo>
                    <a:pt x="33629" y="0"/>
                  </a:lnTo>
                  <a:lnTo>
                    <a:pt x="14376" y="0"/>
                  </a:lnTo>
                  <a:lnTo>
                    <a:pt x="6692" y="3136"/>
                  </a:lnTo>
                  <a:lnTo>
                    <a:pt x="0" y="8420"/>
                  </a:lnTo>
                  <a:lnTo>
                    <a:pt x="4470" y="16929"/>
                  </a:lnTo>
                  <a:lnTo>
                    <a:pt x="9499" y="12471"/>
                  </a:lnTo>
                  <a:lnTo>
                    <a:pt x="15532" y="9664"/>
                  </a:lnTo>
                  <a:lnTo>
                    <a:pt x="26441" y="9664"/>
                  </a:lnTo>
                  <a:lnTo>
                    <a:pt x="29908" y="12141"/>
                  </a:lnTo>
                  <a:lnTo>
                    <a:pt x="29908" y="16433"/>
                  </a:lnTo>
                  <a:lnTo>
                    <a:pt x="29908" y="19494"/>
                  </a:lnTo>
                  <a:lnTo>
                    <a:pt x="27101" y="23876"/>
                  </a:lnTo>
                  <a:lnTo>
                    <a:pt x="22974" y="27927"/>
                  </a:lnTo>
                  <a:lnTo>
                    <a:pt x="1155" y="50393"/>
                  </a:lnTo>
                  <a:lnTo>
                    <a:pt x="1155" y="58420"/>
                  </a:lnTo>
                  <a:lnTo>
                    <a:pt x="44043" y="58420"/>
                  </a:lnTo>
                  <a:lnTo>
                    <a:pt x="44043" y="48666"/>
                  </a:lnTo>
                  <a:close/>
                </a:path>
                <a:path w="198119" h="59055">
                  <a:moveTo>
                    <a:pt x="95453" y="29413"/>
                  </a:moveTo>
                  <a:lnTo>
                    <a:pt x="94005" y="16891"/>
                  </a:lnTo>
                  <a:lnTo>
                    <a:pt x="90195" y="8674"/>
                  </a:lnTo>
                  <a:lnTo>
                    <a:pt x="89763" y="7721"/>
                  </a:lnTo>
                  <a:lnTo>
                    <a:pt x="84543" y="3454"/>
                  </a:lnTo>
                  <a:lnTo>
                    <a:pt x="84543" y="15113"/>
                  </a:lnTo>
                  <a:lnTo>
                    <a:pt x="84543" y="43700"/>
                  </a:lnTo>
                  <a:lnTo>
                    <a:pt x="80911" y="50228"/>
                  </a:lnTo>
                  <a:lnTo>
                    <a:pt x="65951" y="50228"/>
                  </a:lnTo>
                  <a:lnTo>
                    <a:pt x="62318" y="43700"/>
                  </a:lnTo>
                  <a:lnTo>
                    <a:pt x="62318" y="15113"/>
                  </a:lnTo>
                  <a:lnTo>
                    <a:pt x="65951" y="8674"/>
                  </a:lnTo>
                  <a:lnTo>
                    <a:pt x="80911" y="8674"/>
                  </a:lnTo>
                  <a:lnTo>
                    <a:pt x="84543" y="15113"/>
                  </a:lnTo>
                  <a:lnTo>
                    <a:pt x="84543" y="3454"/>
                  </a:lnTo>
                  <a:lnTo>
                    <a:pt x="82867" y="2082"/>
                  </a:lnTo>
                  <a:lnTo>
                    <a:pt x="73469" y="165"/>
                  </a:lnTo>
                  <a:lnTo>
                    <a:pt x="64033" y="2082"/>
                  </a:lnTo>
                  <a:lnTo>
                    <a:pt x="57111" y="7721"/>
                  </a:lnTo>
                  <a:lnTo>
                    <a:pt x="52857" y="16891"/>
                  </a:lnTo>
                  <a:lnTo>
                    <a:pt x="51409" y="29413"/>
                  </a:lnTo>
                  <a:lnTo>
                    <a:pt x="52857" y="41948"/>
                  </a:lnTo>
                  <a:lnTo>
                    <a:pt x="57111" y="51142"/>
                  </a:lnTo>
                  <a:lnTo>
                    <a:pt x="64033" y="56807"/>
                  </a:lnTo>
                  <a:lnTo>
                    <a:pt x="73469" y="58750"/>
                  </a:lnTo>
                  <a:lnTo>
                    <a:pt x="82867" y="56807"/>
                  </a:lnTo>
                  <a:lnTo>
                    <a:pt x="89763" y="51142"/>
                  </a:lnTo>
                  <a:lnTo>
                    <a:pt x="90182" y="50228"/>
                  </a:lnTo>
                  <a:lnTo>
                    <a:pt x="94005" y="41948"/>
                  </a:lnTo>
                  <a:lnTo>
                    <a:pt x="95453" y="29413"/>
                  </a:lnTo>
                  <a:close/>
                </a:path>
                <a:path w="198119" h="59055">
                  <a:moveTo>
                    <a:pt x="130568" y="495"/>
                  </a:moveTo>
                  <a:lnTo>
                    <a:pt x="107353" y="495"/>
                  </a:lnTo>
                  <a:lnTo>
                    <a:pt x="107353" y="10236"/>
                  </a:lnTo>
                  <a:lnTo>
                    <a:pt x="119418" y="10236"/>
                  </a:lnTo>
                  <a:lnTo>
                    <a:pt x="119418" y="58420"/>
                  </a:lnTo>
                  <a:lnTo>
                    <a:pt x="130568" y="58420"/>
                  </a:lnTo>
                  <a:lnTo>
                    <a:pt x="130568" y="495"/>
                  </a:lnTo>
                  <a:close/>
                </a:path>
                <a:path w="198119" h="59055">
                  <a:moveTo>
                    <a:pt x="198005" y="39331"/>
                  </a:moveTo>
                  <a:lnTo>
                    <a:pt x="196710" y="31648"/>
                  </a:lnTo>
                  <a:lnTo>
                    <a:pt x="195249" y="29337"/>
                  </a:lnTo>
                  <a:lnTo>
                    <a:pt x="194678" y="28422"/>
                  </a:lnTo>
                  <a:lnTo>
                    <a:pt x="193014" y="25793"/>
                  </a:lnTo>
                  <a:lnTo>
                    <a:pt x="187845" y="22491"/>
                  </a:lnTo>
                  <a:lnTo>
                    <a:pt x="187845" y="33134"/>
                  </a:lnTo>
                  <a:lnTo>
                    <a:pt x="187845" y="45770"/>
                  </a:lnTo>
                  <a:lnTo>
                    <a:pt x="183375" y="49580"/>
                  </a:lnTo>
                  <a:lnTo>
                    <a:pt x="169164" y="49580"/>
                  </a:lnTo>
                  <a:lnTo>
                    <a:pt x="165696" y="44373"/>
                  </a:lnTo>
                  <a:lnTo>
                    <a:pt x="165696" y="33959"/>
                  </a:lnTo>
                  <a:lnTo>
                    <a:pt x="169913" y="29337"/>
                  </a:lnTo>
                  <a:lnTo>
                    <a:pt x="183794" y="29337"/>
                  </a:lnTo>
                  <a:lnTo>
                    <a:pt x="187845" y="33134"/>
                  </a:lnTo>
                  <a:lnTo>
                    <a:pt x="187845" y="22491"/>
                  </a:lnTo>
                  <a:lnTo>
                    <a:pt x="187159" y="22047"/>
                  </a:lnTo>
                  <a:lnTo>
                    <a:pt x="179412" y="20739"/>
                  </a:lnTo>
                  <a:lnTo>
                    <a:pt x="172389" y="20739"/>
                  </a:lnTo>
                  <a:lnTo>
                    <a:pt x="167182" y="23469"/>
                  </a:lnTo>
                  <a:lnTo>
                    <a:pt x="164211" y="28422"/>
                  </a:lnTo>
                  <a:lnTo>
                    <a:pt x="164122" y="25793"/>
                  </a:lnTo>
                  <a:lnTo>
                    <a:pt x="164033" y="23469"/>
                  </a:lnTo>
                  <a:lnTo>
                    <a:pt x="163944" y="20739"/>
                  </a:lnTo>
                  <a:lnTo>
                    <a:pt x="163842" y="17983"/>
                  </a:lnTo>
                  <a:lnTo>
                    <a:pt x="163791" y="16687"/>
                  </a:lnTo>
                  <a:lnTo>
                    <a:pt x="168922" y="9093"/>
                  </a:lnTo>
                  <a:lnTo>
                    <a:pt x="183959" y="9093"/>
                  </a:lnTo>
                  <a:lnTo>
                    <a:pt x="188671" y="10414"/>
                  </a:lnTo>
                  <a:lnTo>
                    <a:pt x="192138" y="12725"/>
                  </a:lnTo>
                  <a:lnTo>
                    <a:pt x="194043" y="9093"/>
                  </a:lnTo>
                  <a:lnTo>
                    <a:pt x="196430" y="4546"/>
                  </a:lnTo>
                  <a:lnTo>
                    <a:pt x="191719" y="1727"/>
                  </a:lnTo>
                  <a:lnTo>
                    <a:pt x="184696" y="0"/>
                  </a:lnTo>
                  <a:lnTo>
                    <a:pt x="178828" y="0"/>
                  </a:lnTo>
                  <a:lnTo>
                    <a:pt x="168363" y="2171"/>
                  </a:lnTo>
                  <a:lnTo>
                    <a:pt x="160401" y="8343"/>
                  </a:lnTo>
                  <a:lnTo>
                    <a:pt x="155333" y="17983"/>
                  </a:lnTo>
                  <a:lnTo>
                    <a:pt x="153555" y="30568"/>
                  </a:lnTo>
                  <a:lnTo>
                    <a:pt x="155194" y="42494"/>
                  </a:lnTo>
                  <a:lnTo>
                    <a:pt x="159905" y="51396"/>
                  </a:lnTo>
                  <a:lnTo>
                    <a:pt x="167386" y="56984"/>
                  </a:lnTo>
                  <a:lnTo>
                    <a:pt x="177342" y="58915"/>
                  </a:lnTo>
                  <a:lnTo>
                    <a:pt x="185839" y="57543"/>
                  </a:lnTo>
                  <a:lnTo>
                    <a:pt x="192354" y="53644"/>
                  </a:lnTo>
                  <a:lnTo>
                    <a:pt x="195110" y="49580"/>
                  </a:lnTo>
                  <a:lnTo>
                    <a:pt x="196532" y="47472"/>
                  </a:lnTo>
                  <a:lnTo>
                    <a:pt x="197954" y="39573"/>
                  </a:lnTo>
                  <a:lnTo>
                    <a:pt x="198005" y="39331"/>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5" name="object 421"/>
            <p:cNvSpPr/>
            <p:nvPr/>
          </p:nvSpPr>
          <p:spPr>
            <a:xfrm>
              <a:off x="25134120" y="26456760"/>
              <a:ext cx="122040" cy="3203640"/>
            </a:xfrm>
            <a:custGeom>
              <a:avLst/>
              <a:gdLst>
                <a:gd name="textAreaLeft" fmla="*/ 0 w 122040"/>
                <a:gd name="textAreaRight" fmla="*/ 122400 w 122040"/>
                <a:gd name="textAreaTop" fmla="*/ 0 h 3203640"/>
                <a:gd name="textAreaBottom" fmla="*/ 3204000 h 3203640"/>
              </a:gdLst>
              <a:ahLst/>
              <a:cxnLst/>
              <a:rect l="textAreaLeft" t="textAreaTop" r="textAreaRight" b="textAreaBottom"/>
              <a:pathLst>
                <a:path w="66675" h="1737359">
                  <a:moveTo>
                    <a:pt x="66267" y="0"/>
                  </a:moveTo>
                  <a:lnTo>
                    <a:pt x="0" y="0"/>
                  </a:lnTo>
                  <a:lnTo>
                    <a:pt x="0" y="1736930"/>
                  </a:lnTo>
                  <a:lnTo>
                    <a:pt x="66267" y="1736930"/>
                  </a:lnTo>
                  <a:lnTo>
                    <a:pt x="66267" y="0"/>
                  </a:lnTo>
                  <a:close/>
                </a:path>
              </a:pathLst>
            </a:custGeom>
            <a:solidFill>
              <a:srgbClr val="EB993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grpSp>
      <p:sp>
        <p:nvSpPr>
          <p:cNvPr id="456" name="object 422"/>
          <p:cNvSpPr/>
          <p:nvPr/>
        </p:nvSpPr>
        <p:spPr>
          <a:xfrm>
            <a:off x="22766760" y="25513920"/>
            <a:ext cx="122040" cy="4146480"/>
          </a:xfrm>
          <a:custGeom>
            <a:avLst/>
            <a:gdLst>
              <a:gd name="textAreaLeft" fmla="*/ 0 w 122040"/>
              <a:gd name="textAreaRight" fmla="*/ 122400 w 122040"/>
              <a:gd name="textAreaTop" fmla="*/ 0 h 4146480"/>
              <a:gd name="textAreaBottom" fmla="*/ 4146840 h 4146480"/>
            </a:gdLst>
            <a:ahLst/>
            <a:cxnLst/>
            <a:rect l="textAreaLeft" t="textAreaTop" r="textAreaRight" b="textAreaBottom"/>
            <a:pathLst>
              <a:path w="66675" h="2248534">
                <a:moveTo>
                  <a:pt x="66267" y="0"/>
                </a:moveTo>
                <a:lnTo>
                  <a:pt x="0" y="0"/>
                </a:lnTo>
                <a:lnTo>
                  <a:pt x="0" y="2248062"/>
                </a:lnTo>
                <a:lnTo>
                  <a:pt x="66267" y="2248062"/>
                </a:lnTo>
                <a:lnTo>
                  <a:pt x="6626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7" name="object 423"/>
          <p:cNvSpPr/>
          <p:nvPr/>
        </p:nvSpPr>
        <p:spPr>
          <a:xfrm>
            <a:off x="23388840" y="26035200"/>
            <a:ext cx="122040" cy="3625200"/>
          </a:xfrm>
          <a:custGeom>
            <a:avLst/>
            <a:gdLst>
              <a:gd name="textAreaLeft" fmla="*/ 0 w 122040"/>
              <a:gd name="textAreaRight" fmla="*/ 122400 w 122040"/>
              <a:gd name="textAreaTop" fmla="*/ 0 h 3625200"/>
              <a:gd name="textAreaBottom" fmla="*/ 3625560 h 3625200"/>
            </a:gdLst>
            <a:ahLst/>
            <a:cxnLst/>
            <a:rect l="textAreaLeft" t="textAreaTop" r="textAreaRight" b="textAreaBottom"/>
            <a:pathLst>
              <a:path w="66675" h="1965959">
                <a:moveTo>
                  <a:pt x="66267" y="0"/>
                </a:moveTo>
                <a:lnTo>
                  <a:pt x="0" y="0"/>
                </a:lnTo>
                <a:lnTo>
                  <a:pt x="0" y="1965528"/>
                </a:lnTo>
                <a:lnTo>
                  <a:pt x="66267" y="1965528"/>
                </a:lnTo>
                <a:lnTo>
                  <a:pt x="6626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8" name="object 424"/>
          <p:cNvSpPr/>
          <p:nvPr/>
        </p:nvSpPr>
        <p:spPr>
          <a:xfrm>
            <a:off x="24011640" y="26268840"/>
            <a:ext cx="122040" cy="3390840"/>
          </a:xfrm>
          <a:custGeom>
            <a:avLst/>
            <a:gdLst>
              <a:gd name="textAreaLeft" fmla="*/ 0 w 122040"/>
              <a:gd name="textAreaRight" fmla="*/ 122400 w 122040"/>
              <a:gd name="textAreaTop" fmla="*/ 0 h 3390840"/>
              <a:gd name="textAreaBottom" fmla="*/ 3391200 h 3390840"/>
            </a:gdLst>
            <a:ahLst/>
            <a:cxnLst/>
            <a:rect l="textAreaLeft" t="textAreaTop" r="textAreaRight" b="textAreaBottom"/>
            <a:pathLst>
              <a:path w="66675" h="1838959">
                <a:moveTo>
                  <a:pt x="66267" y="0"/>
                </a:moveTo>
                <a:lnTo>
                  <a:pt x="0" y="0"/>
                </a:lnTo>
                <a:lnTo>
                  <a:pt x="0" y="1838921"/>
                </a:lnTo>
                <a:lnTo>
                  <a:pt x="66267" y="1838921"/>
                </a:lnTo>
                <a:lnTo>
                  <a:pt x="6626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9" name="object 425"/>
          <p:cNvSpPr/>
          <p:nvPr/>
        </p:nvSpPr>
        <p:spPr>
          <a:xfrm>
            <a:off x="24634440" y="27113040"/>
            <a:ext cx="122040" cy="2547720"/>
          </a:xfrm>
          <a:custGeom>
            <a:avLst/>
            <a:gdLst>
              <a:gd name="textAreaLeft" fmla="*/ 0 w 122040"/>
              <a:gd name="textAreaRight" fmla="*/ 122400 w 122040"/>
              <a:gd name="textAreaTop" fmla="*/ 0 h 2547720"/>
              <a:gd name="textAreaBottom" fmla="*/ 2548080 h 2547720"/>
            </a:gdLst>
            <a:ahLst/>
            <a:cxnLst/>
            <a:rect l="textAreaLeft" t="textAreaTop" r="textAreaRight" b="textAreaBottom"/>
            <a:pathLst>
              <a:path w="66675" h="1381759">
                <a:moveTo>
                  <a:pt x="66267" y="0"/>
                </a:moveTo>
                <a:lnTo>
                  <a:pt x="0" y="0"/>
                </a:lnTo>
                <a:lnTo>
                  <a:pt x="0" y="1381463"/>
                </a:lnTo>
                <a:lnTo>
                  <a:pt x="66267" y="1381463"/>
                </a:lnTo>
                <a:lnTo>
                  <a:pt x="6626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0" name="object 426"/>
          <p:cNvSpPr/>
          <p:nvPr/>
        </p:nvSpPr>
        <p:spPr>
          <a:xfrm>
            <a:off x="25256520" y="25893720"/>
            <a:ext cx="122040" cy="3766680"/>
          </a:xfrm>
          <a:custGeom>
            <a:avLst/>
            <a:gdLst>
              <a:gd name="textAreaLeft" fmla="*/ 0 w 122040"/>
              <a:gd name="textAreaRight" fmla="*/ 122400 w 122040"/>
              <a:gd name="textAreaTop" fmla="*/ 0 h 3766680"/>
              <a:gd name="textAreaBottom" fmla="*/ 3767040 h 3766680"/>
            </a:gdLst>
            <a:ahLst/>
            <a:cxnLst/>
            <a:rect l="textAreaLeft" t="textAreaTop" r="textAreaRight" b="textAreaBottom"/>
            <a:pathLst>
              <a:path w="66675" h="2042794">
                <a:moveTo>
                  <a:pt x="66267" y="0"/>
                </a:moveTo>
                <a:lnTo>
                  <a:pt x="0" y="0"/>
                </a:lnTo>
                <a:lnTo>
                  <a:pt x="0" y="2042166"/>
                </a:lnTo>
                <a:lnTo>
                  <a:pt x="66267" y="2042166"/>
                </a:lnTo>
                <a:lnTo>
                  <a:pt x="66267" y="0"/>
                </a:lnTo>
                <a:close/>
              </a:path>
            </a:pathLst>
          </a:custGeom>
          <a:solidFill>
            <a:srgbClr val="E4494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1" name="object 427"/>
          <p:cNvSpPr/>
          <p:nvPr/>
        </p:nvSpPr>
        <p:spPr>
          <a:xfrm>
            <a:off x="22889160" y="26120880"/>
            <a:ext cx="122040" cy="3539520"/>
          </a:xfrm>
          <a:custGeom>
            <a:avLst/>
            <a:gdLst>
              <a:gd name="textAreaLeft" fmla="*/ 0 w 122040"/>
              <a:gd name="textAreaRight" fmla="*/ 122400 w 122040"/>
              <a:gd name="textAreaTop" fmla="*/ 0 h 3539520"/>
              <a:gd name="textAreaBottom" fmla="*/ 3539880 h 3539520"/>
            </a:gdLst>
            <a:ahLst/>
            <a:cxnLst/>
            <a:rect l="textAreaLeft" t="textAreaTop" r="textAreaRight" b="textAreaBottom"/>
            <a:pathLst>
              <a:path w="66675" h="1919605">
                <a:moveTo>
                  <a:pt x="66267" y="0"/>
                </a:moveTo>
                <a:lnTo>
                  <a:pt x="0" y="0"/>
                </a:lnTo>
                <a:lnTo>
                  <a:pt x="0" y="1919174"/>
                </a:lnTo>
                <a:lnTo>
                  <a:pt x="66267" y="1919174"/>
                </a:lnTo>
                <a:lnTo>
                  <a:pt x="6626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2" name="object 428"/>
          <p:cNvSpPr/>
          <p:nvPr/>
        </p:nvSpPr>
        <p:spPr>
          <a:xfrm>
            <a:off x="23511240" y="25695360"/>
            <a:ext cx="122040" cy="3965400"/>
          </a:xfrm>
          <a:custGeom>
            <a:avLst/>
            <a:gdLst>
              <a:gd name="textAreaLeft" fmla="*/ 0 w 122040"/>
              <a:gd name="textAreaRight" fmla="*/ 122400 w 122040"/>
              <a:gd name="textAreaTop" fmla="*/ 0 h 3965400"/>
              <a:gd name="textAreaBottom" fmla="*/ 3965760 h 3965400"/>
            </a:gdLst>
            <a:ahLst/>
            <a:cxnLst/>
            <a:rect l="textAreaLeft" t="textAreaTop" r="textAreaRight" b="textAreaBottom"/>
            <a:pathLst>
              <a:path w="66675" h="2150109">
                <a:moveTo>
                  <a:pt x="66267" y="0"/>
                </a:moveTo>
                <a:lnTo>
                  <a:pt x="0" y="0"/>
                </a:lnTo>
                <a:lnTo>
                  <a:pt x="0" y="2150038"/>
                </a:lnTo>
                <a:lnTo>
                  <a:pt x="66267" y="2150038"/>
                </a:lnTo>
                <a:lnTo>
                  <a:pt x="6626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3" name="object 429"/>
          <p:cNvSpPr/>
          <p:nvPr/>
        </p:nvSpPr>
        <p:spPr>
          <a:xfrm>
            <a:off x="24133680" y="25941600"/>
            <a:ext cx="122040" cy="3718800"/>
          </a:xfrm>
          <a:custGeom>
            <a:avLst/>
            <a:gdLst>
              <a:gd name="textAreaLeft" fmla="*/ 0 w 122040"/>
              <a:gd name="textAreaRight" fmla="*/ 122400 w 122040"/>
              <a:gd name="textAreaTop" fmla="*/ 0 h 3718800"/>
              <a:gd name="textAreaBottom" fmla="*/ 3719160 h 3718800"/>
            </a:gdLst>
            <a:ahLst/>
            <a:cxnLst/>
            <a:rect l="textAreaLeft" t="textAreaTop" r="textAreaRight" b="textAreaBottom"/>
            <a:pathLst>
              <a:path w="66675" h="2016759">
                <a:moveTo>
                  <a:pt x="66267" y="0"/>
                </a:moveTo>
                <a:lnTo>
                  <a:pt x="0" y="0"/>
                </a:lnTo>
                <a:lnTo>
                  <a:pt x="0" y="2016366"/>
                </a:lnTo>
                <a:lnTo>
                  <a:pt x="66267" y="2016366"/>
                </a:lnTo>
                <a:lnTo>
                  <a:pt x="6626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4" name="object 430"/>
          <p:cNvSpPr/>
          <p:nvPr/>
        </p:nvSpPr>
        <p:spPr>
          <a:xfrm>
            <a:off x="24756480" y="27254160"/>
            <a:ext cx="122040" cy="2406240"/>
          </a:xfrm>
          <a:custGeom>
            <a:avLst/>
            <a:gdLst>
              <a:gd name="textAreaLeft" fmla="*/ 0 w 122040"/>
              <a:gd name="textAreaRight" fmla="*/ 122400 w 122040"/>
              <a:gd name="textAreaTop" fmla="*/ 0 h 2406240"/>
              <a:gd name="textAreaBottom" fmla="*/ 2406600 h 2406240"/>
            </a:gdLst>
            <a:ahLst/>
            <a:cxnLst/>
            <a:rect l="textAreaLeft" t="textAreaTop" r="textAreaRight" b="textAreaBottom"/>
            <a:pathLst>
              <a:path w="66675" h="1304925">
                <a:moveTo>
                  <a:pt x="66267" y="0"/>
                </a:moveTo>
                <a:lnTo>
                  <a:pt x="0" y="0"/>
                </a:lnTo>
                <a:lnTo>
                  <a:pt x="0" y="1304515"/>
                </a:lnTo>
                <a:lnTo>
                  <a:pt x="66267" y="1304515"/>
                </a:lnTo>
                <a:lnTo>
                  <a:pt x="6626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5" name="object 431"/>
          <p:cNvSpPr/>
          <p:nvPr/>
        </p:nvSpPr>
        <p:spPr>
          <a:xfrm>
            <a:off x="25378560" y="25758360"/>
            <a:ext cx="122040" cy="3901320"/>
          </a:xfrm>
          <a:custGeom>
            <a:avLst/>
            <a:gdLst>
              <a:gd name="textAreaLeft" fmla="*/ 0 w 122040"/>
              <a:gd name="textAreaRight" fmla="*/ 122400 w 122040"/>
              <a:gd name="textAreaTop" fmla="*/ 0 h 3901320"/>
              <a:gd name="textAreaBottom" fmla="*/ 3901680 h 3901320"/>
            </a:gdLst>
            <a:ahLst/>
            <a:cxnLst/>
            <a:rect l="textAreaLeft" t="textAreaTop" r="textAreaRight" b="textAreaBottom"/>
            <a:pathLst>
              <a:path w="66675" h="2115819">
                <a:moveTo>
                  <a:pt x="66267" y="0"/>
                </a:moveTo>
                <a:lnTo>
                  <a:pt x="0" y="0"/>
                </a:lnTo>
                <a:lnTo>
                  <a:pt x="0" y="2115774"/>
                </a:lnTo>
                <a:lnTo>
                  <a:pt x="66267" y="2115774"/>
                </a:lnTo>
                <a:lnTo>
                  <a:pt x="66267" y="0"/>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6" name="object 432"/>
          <p:cNvSpPr/>
          <p:nvPr/>
        </p:nvSpPr>
        <p:spPr>
          <a:xfrm>
            <a:off x="21146400" y="2951964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7" name="object 433"/>
          <p:cNvSpPr/>
          <p:nvPr/>
        </p:nvSpPr>
        <p:spPr>
          <a:xfrm>
            <a:off x="21146400" y="2937852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8" name="object 434"/>
          <p:cNvSpPr/>
          <p:nvPr/>
        </p:nvSpPr>
        <p:spPr>
          <a:xfrm>
            <a:off x="21146400" y="2923632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9" name="object 435"/>
          <p:cNvSpPr/>
          <p:nvPr/>
        </p:nvSpPr>
        <p:spPr>
          <a:xfrm>
            <a:off x="21146400" y="2909412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0" name="object 436"/>
          <p:cNvSpPr/>
          <p:nvPr/>
        </p:nvSpPr>
        <p:spPr>
          <a:xfrm>
            <a:off x="21146400" y="2895192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1" name="object 437"/>
          <p:cNvSpPr/>
          <p:nvPr/>
        </p:nvSpPr>
        <p:spPr>
          <a:xfrm>
            <a:off x="21146400" y="2881080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2" name="object 438"/>
          <p:cNvSpPr/>
          <p:nvPr/>
        </p:nvSpPr>
        <p:spPr>
          <a:xfrm>
            <a:off x="21146400" y="2866860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3" name="object 439"/>
          <p:cNvSpPr/>
          <p:nvPr/>
        </p:nvSpPr>
        <p:spPr>
          <a:xfrm>
            <a:off x="21146400" y="2852640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4" name="object 440"/>
          <p:cNvSpPr/>
          <p:nvPr/>
        </p:nvSpPr>
        <p:spPr>
          <a:xfrm>
            <a:off x="21146400" y="2838456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5" name="object 441"/>
          <p:cNvSpPr/>
          <p:nvPr/>
        </p:nvSpPr>
        <p:spPr>
          <a:xfrm>
            <a:off x="21146400" y="2824308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6" name="object 442"/>
          <p:cNvSpPr/>
          <p:nvPr/>
        </p:nvSpPr>
        <p:spPr>
          <a:xfrm>
            <a:off x="21146400" y="2810088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7" name="object 443"/>
          <p:cNvSpPr/>
          <p:nvPr/>
        </p:nvSpPr>
        <p:spPr>
          <a:xfrm>
            <a:off x="21146400" y="2795868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8" name="object 444"/>
          <p:cNvSpPr/>
          <p:nvPr/>
        </p:nvSpPr>
        <p:spPr>
          <a:xfrm>
            <a:off x="21146400" y="2781684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9" name="object 445"/>
          <p:cNvSpPr/>
          <p:nvPr/>
        </p:nvSpPr>
        <p:spPr>
          <a:xfrm>
            <a:off x="21146400" y="2767536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0" name="object 446"/>
          <p:cNvSpPr/>
          <p:nvPr/>
        </p:nvSpPr>
        <p:spPr>
          <a:xfrm>
            <a:off x="21146400" y="2753316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1" name="object 447"/>
          <p:cNvSpPr/>
          <p:nvPr/>
        </p:nvSpPr>
        <p:spPr>
          <a:xfrm>
            <a:off x="21146400" y="2739096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2" name="object 448"/>
          <p:cNvSpPr/>
          <p:nvPr/>
        </p:nvSpPr>
        <p:spPr>
          <a:xfrm>
            <a:off x="21146400" y="2724912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3" name="object 449"/>
          <p:cNvSpPr/>
          <p:nvPr/>
        </p:nvSpPr>
        <p:spPr>
          <a:xfrm>
            <a:off x="21146400" y="2710764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4" name="object 450"/>
          <p:cNvSpPr/>
          <p:nvPr/>
        </p:nvSpPr>
        <p:spPr>
          <a:xfrm>
            <a:off x="21146400" y="2696544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5" name="object 451"/>
          <p:cNvSpPr/>
          <p:nvPr/>
        </p:nvSpPr>
        <p:spPr>
          <a:xfrm>
            <a:off x="21146400" y="2682324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6" name="object 452"/>
          <p:cNvSpPr/>
          <p:nvPr/>
        </p:nvSpPr>
        <p:spPr>
          <a:xfrm>
            <a:off x="21146400" y="2668140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7" name="object 453"/>
          <p:cNvSpPr/>
          <p:nvPr/>
        </p:nvSpPr>
        <p:spPr>
          <a:xfrm>
            <a:off x="21146400" y="2653920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8" name="object 454"/>
          <p:cNvSpPr/>
          <p:nvPr/>
        </p:nvSpPr>
        <p:spPr>
          <a:xfrm>
            <a:off x="21146400" y="2639772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9" name="object 455"/>
          <p:cNvSpPr/>
          <p:nvPr/>
        </p:nvSpPr>
        <p:spPr>
          <a:xfrm>
            <a:off x="21146400" y="2625552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0" name="object 456"/>
          <p:cNvSpPr/>
          <p:nvPr/>
        </p:nvSpPr>
        <p:spPr>
          <a:xfrm>
            <a:off x="21146400" y="2611368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1" name="object 457"/>
          <p:cNvSpPr/>
          <p:nvPr/>
        </p:nvSpPr>
        <p:spPr>
          <a:xfrm>
            <a:off x="21146400" y="2597148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2" name="object 458"/>
          <p:cNvSpPr/>
          <p:nvPr/>
        </p:nvSpPr>
        <p:spPr>
          <a:xfrm>
            <a:off x="21146400" y="2583000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3" name="object 459"/>
          <p:cNvSpPr/>
          <p:nvPr/>
        </p:nvSpPr>
        <p:spPr>
          <a:xfrm>
            <a:off x="21146400" y="2568780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4" name="object 460"/>
          <p:cNvSpPr/>
          <p:nvPr/>
        </p:nvSpPr>
        <p:spPr>
          <a:xfrm>
            <a:off x="21146400" y="2554596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5" name="object 461"/>
          <p:cNvSpPr/>
          <p:nvPr/>
        </p:nvSpPr>
        <p:spPr>
          <a:xfrm>
            <a:off x="21146400" y="25403760"/>
            <a:ext cx="110880" cy="11160"/>
          </a:xfrm>
          <a:custGeom>
            <a:avLst/>
            <a:gdLst>
              <a:gd name="textAreaLeft" fmla="*/ 0 w 110880"/>
              <a:gd name="textAreaRight" fmla="*/ 111240 w 110880"/>
              <a:gd name="textAreaTop" fmla="*/ 0 h 11160"/>
              <a:gd name="textAreaBottom" fmla="*/ 11520 h 11160"/>
            </a:gdLst>
            <a:ahLst/>
            <a:cxnLst/>
            <a:rect l="textAreaLeft" t="textAreaTop" r="textAreaRight" b="textAreaBottom"/>
            <a:pathLst>
              <a:path w="60325" h="6350">
                <a:moveTo>
                  <a:pt x="58535" y="0"/>
                </a:moveTo>
                <a:lnTo>
                  <a:pt x="1315" y="0"/>
                </a:lnTo>
                <a:lnTo>
                  <a:pt x="0" y="1322"/>
                </a:lnTo>
                <a:lnTo>
                  <a:pt x="0" y="4585"/>
                </a:lnTo>
                <a:lnTo>
                  <a:pt x="1315" y="5907"/>
                </a:lnTo>
                <a:lnTo>
                  <a:pt x="56903" y="5907"/>
                </a:lnTo>
                <a:lnTo>
                  <a:pt x="58535" y="5907"/>
                </a:lnTo>
                <a:lnTo>
                  <a:pt x="59843" y="4585"/>
                </a:lnTo>
                <a:lnTo>
                  <a:pt x="59843" y="1322"/>
                </a:lnTo>
                <a:lnTo>
                  <a:pt x="58535" y="0"/>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6" name="object 462"/>
          <p:cNvSpPr/>
          <p:nvPr/>
        </p:nvSpPr>
        <p:spPr>
          <a:xfrm>
            <a:off x="20979720" y="25047360"/>
            <a:ext cx="4837680" cy="4839840"/>
          </a:xfrm>
          <a:custGeom>
            <a:avLst/>
            <a:gdLst>
              <a:gd name="textAreaLeft" fmla="*/ 0 w 4837680"/>
              <a:gd name="textAreaRight" fmla="*/ 4838040 w 4837680"/>
              <a:gd name="textAreaTop" fmla="*/ 0 h 4839840"/>
              <a:gd name="textAreaBottom" fmla="*/ 4840200 h 4839840"/>
            </a:gdLst>
            <a:ahLst/>
            <a:cxnLst/>
            <a:rect l="textAreaLeft" t="textAreaTop" r="textAreaRight" b="textAreaBottom"/>
            <a:pathLst>
              <a:path w="2623819" h="2624455">
                <a:moveTo>
                  <a:pt x="2623515" y="2499703"/>
                </a:moveTo>
                <a:lnTo>
                  <a:pt x="2622943" y="2498191"/>
                </a:lnTo>
                <a:lnTo>
                  <a:pt x="2621800" y="2497036"/>
                </a:lnTo>
                <a:lnTo>
                  <a:pt x="2581364" y="2456624"/>
                </a:lnTo>
                <a:lnTo>
                  <a:pt x="2577630" y="2456624"/>
                </a:lnTo>
                <a:lnTo>
                  <a:pt x="2573032" y="2461209"/>
                </a:lnTo>
                <a:lnTo>
                  <a:pt x="2573032" y="2464930"/>
                </a:lnTo>
                <a:lnTo>
                  <a:pt x="2603398" y="2495321"/>
                </a:lnTo>
                <a:lnTo>
                  <a:pt x="126352" y="2495321"/>
                </a:lnTo>
                <a:lnTo>
                  <a:pt x="126352" y="122288"/>
                </a:lnTo>
                <a:lnTo>
                  <a:pt x="147434" y="122288"/>
                </a:lnTo>
                <a:lnTo>
                  <a:pt x="149072" y="122288"/>
                </a:lnTo>
                <a:lnTo>
                  <a:pt x="150380" y="120967"/>
                </a:lnTo>
                <a:lnTo>
                  <a:pt x="150380" y="117703"/>
                </a:lnTo>
                <a:lnTo>
                  <a:pt x="149072" y="116382"/>
                </a:lnTo>
                <a:lnTo>
                  <a:pt x="126352" y="116382"/>
                </a:lnTo>
                <a:lnTo>
                  <a:pt x="126352" y="20675"/>
                </a:lnTo>
                <a:lnTo>
                  <a:pt x="155575" y="49885"/>
                </a:lnTo>
                <a:lnTo>
                  <a:pt x="157086" y="50469"/>
                </a:lnTo>
                <a:lnTo>
                  <a:pt x="160108" y="50469"/>
                </a:lnTo>
                <a:lnTo>
                  <a:pt x="161607" y="49885"/>
                </a:lnTo>
                <a:lnTo>
                  <a:pt x="165061" y="46443"/>
                </a:lnTo>
                <a:lnTo>
                  <a:pt x="165061" y="42722"/>
                </a:lnTo>
                <a:lnTo>
                  <a:pt x="162750" y="40411"/>
                </a:lnTo>
                <a:lnTo>
                  <a:pt x="122326" y="0"/>
                </a:lnTo>
                <a:lnTo>
                  <a:pt x="118592" y="0"/>
                </a:lnTo>
                <a:lnTo>
                  <a:pt x="75857" y="42722"/>
                </a:lnTo>
                <a:lnTo>
                  <a:pt x="75857" y="46443"/>
                </a:lnTo>
                <a:lnTo>
                  <a:pt x="79311" y="49885"/>
                </a:lnTo>
                <a:lnTo>
                  <a:pt x="80810" y="50469"/>
                </a:lnTo>
                <a:lnTo>
                  <a:pt x="83832" y="50469"/>
                </a:lnTo>
                <a:lnTo>
                  <a:pt x="85344" y="49885"/>
                </a:lnTo>
                <a:lnTo>
                  <a:pt x="114566" y="20675"/>
                </a:lnTo>
                <a:lnTo>
                  <a:pt x="114566" y="116382"/>
                </a:lnTo>
                <a:lnTo>
                  <a:pt x="91846" y="116382"/>
                </a:lnTo>
                <a:lnTo>
                  <a:pt x="90538" y="117703"/>
                </a:lnTo>
                <a:lnTo>
                  <a:pt x="90538" y="120967"/>
                </a:lnTo>
                <a:lnTo>
                  <a:pt x="91846" y="122288"/>
                </a:lnTo>
                <a:lnTo>
                  <a:pt x="114566" y="122288"/>
                </a:lnTo>
                <a:lnTo>
                  <a:pt x="114566" y="2495321"/>
                </a:lnTo>
                <a:lnTo>
                  <a:pt x="2641" y="2495321"/>
                </a:lnTo>
                <a:lnTo>
                  <a:pt x="0" y="2497937"/>
                </a:lnTo>
                <a:lnTo>
                  <a:pt x="0" y="2504465"/>
                </a:lnTo>
                <a:lnTo>
                  <a:pt x="2641" y="2507094"/>
                </a:lnTo>
                <a:lnTo>
                  <a:pt x="114566" y="2507094"/>
                </a:lnTo>
                <a:lnTo>
                  <a:pt x="114566" y="2621457"/>
                </a:lnTo>
                <a:lnTo>
                  <a:pt x="117208" y="2624074"/>
                </a:lnTo>
                <a:lnTo>
                  <a:pt x="123710" y="2624074"/>
                </a:lnTo>
                <a:lnTo>
                  <a:pt x="126352" y="2621457"/>
                </a:lnTo>
                <a:lnTo>
                  <a:pt x="126352" y="2507094"/>
                </a:lnTo>
                <a:lnTo>
                  <a:pt x="2603398" y="2507094"/>
                </a:lnTo>
                <a:lnTo>
                  <a:pt x="2573032" y="2537485"/>
                </a:lnTo>
                <a:lnTo>
                  <a:pt x="2573032" y="2541193"/>
                </a:lnTo>
                <a:lnTo>
                  <a:pt x="2576487" y="2544648"/>
                </a:lnTo>
                <a:lnTo>
                  <a:pt x="2577998" y="2545232"/>
                </a:lnTo>
                <a:lnTo>
                  <a:pt x="2581021" y="2545232"/>
                </a:lnTo>
                <a:lnTo>
                  <a:pt x="2582519" y="2544648"/>
                </a:lnTo>
                <a:lnTo>
                  <a:pt x="2622943" y="2504224"/>
                </a:lnTo>
                <a:lnTo>
                  <a:pt x="2623515" y="2502712"/>
                </a:lnTo>
                <a:lnTo>
                  <a:pt x="2623515" y="2499703"/>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497" name="object 463"/>
          <p:cNvPicPr/>
          <p:nvPr/>
        </p:nvPicPr>
        <p:blipFill>
          <a:blip r:embed="rId11"/>
          <a:stretch/>
        </p:blipFill>
        <p:spPr>
          <a:xfrm>
            <a:off x="13240080" y="14872320"/>
            <a:ext cx="6137640" cy="3327840"/>
          </a:xfrm>
          <a:prstGeom prst="rect">
            <a:avLst/>
          </a:prstGeom>
          <a:ln w="0">
            <a:noFill/>
          </a:ln>
        </p:spPr>
      </p:pic>
      <p:pic>
        <p:nvPicPr>
          <p:cNvPr id="498" name="object 464"/>
          <p:cNvPicPr/>
          <p:nvPr/>
        </p:nvPicPr>
        <p:blipFill>
          <a:blip r:embed="rId12"/>
          <a:stretch/>
        </p:blipFill>
        <p:spPr>
          <a:xfrm>
            <a:off x="19675800" y="14872320"/>
            <a:ext cx="6137640" cy="3327840"/>
          </a:xfrm>
          <a:prstGeom prst="rect">
            <a:avLst/>
          </a:prstGeom>
          <a:ln w="0">
            <a:noFill/>
          </a:ln>
        </p:spPr>
      </p:pic>
      <p:sp>
        <p:nvSpPr>
          <p:cNvPr id="2" name="正方形/長方形 1">
            <a:extLst>
              <a:ext uri="{FF2B5EF4-FFF2-40B4-BE49-F238E27FC236}">
                <a16:creationId xmlns:a16="http://schemas.microsoft.com/office/drawing/2014/main" id="{92ABDB8A-C314-29AC-96F1-3B9C0E03C7C6}"/>
              </a:ext>
            </a:extLst>
          </p:cNvPr>
          <p:cNvSpPr/>
          <p:nvPr/>
        </p:nvSpPr>
        <p:spPr>
          <a:xfrm>
            <a:off x="3606849" y="280212"/>
            <a:ext cx="18990702" cy="162771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6000" b="0" strike="noStrike" spc="-1">
                <a:solidFill>
                  <a:schemeClr val="bg1"/>
                </a:solidFill>
                <a:latin typeface="Arial"/>
              </a:rPr>
              <a:t>〇〇〇〇〇〇〇〇〇〇〇〇〇〇〇〇症例について</a:t>
            </a:r>
            <a:endParaRPr lang="en-US" sz="6000" b="0" strike="noStrike" spc="-1" dirty="0">
              <a:solidFill>
                <a:schemeClr val="bg1"/>
              </a:solidFill>
              <a:latin typeface="Arial"/>
            </a:endParaRPr>
          </a:p>
          <a:p>
            <a:pPr algn="ctr">
              <a:lnSpc>
                <a:spcPct val="100000"/>
              </a:lnSpc>
            </a:pPr>
            <a:r>
              <a:rPr lang="ja-JP" sz="4000" b="0" strike="noStrike" spc="-1">
                <a:solidFill>
                  <a:schemeClr val="bg1"/>
                </a:solidFill>
                <a:latin typeface="Arial"/>
              </a:rPr>
              <a:t>（</a:t>
            </a:r>
            <a:r>
              <a:rPr lang="ja-JP" sz="4800" b="0" strike="noStrike" spc="-1">
                <a:solidFill>
                  <a:schemeClr val="bg1"/>
                </a:solidFill>
                <a:latin typeface="Arial"/>
              </a:rPr>
              <a:t>〇〇身体所見等から考える〇〇〇〇の診断に向けて）</a:t>
            </a:r>
            <a:endParaRPr lang="en-US" sz="48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29D40126-4F08-DF06-F489-5CB1F9D92D3B}"/>
              </a:ext>
            </a:extLst>
          </p:cNvPr>
          <p:cNvSpPr/>
          <p:nvPr/>
        </p:nvSpPr>
        <p:spPr>
          <a:xfrm>
            <a:off x="3315448" y="2162885"/>
            <a:ext cx="19577143" cy="79037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3600" b="0" strike="noStrike" spc="-1">
                <a:solidFill>
                  <a:schemeClr val="bg1"/>
                </a:solidFill>
                <a:latin typeface="Arial"/>
              </a:rPr>
              <a:t>〇〇〇〇〇〇〇〇病院〇〇〇内科・〇〇〇〇〇センター</a:t>
            </a:r>
            <a:r>
              <a:rPr lang="ja-JP" altLang="en-US" sz="3600" b="0" strike="noStrike" spc="-1">
                <a:solidFill>
                  <a:schemeClr val="bg1"/>
                </a:solidFill>
                <a:latin typeface="Arial"/>
              </a:rPr>
              <a:t>　</a:t>
            </a:r>
            <a:r>
              <a:rPr lang="ja-JP" altLang="ja-JP" sz="3600" b="0" strike="noStrike" spc="-1">
                <a:solidFill>
                  <a:schemeClr val="bg1"/>
                </a:solidFill>
                <a:latin typeface="Arial"/>
              </a:rPr>
              <a:t>名前　太郎</a:t>
            </a:r>
            <a:endParaRPr lang="en-US" altLang="ja-JP" sz="3600" b="0" strike="noStrike" spc="-1" dirty="0">
              <a:solidFill>
                <a:schemeClr val="bg1"/>
              </a:solidFill>
              <a:latin typeface="Arial"/>
            </a:endParaRPr>
          </a:p>
          <a:p>
            <a:pPr algn="ctr">
              <a:lnSpc>
                <a:spcPct val="100000"/>
              </a:lnSpc>
            </a:pPr>
            <a:endParaRPr lang="en-US" sz="3600" b="0" strike="noStrike" spc="-1" dirty="0">
              <a:solidFill>
                <a:schemeClr val="bg1"/>
              </a:solidFill>
              <a:latin typeface="Arial"/>
            </a:endParaRPr>
          </a:p>
        </p:txBody>
      </p:sp>
      <p:sp>
        <p:nvSpPr>
          <p:cNvPr id="4" name="テキスト ボックス 3">
            <a:extLst>
              <a:ext uri="{FF2B5EF4-FFF2-40B4-BE49-F238E27FC236}">
                <a16:creationId xmlns:a16="http://schemas.microsoft.com/office/drawing/2014/main" id="{2D84D279-F964-8ED1-7D95-460596EEBE0A}"/>
              </a:ext>
            </a:extLst>
          </p:cNvPr>
          <p:cNvSpPr txBox="1"/>
          <p:nvPr/>
        </p:nvSpPr>
        <p:spPr>
          <a:xfrm>
            <a:off x="369000" y="4145184"/>
            <a:ext cx="25444440" cy="2258640"/>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240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21C74DC9-BD5D-A642-5A98-606FAB685397}"/>
              </a:ext>
            </a:extLst>
          </p:cNvPr>
          <p:cNvSpPr/>
          <p:nvPr/>
        </p:nvSpPr>
        <p:spPr>
          <a:xfrm>
            <a:off x="11727542" y="3302400"/>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4000" spc="-1" dirty="0" err="1">
                <a:solidFill>
                  <a:schemeClr val="bg1"/>
                </a:solidFill>
                <a:latin typeface="Arial"/>
              </a:rPr>
              <a:t>背景</a:t>
            </a:r>
            <a:endParaRPr lang="en-US" sz="4000" b="0" strike="noStrike" spc="-1" dirty="0">
              <a:solidFill>
                <a:schemeClr val="bg1"/>
              </a:solidFill>
              <a:latin typeface="Arial"/>
            </a:endParaRPr>
          </a:p>
        </p:txBody>
      </p:sp>
      <p:sp>
        <p:nvSpPr>
          <p:cNvPr id="7" name="テキスト ボックス 6">
            <a:extLst>
              <a:ext uri="{FF2B5EF4-FFF2-40B4-BE49-F238E27FC236}">
                <a16:creationId xmlns:a16="http://schemas.microsoft.com/office/drawing/2014/main" id="{A8DD232E-F3B9-54B8-96E9-CC0FD200E4A2}"/>
              </a:ext>
            </a:extLst>
          </p:cNvPr>
          <p:cNvSpPr txBox="1"/>
          <p:nvPr/>
        </p:nvSpPr>
        <p:spPr>
          <a:xfrm>
            <a:off x="369000" y="20763410"/>
            <a:ext cx="25444440" cy="3210790"/>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2400" strike="noStrike" spc="-1" dirty="0">
              <a:solidFill>
                <a:srgbClr val="000000"/>
              </a:solidFill>
              <a:latin typeface="Arial"/>
            </a:endParaRPr>
          </a:p>
        </p:txBody>
      </p:sp>
      <p:sp>
        <p:nvSpPr>
          <p:cNvPr id="8" name="テキスト ボックス 7">
            <a:extLst>
              <a:ext uri="{FF2B5EF4-FFF2-40B4-BE49-F238E27FC236}">
                <a16:creationId xmlns:a16="http://schemas.microsoft.com/office/drawing/2014/main" id="{1B0C794B-A501-F92D-FC5B-FC7C4CDAD4EF}"/>
              </a:ext>
            </a:extLst>
          </p:cNvPr>
          <p:cNvSpPr txBox="1"/>
          <p:nvPr/>
        </p:nvSpPr>
        <p:spPr>
          <a:xfrm>
            <a:off x="369000" y="7485790"/>
            <a:ext cx="15806520" cy="5287009"/>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400" strike="noStrike" spc="-1" dirty="0">
              <a:solidFill>
                <a:srgbClr val="000000"/>
              </a:solidFill>
              <a:latin typeface="Arial"/>
            </a:endParaRPr>
          </a:p>
        </p:txBody>
      </p:sp>
      <p:sp>
        <p:nvSpPr>
          <p:cNvPr id="9" name="テキスト ボックス 8">
            <a:extLst>
              <a:ext uri="{FF2B5EF4-FFF2-40B4-BE49-F238E27FC236}">
                <a16:creationId xmlns:a16="http://schemas.microsoft.com/office/drawing/2014/main" id="{9E61CD30-FFAA-009F-C08F-5B063435D513}"/>
              </a:ext>
            </a:extLst>
          </p:cNvPr>
          <p:cNvSpPr txBox="1"/>
          <p:nvPr/>
        </p:nvSpPr>
        <p:spPr>
          <a:xfrm>
            <a:off x="369000" y="12931376"/>
            <a:ext cx="25444440" cy="154242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a:t>
            </a:r>
            <a:endParaRPr lang="en-US" altLang="ja-JP" sz="2400" strike="noStrike" spc="-1" dirty="0">
              <a:solidFill>
                <a:srgbClr val="000000"/>
              </a:solidFill>
              <a:latin typeface="Arial"/>
            </a:endParaRPr>
          </a:p>
        </p:txBody>
      </p:sp>
      <p:sp>
        <p:nvSpPr>
          <p:cNvPr id="10" name="テキスト ボックス 9">
            <a:extLst>
              <a:ext uri="{FF2B5EF4-FFF2-40B4-BE49-F238E27FC236}">
                <a16:creationId xmlns:a16="http://schemas.microsoft.com/office/drawing/2014/main" id="{6B57C495-D1B1-89ED-5BF2-F39DBC06370D}"/>
              </a:ext>
            </a:extLst>
          </p:cNvPr>
          <p:cNvSpPr txBox="1"/>
          <p:nvPr/>
        </p:nvSpPr>
        <p:spPr>
          <a:xfrm>
            <a:off x="369000" y="18258750"/>
            <a:ext cx="25444440" cy="1542424"/>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a:t>
            </a:r>
            <a:endParaRPr lang="en-US" altLang="ja-JP" sz="2400" strike="noStrike" spc="-1" dirty="0">
              <a:solidFill>
                <a:srgbClr val="000000"/>
              </a:solidFill>
              <a:latin typeface="Arial"/>
            </a:endParaRPr>
          </a:p>
        </p:txBody>
      </p:sp>
      <p:sp>
        <p:nvSpPr>
          <p:cNvPr id="11" name="テキスト ボックス 10">
            <a:extLst>
              <a:ext uri="{FF2B5EF4-FFF2-40B4-BE49-F238E27FC236}">
                <a16:creationId xmlns:a16="http://schemas.microsoft.com/office/drawing/2014/main" id="{FCA1B693-25B8-9B79-3521-99C941A5E265}"/>
              </a:ext>
            </a:extLst>
          </p:cNvPr>
          <p:cNvSpPr txBox="1"/>
          <p:nvPr/>
        </p:nvSpPr>
        <p:spPr>
          <a:xfrm>
            <a:off x="369000" y="24938903"/>
            <a:ext cx="15806520" cy="5287009"/>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40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B201EA27-4BC6-0E66-4379-C4BC13CB374A}"/>
              </a:ext>
            </a:extLst>
          </p:cNvPr>
          <p:cNvSpPr txBox="1"/>
          <p:nvPr/>
        </p:nvSpPr>
        <p:spPr>
          <a:xfrm>
            <a:off x="369000" y="30185705"/>
            <a:ext cx="25444440" cy="2089735"/>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24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BB413788-28A3-992B-B8E8-3C4FA02773F1}"/>
              </a:ext>
            </a:extLst>
          </p:cNvPr>
          <p:cNvSpPr txBox="1"/>
          <p:nvPr/>
        </p:nvSpPr>
        <p:spPr>
          <a:xfrm>
            <a:off x="369000" y="33286715"/>
            <a:ext cx="25444440" cy="3752405"/>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2400" strike="noStrike" spc="-1" dirty="0">
              <a:solidFill>
                <a:srgbClr val="000000"/>
              </a:solidFill>
              <a:latin typeface="Arial"/>
            </a:endParaRPr>
          </a:p>
        </p:txBody>
      </p:sp>
      <p:sp>
        <p:nvSpPr>
          <p:cNvPr id="15" name="正方形/長方形 14">
            <a:extLst>
              <a:ext uri="{FF2B5EF4-FFF2-40B4-BE49-F238E27FC236}">
                <a16:creationId xmlns:a16="http://schemas.microsoft.com/office/drawing/2014/main" id="{12B1ED94-C62D-A025-C672-6554BAFEDE4D}"/>
              </a:ext>
            </a:extLst>
          </p:cNvPr>
          <p:cNvSpPr/>
          <p:nvPr/>
        </p:nvSpPr>
        <p:spPr>
          <a:xfrm>
            <a:off x="11727542" y="6562435"/>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4000" spc="-1" dirty="0" err="1">
                <a:solidFill>
                  <a:schemeClr val="bg1"/>
                </a:solidFill>
                <a:latin typeface="Arial"/>
              </a:rPr>
              <a:t>症例</a:t>
            </a:r>
            <a:endParaRPr lang="en-US" sz="4000" b="0" strike="noStrike" spc="-1" dirty="0">
              <a:solidFill>
                <a:schemeClr val="bg1"/>
              </a:solidFill>
              <a:latin typeface="Arial"/>
            </a:endParaRPr>
          </a:p>
        </p:txBody>
      </p:sp>
      <p:sp>
        <p:nvSpPr>
          <p:cNvPr id="16" name="正方形/長方形 15">
            <a:extLst>
              <a:ext uri="{FF2B5EF4-FFF2-40B4-BE49-F238E27FC236}">
                <a16:creationId xmlns:a16="http://schemas.microsoft.com/office/drawing/2014/main" id="{C59705BE-DEDE-E3A4-1016-5D5B2A803ACC}"/>
              </a:ext>
            </a:extLst>
          </p:cNvPr>
          <p:cNvSpPr/>
          <p:nvPr/>
        </p:nvSpPr>
        <p:spPr>
          <a:xfrm>
            <a:off x="11727542" y="19920627"/>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4000" spc="-1" dirty="0" err="1">
                <a:solidFill>
                  <a:schemeClr val="bg1"/>
                </a:solidFill>
                <a:latin typeface="Arial"/>
              </a:rPr>
              <a:t>経過</a:t>
            </a:r>
            <a:endParaRPr lang="en-US" sz="4000" b="0" strike="noStrike" spc="-1" dirty="0">
              <a:solidFill>
                <a:schemeClr val="bg1"/>
              </a:solidFill>
              <a:latin typeface="Arial"/>
            </a:endParaRPr>
          </a:p>
        </p:txBody>
      </p:sp>
      <p:sp>
        <p:nvSpPr>
          <p:cNvPr id="17" name="正方形/長方形 16">
            <a:extLst>
              <a:ext uri="{FF2B5EF4-FFF2-40B4-BE49-F238E27FC236}">
                <a16:creationId xmlns:a16="http://schemas.microsoft.com/office/drawing/2014/main" id="{F7DBC624-F4D2-7061-360D-9EE219DD2578}"/>
              </a:ext>
            </a:extLst>
          </p:cNvPr>
          <p:cNvSpPr/>
          <p:nvPr/>
        </p:nvSpPr>
        <p:spPr>
          <a:xfrm>
            <a:off x="11727542" y="23975792"/>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4000" spc="-1" dirty="0" err="1">
                <a:solidFill>
                  <a:schemeClr val="bg1"/>
                </a:solidFill>
                <a:latin typeface="Arial"/>
              </a:rPr>
              <a:t>結果</a:t>
            </a:r>
            <a:endParaRPr lang="en-US" sz="4000" b="0" strike="noStrike" spc="-1" dirty="0">
              <a:solidFill>
                <a:schemeClr val="bg1"/>
              </a:solidFill>
              <a:latin typeface="Arial"/>
            </a:endParaRPr>
          </a:p>
        </p:txBody>
      </p:sp>
      <p:sp>
        <p:nvSpPr>
          <p:cNvPr id="18" name="正方形/長方形 17">
            <a:extLst>
              <a:ext uri="{FF2B5EF4-FFF2-40B4-BE49-F238E27FC236}">
                <a16:creationId xmlns:a16="http://schemas.microsoft.com/office/drawing/2014/main" id="{F378CBC0-32A4-426C-F619-A811DC8C6763}"/>
              </a:ext>
            </a:extLst>
          </p:cNvPr>
          <p:cNvSpPr/>
          <p:nvPr/>
        </p:nvSpPr>
        <p:spPr>
          <a:xfrm>
            <a:off x="11727542" y="32443931"/>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en-US" sz="4000" spc="-1" dirty="0" err="1">
                <a:solidFill>
                  <a:schemeClr val="bg1"/>
                </a:solidFill>
                <a:latin typeface="Arial"/>
              </a:rPr>
              <a:t>考察</a:t>
            </a:r>
            <a:endParaRPr lang="en-US" sz="4000" b="0" strike="noStrike" spc="-1" dirty="0">
              <a:solidFill>
                <a:schemeClr val="bg1"/>
              </a:solidFill>
              <a:latin typeface="Arial"/>
            </a:endParaRPr>
          </a:p>
        </p:txBody>
      </p:sp>
      <p:sp>
        <p:nvSpPr>
          <p:cNvPr id="6" name="テキスト ボックス 5">
            <a:extLst>
              <a:ext uri="{FF2B5EF4-FFF2-40B4-BE49-F238E27FC236}">
                <a16:creationId xmlns:a16="http://schemas.microsoft.com/office/drawing/2014/main" id="{EC67E9B0-2787-EA42-6407-D7ACB10A2E3E}"/>
              </a:ext>
            </a:extLst>
          </p:cNvPr>
          <p:cNvSpPr txBox="1"/>
          <p:nvPr/>
        </p:nvSpPr>
        <p:spPr>
          <a:xfrm>
            <a:off x="-18105120" y="10241280"/>
            <a:ext cx="184731" cy="369332"/>
          </a:xfrm>
          <a:prstGeom prst="rect">
            <a:avLst/>
          </a:prstGeom>
          <a:noFill/>
        </p:spPr>
        <p:txBody>
          <a:bodyPr wrap="none" rtlCol="0">
            <a:spAutoFit/>
          </a:bodyPr>
          <a:lstStyle/>
          <a:p>
            <a:endParaRPr kumimoji="1" lang="ja-JP" altLang="en-US"/>
          </a:p>
        </p:txBody>
      </p:sp>
      <p:grpSp>
        <p:nvGrpSpPr>
          <p:cNvPr id="14" name="グループ化 13">
            <a:extLst>
              <a:ext uri="{FF2B5EF4-FFF2-40B4-BE49-F238E27FC236}">
                <a16:creationId xmlns:a16="http://schemas.microsoft.com/office/drawing/2014/main" id="{9D7DD8DC-1E4A-D22A-2267-DF8FFCA78620}"/>
              </a:ext>
            </a:extLst>
          </p:cNvPr>
          <p:cNvGrpSpPr/>
          <p:nvPr/>
        </p:nvGrpSpPr>
        <p:grpSpPr>
          <a:xfrm>
            <a:off x="27507206" y="15013608"/>
            <a:ext cx="14113568" cy="9768556"/>
            <a:chOff x="27507206" y="15013608"/>
            <a:chExt cx="14113568" cy="9768556"/>
          </a:xfrm>
        </p:grpSpPr>
        <p:sp>
          <p:nvSpPr>
            <p:cNvPr id="19" name="テキスト ボックス 18">
              <a:extLst>
                <a:ext uri="{FF2B5EF4-FFF2-40B4-BE49-F238E27FC236}">
                  <a16:creationId xmlns:a16="http://schemas.microsoft.com/office/drawing/2014/main" id="{BAEF645C-A70D-BF91-2400-37E182BDAD48}"/>
                </a:ext>
              </a:extLst>
            </p:cNvPr>
            <p:cNvSpPr txBox="1"/>
            <p:nvPr/>
          </p:nvSpPr>
          <p:spPr>
            <a:xfrm>
              <a:off x="27507206" y="15013608"/>
              <a:ext cx="11520000" cy="1077218"/>
            </a:xfrm>
            <a:prstGeom prst="rect">
              <a:avLst/>
            </a:prstGeom>
            <a:noFill/>
          </p:spPr>
          <p:txBody>
            <a:bodyPr wrap="square" lIns="0" tIns="0" rIns="0" bIns="0" rtlCol="0">
              <a:spAutoFit/>
            </a:bodyPr>
            <a:lstStyle/>
            <a:p>
              <a:pPr algn="ctr"/>
              <a:r>
                <a:rPr lang="en-US" altLang="ja-JP" sz="7000" b="1" dirty="0">
                  <a:latin typeface="ＭＳ ゴシック" pitchFamily="49" charset="-128"/>
                  <a:ea typeface="ＭＳ ゴシック" pitchFamily="49" charset="-128"/>
                </a:rPr>
                <a:t>B1</a:t>
              </a:r>
            </a:p>
          </p:txBody>
        </p:sp>
        <p:sp>
          <p:nvSpPr>
            <p:cNvPr id="20" name="テキスト ボックス 19">
              <a:extLst>
                <a:ext uri="{FF2B5EF4-FFF2-40B4-BE49-F238E27FC236}">
                  <a16:creationId xmlns:a16="http://schemas.microsoft.com/office/drawing/2014/main" id="{4600DA1A-C8A3-5C56-0E62-174297C9DD90}"/>
                </a:ext>
              </a:extLst>
            </p:cNvPr>
            <p:cNvSpPr txBox="1"/>
            <p:nvPr/>
          </p:nvSpPr>
          <p:spPr>
            <a:xfrm>
              <a:off x="27507206" y="16470950"/>
              <a:ext cx="11520000" cy="4320000"/>
            </a:xfrm>
            <a:prstGeom prst="rect">
              <a:avLst/>
            </a:prstGeom>
            <a:noFill/>
            <a:ln>
              <a:solidFill>
                <a:srgbClr val="FF0000"/>
              </a:solidFill>
            </a:ln>
          </p:spPr>
          <p:txBody>
            <a:bodyPr wrap="square" lIns="0" tIns="540000" rIns="0" bIns="540000" rtlCol="0">
              <a:spAutoFit/>
            </a:bodyPr>
            <a:lstStyle/>
            <a:p>
              <a:pPr algn="ctr"/>
              <a:r>
                <a:rPr lang="ja-JP" altLang="en-US" sz="7000">
                  <a:latin typeface="ＭＳ ゴシック" pitchFamily="49" charset="-128"/>
                  <a:ea typeface="ＭＳ ゴシック" pitchFamily="49" charset="-128"/>
                </a:rPr>
                <a:t>ページ設定</a:t>
              </a:r>
              <a:r>
                <a:rPr lang="en-US" altLang="ja-JP" sz="7000" b="1" baseline="40000">
                  <a:latin typeface="ＭＳ ゴシック" pitchFamily="49" charset="-128"/>
                  <a:ea typeface="ＭＳ ゴシック" pitchFamily="49" charset="-128"/>
                </a:rPr>
                <a:t>※</a:t>
              </a:r>
              <a:endParaRPr lang="en-US" altLang="ja-JP" sz="7000">
                <a:latin typeface="ＭＳ ゴシック" pitchFamily="49" charset="-128"/>
                <a:ea typeface="ＭＳ ゴシック" pitchFamily="49" charset="-128"/>
              </a:endParaRPr>
            </a:p>
            <a:p>
              <a:pPr algn="ctr"/>
              <a:r>
                <a:rPr lang="ja-JP" altLang="en-US" sz="7000">
                  <a:latin typeface="ＭＳ ゴシック" pitchFamily="49" charset="-128"/>
                  <a:ea typeface="ＭＳ ゴシック" pitchFamily="49" charset="-128"/>
                </a:rPr>
                <a:t>幅　 </a:t>
              </a:r>
              <a:r>
                <a:rPr lang="en-US" altLang="ja-JP" sz="7000">
                  <a:latin typeface="ＭＳ ゴシック" pitchFamily="49" charset="-128"/>
                  <a:ea typeface="ＭＳ ゴシック" pitchFamily="49" charset="-128"/>
                </a:rPr>
                <a:t>72.8cm</a:t>
              </a:r>
            </a:p>
            <a:p>
              <a:pPr algn="ctr"/>
              <a:r>
                <a:rPr lang="ja-JP" altLang="en-US" sz="7000">
                  <a:latin typeface="ＭＳ ゴシック" pitchFamily="49" charset="-128"/>
                  <a:ea typeface="ＭＳ ゴシック" pitchFamily="49" charset="-128"/>
                </a:rPr>
                <a:t>高さ  </a:t>
              </a:r>
              <a:r>
                <a:rPr lang="en-US" altLang="ja-JP" sz="7000">
                  <a:latin typeface="ＭＳ ゴシック" pitchFamily="49" charset="-128"/>
                  <a:ea typeface="ＭＳ ゴシック" pitchFamily="49" charset="-128"/>
                </a:rPr>
                <a:t>103cm</a:t>
              </a:r>
            </a:p>
          </p:txBody>
        </p:sp>
        <p:sp>
          <p:nvSpPr>
            <p:cNvPr id="21" name="テキスト ボックス 20">
              <a:extLst>
                <a:ext uri="{FF2B5EF4-FFF2-40B4-BE49-F238E27FC236}">
                  <a16:creationId xmlns:a16="http://schemas.microsoft.com/office/drawing/2014/main" id="{9FD9F7BF-1FE6-AAA2-5611-CD9E5F75B98E}"/>
                </a:ext>
              </a:extLst>
            </p:cNvPr>
            <p:cNvSpPr txBox="1"/>
            <p:nvPr/>
          </p:nvSpPr>
          <p:spPr>
            <a:xfrm>
              <a:off x="27507206" y="21319678"/>
              <a:ext cx="14113568" cy="3462486"/>
            </a:xfrm>
            <a:prstGeom prst="rect">
              <a:avLst/>
            </a:prstGeom>
            <a:noFill/>
          </p:spPr>
          <p:txBody>
            <a:bodyPr wrap="square" lIns="0" tIns="0" rIns="0" bIns="0" rtlCol="0">
              <a:spAutoFit/>
            </a:bodyPr>
            <a:lstStyle/>
            <a:p>
              <a:r>
                <a:rPr lang="en-US" altLang="ja-JP" sz="4500" b="1" dirty="0">
                  <a:latin typeface="ＭＳ ゴシック" pitchFamily="49" charset="-128"/>
                  <a:ea typeface="ＭＳ ゴシック" pitchFamily="49" charset="-128"/>
                </a:rPr>
                <a:t>※</a:t>
              </a:r>
              <a:r>
                <a:rPr lang="en-US" altLang="ja-JP" sz="4500" dirty="0">
                  <a:latin typeface="ＭＳ ゴシック" pitchFamily="49" charset="-128"/>
                  <a:ea typeface="ＭＳ ゴシック" pitchFamily="49" charset="-128"/>
                </a:rPr>
                <a:t>PowerPoint</a:t>
              </a:r>
              <a:r>
                <a:rPr lang="ja-JP" altLang="en-US" sz="4500" dirty="0">
                  <a:latin typeface="ＭＳ ゴシック" pitchFamily="49" charset="-128"/>
                  <a:ea typeface="ＭＳ ゴシック" pitchFamily="49" charset="-128"/>
                </a:rPr>
                <a:t>のバージョンによっては数値に</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若干誤差が生じている場合がありますが、</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そのまま作成いただいて問題ございません。</a:t>
              </a:r>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p:txBody>
        </p:sp>
      </p:grpSp>
      <p:sp>
        <p:nvSpPr>
          <p:cNvPr id="22" name="正方形/長方形 21">
            <a:extLst>
              <a:ext uri="{FF2B5EF4-FFF2-40B4-BE49-F238E27FC236}">
                <a16:creationId xmlns:a16="http://schemas.microsoft.com/office/drawing/2014/main" id="{74EE1A31-E1C9-2718-E720-FE567E792A44}"/>
              </a:ext>
            </a:extLst>
          </p:cNvPr>
          <p:cNvSpPr/>
          <p:nvPr/>
        </p:nvSpPr>
        <p:spPr>
          <a:xfrm>
            <a:off x="27507206" y="24782164"/>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TotalTime>
  <Words>2028</Words>
  <Application>Microsoft Macintosh PowerPoint</Application>
  <PresentationFormat>ユーザー設定</PresentationFormat>
  <Paragraphs>26</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B1_ver2</dc:title>
  <dc:subject/>
  <dc:creator>窪 啓嗣</dc:creator>
  <dc:description/>
  <cp:lastModifiedBy>tokyo</cp:lastModifiedBy>
  <cp:revision>3</cp:revision>
  <dcterms:created xsi:type="dcterms:W3CDTF">2024-08-29T09:25:53Z</dcterms:created>
  <dcterms:modified xsi:type="dcterms:W3CDTF">2024-09-06T02:48:45Z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