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slideLayouts/slideLayout3.xml" ContentType="application/vnd.openxmlformats-officedocument.presentationml.slideLayout+xml"/>
  <Override PartName="/ppt/theme/theme3.xml" ContentType="application/vnd.openxmlformats-officedocument.theme+xml"/>
  <Override PartName="/ppt/slideLayouts/slideLayout4.xml" ContentType="application/vnd.openxmlformats-officedocument.presentationml.slideLayout+xml"/>
  <Override PartName="/ppt/theme/theme4.xml" ContentType="application/vnd.openxmlformats-officedocument.theme+xml"/>
  <Override PartName="/ppt/slideLayouts/slideLayout5.xml" ContentType="application/vnd.openxmlformats-officedocument.presentationml.slideLayout+xml"/>
  <Override PartName="/ppt/theme/theme5.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50" r:id="rId2"/>
    <p:sldMasterId id="2147483652" r:id="rId3"/>
    <p:sldMasterId id="2147483654" r:id="rId4"/>
    <p:sldMasterId id="2147483656" r:id="rId5"/>
  </p:sldMasterIdLst>
  <p:sldIdLst>
    <p:sldId id="256" r:id="rId6"/>
  </p:sldIdLst>
  <p:sldSz cx="26208038" cy="37079238"/>
  <p:notesSz cx="7559675" cy="10691813"/>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9843"/>
    <p:restoredTop sz="94708"/>
  </p:normalViewPr>
  <p:slideViewPr>
    <p:cSldViewPr snapToGrid="0">
      <p:cViewPr varScale="1">
        <p:scale>
          <a:sx n="36" d="100"/>
          <a:sy n="36" d="100"/>
        </p:scale>
        <p:origin x="6728" y="41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Master" Target="slideMasters/slideMaster3.xml"/><Relationship Id="rId7" Type="http://schemas.openxmlformats.org/officeDocument/2006/relationships/presProps" Target="presProp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slide" Target="slides/slide1.xml"/><Relationship Id="rId5" Type="http://schemas.openxmlformats.org/officeDocument/2006/relationships/slideMaster" Target="slideMasters/slideMaster5.xml"/><Relationship Id="rId10" Type="http://schemas.openxmlformats.org/officeDocument/2006/relationships/tableStyles" Target="tableStyles.xml"/><Relationship Id="rId4" Type="http://schemas.openxmlformats.org/officeDocument/2006/relationships/slideMaster" Target="slideMasters/slideMaster4.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Slide">
    <p:spTree>
      <p:nvGrpSpPr>
        <p:cNvPr id="1" name=""/>
        <p:cNvGrpSpPr/>
        <p:nvPr/>
      </p:nvGrpSpPr>
      <p:grpSpPr>
        <a:xfrm>
          <a:off x="0" y="0"/>
          <a:ext cx="0" cy="0"/>
          <a:chOff x="0" y="0"/>
          <a:chExt cx="0" cy="0"/>
        </a:xfrm>
      </p:grpSpPr>
      <p:sp>
        <p:nvSpPr>
          <p:cNvPr id="6" name="PlaceHolder 1"/>
          <p:cNvSpPr>
            <a:spLocks noGrp="1"/>
          </p:cNvSpPr>
          <p:nvPr>
            <p:ph type="title"/>
          </p:nvPr>
        </p:nvSpPr>
        <p:spPr>
          <a:xfrm>
            <a:off x="1310400" y="1479240"/>
            <a:ext cx="23586840" cy="6192000"/>
          </a:xfrm>
          <a:prstGeom prst="rect">
            <a:avLst/>
          </a:prstGeom>
          <a:noFill/>
          <a:ln w="0">
            <a:noFill/>
          </a:ln>
        </p:spPr>
        <p:txBody>
          <a:bodyPr lIns="0" tIns="0" rIns="0" bIns="0" anchor="ctr">
            <a:noAutofit/>
          </a:bodyPr>
          <a:lstStyle/>
          <a:p>
            <a:pPr indent="0" algn="ctr">
              <a:buNone/>
            </a:pPr>
            <a:endParaRPr lang="en-US" sz="1800" b="0" strike="noStrike" spc="-1">
              <a:solidFill>
                <a:srgbClr val="000000"/>
              </a:solidFill>
              <a:latin typeface="Calibri"/>
            </a:endParaRPr>
          </a:p>
        </p:txBody>
      </p:sp>
      <p:sp>
        <p:nvSpPr>
          <p:cNvPr id="7" name="PlaceHolder 2"/>
          <p:cNvSpPr>
            <a:spLocks noGrp="1"/>
          </p:cNvSpPr>
          <p:nvPr>
            <p:ph/>
          </p:nvPr>
        </p:nvSpPr>
        <p:spPr>
          <a:xfrm>
            <a:off x="1310400" y="8676720"/>
            <a:ext cx="23586840" cy="21505680"/>
          </a:xfrm>
          <a:prstGeom prst="rect">
            <a:avLst/>
          </a:prstGeom>
          <a:noFill/>
          <a:ln w="0">
            <a:noFill/>
          </a:ln>
        </p:spPr>
        <p:txBody>
          <a:bodyPr lIns="0" tIns="0" rIns="0" bIns="0" anchor="t">
            <a:normAutofit/>
          </a:bodyPr>
          <a:lstStyle/>
          <a:p>
            <a:pPr indent="0">
              <a:spcBef>
                <a:spcPts val="1417"/>
              </a:spcBef>
              <a:buNone/>
            </a:pPr>
            <a:endParaRPr lang="en-US" sz="1800" b="0" strike="noStrike" spc="-1">
              <a:solidFill>
                <a:srgbClr val="000000"/>
              </a:solidFill>
              <a:latin typeface="Calibri"/>
            </a:endParaRPr>
          </a:p>
        </p:txBody>
      </p:sp>
      <p:sp>
        <p:nvSpPr>
          <p:cNvPr id="4" name="PlaceHolder 3"/>
          <p:cNvSpPr>
            <a:spLocks noGrp="1"/>
          </p:cNvSpPr>
          <p:nvPr>
            <p:ph type="ftr" idx="1"/>
          </p:nvPr>
        </p:nvSpPr>
        <p:spPr/>
        <p:txBody>
          <a:bodyPr/>
          <a:lstStyle/>
          <a:p>
            <a:r>
              <a:t>Footer</a:t>
            </a:r>
          </a:p>
        </p:txBody>
      </p:sp>
      <p:sp>
        <p:nvSpPr>
          <p:cNvPr id="5" name="PlaceHolder 4"/>
          <p:cNvSpPr>
            <a:spLocks noGrp="1"/>
          </p:cNvSpPr>
          <p:nvPr>
            <p:ph type="sldNum" idx="3"/>
          </p:nvPr>
        </p:nvSpPr>
        <p:spPr/>
        <p:txBody>
          <a:bodyPr/>
          <a:lstStyle/>
          <a:p>
            <a:fld id="{F485B8B6-0480-4DD4-B1B1-2CCE4E0A436A}" type="slidenum">
              <a:t>‹#›</a:t>
            </a:fld>
            <a:endParaRPr/>
          </a:p>
        </p:txBody>
      </p:sp>
      <p:sp>
        <p:nvSpPr>
          <p:cNvPr id="2" name="PlaceHolder 5"/>
          <p:cNvSpPr>
            <a:spLocks noGrp="1"/>
          </p:cNvSpPr>
          <p:nvPr>
            <p:ph type="dt" idx="2"/>
          </p:nvPr>
        </p:nvSpPr>
        <p:spPr/>
        <p:txBody>
          <a:bodyPr/>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14" name="PlaceHolder 1"/>
          <p:cNvSpPr>
            <a:spLocks noGrp="1"/>
          </p:cNvSpPr>
          <p:nvPr>
            <p:ph type="title"/>
          </p:nvPr>
        </p:nvSpPr>
        <p:spPr>
          <a:xfrm>
            <a:off x="1310400" y="1479240"/>
            <a:ext cx="23586840" cy="6192000"/>
          </a:xfrm>
          <a:prstGeom prst="rect">
            <a:avLst/>
          </a:prstGeom>
          <a:noFill/>
          <a:ln w="0">
            <a:noFill/>
          </a:ln>
        </p:spPr>
        <p:txBody>
          <a:bodyPr lIns="0" tIns="0" rIns="0" bIns="0" anchor="ctr">
            <a:noAutofit/>
          </a:bodyPr>
          <a:lstStyle/>
          <a:p>
            <a:pPr indent="0" algn="ctr">
              <a:buNone/>
            </a:pPr>
            <a:endParaRPr lang="en-US" sz="1800" b="0" strike="noStrike" spc="-1">
              <a:solidFill>
                <a:srgbClr val="000000"/>
              </a:solidFill>
              <a:latin typeface="Calibri"/>
            </a:endParaRPr>
          </a:p>
        </p:txBody>
      </p:sp>
      <p:sp>
        <p:nvSpPr>
          <p:cNvPr id="15" name="PlaceHolder 2"/>
          <p:cNvSpPr>
            <a:spLocks noGrp="1"/>
          </p:cNvSpPr>
          <p:nvPr>
            <p:ph/>
          </p:nvPr>
        </p:nvSpPr>
        <p:spPr>
          <a:xfrm>
            <a:off x="1310400" y="8676720"/>
            <a:ext cx="23586840" cy="21505680"/>
          </a:xfrm>
          <a:prstGeom prst="rect">
            <a:avLst/>
          </a:prstGeom>
          <a:noFill/>
          <a:ln w="0">
            <a:noFill/>
          </a:ln>
        </p:spPr>
        <p:txBody>
          <a:bodyPr lIns="0" tIns="0" rIns="0" bIns="0" anchor="t">
            <a:normAutofit/>
          </a:bodyPr>
          <a:lstStyle/>
          <a:p>
            <a:pPr indent="0">
              <a:spcBef>
                <a:spcPts val="1417"/>
              </a:spcBef>
              <a:buNone/>
            </a:pPr>
            <a:endParaRPr lang="en-US" sz="1800" b="0" strike="noStrike" spc="-1">
              <a:solidFill>
                <a:srgbClr val="000000"/>
              </a:solidFill>
              <a:latin typeface="Calibri"/>
            </a:endParaRPr>
          </a:p>
        </p:txBody>
      </p:sp>
      <p:sp>
        <p:nvSpPr>
          <p:cNvPr id="4" name="PlaceHolder 3"/>
          <p:cNvSpPr>
            <a:spLocks noGrp="1"/>
          </p:cNvSpPr>
          <p:nvPr>
            <p:ph type="ftr" idx="4"/>
          </p:nvPr>
        </p:nvSpPr>
        <p:spPr/>
        <p:txBody>
          <a:bodyPr/>
          <a:lstStyle/>
          <a:p>
            <a:r>
              <a:t>Footer</a:t>
            </a:r>
          </a:p>
        </p:txBody>
      </p:sp>
      <p:sp>
        <p:nvSpPr>
          <p:cNvPr id="5" name="PlaceHolder 4"/>
          <p:cNvSpPr>
            <a:spLocks noGrp="1"/>
          </p:cNvSpPr>
          <p:nvPr>
            <p:ph type="sldNum" idx="6"/>
          </p:nvPr>
        </p:nvSpPr>
        <p:spPr/>
        <p:txBody>
          <a:bodyPr/>
          <a:lstStyle/>
          <a:p>
            <a:fld id="{804A1550-CC02-47D0-ADD5-111642548795}" type="slidenum">
              <a:t>‹#›</a:t>
            </a:fld>
            <a:endParaRPr/>
          </a:p>
        </p:txBody>
      </p:sp>
      <p:sp>
        <p:nvSpPr>
          <p:cNvPr id="6" name="PlaceHolder 5"/>
          <p:cNvSpPr>
            <a:spLocks noGrp="1"/>
          </p:cNvSpPr>
          <p:nvPr>
            <p:ph type="dt" idx="5"/>
          </p:nvPr>
        </p:nvSpPr>
        <p:spPr/>
        <p:txBody>
          <a:body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wo Content">
    <p:spTree>
      <p:nvGrpSpPr>
        <p:cNvPr id="1" name=""/>
        <p:cNvGrpSpPr/>
        <p:nvPr/>
      </p:nvGrpSpPr>
      <p:grpSpPr>
        <a:xfrm>
          <a:off x="0" y="0"/>
          <a:ext cx="0" cy="0"/>
          <a:chOff x="0" y="0"/>
          <a:chExt cx="0" cy="0"/>
        </a:xfrm>
      </p:grpSpPr>
      <p:sp>
        <p:nvSpPr>
          <p:cNvPr id="23" name="PlaceHolder 1"/>
          <p:cNvSpPr>
            <a:spLocks noGrp="1"/>
          </p:cNvSpPr>
          <p:nvPr>
            <p:ph type="title"/>
          </p:nvPr>
        </p:nvSpPr>
        <p:spPr>
          <a:xfrm>
            <a:off x="1310400" y="1479240"/>
            <a:ext cx="23586840" cy="6192000"/>
          </a:xfrm>
          <a:prstGeom prst="rect">
            <a:avLst/>
          </a:prstGeom>
          <a:noFill/>
          <a:ln w="0">
            <a:noFill/>
          </a:ln>
        </p:spPr>
        <p:txBody>
          <a:bodyPr lIns="0" tIns="0" rIns="0" bIns="0" anchor="ctr">
            <a:noAutofit/>
          </a:bodyPr>
          <a:lstStyle/>
          <a:p>
            <a:pPr indent="0" algn="ctr">
              <a:buNone/>
            </a:pPr>
            <a:endParaRPr lang="en-US" sz="1800" b="0" strike="noStrike" spc="-1">
              <a:solidFill>
                <a:srgbClr val="000000"/>
              </a:solidFill>
              <a:latin typeface="Calibri"/>
            </a:endParaRPr>
          </a:p>
        </p:txBody>
      </p:sp>
      <p:sp>
        <p:nvSpPr>
          <p:cNvPr id="24" name="PlaceHolder 2"/>
          <p:cNvSpPr>
            <a:spLocks noGrp="1"/>
          </p:cNvSpPr>
          <p:nvPr>
            <p:ph/>
          </p:nvPr>
        </p:nvSpPr>
        <p:spPr>
          <a:xfrm>
            <a:off x="1310400" y="8676720"/>
            <a:ext cx="23586840" cy="21505680"/>
          </a:xfrm>
          <a:prstGeom prst="rect">
            <a:avLst/>
          </a:prstGeom>
          <a:noFill/>
          <a:ln w="0">
            <a:noFill/>
          </a:ln>
        </p:spPr>
        <p:txBody>
          <a:bodyPr lIns="0" tIns="0" rIns="0" bIns="0" anchor="t">
            <a:normAutofit/>
          </a:bodyPr>
          <a:lstStyle/>
          <a:p>
            <a:pPr indent="0">
              <a:spcBef>
                <a:spcPts val="1417"/>
              </a:spcBef>
              <a:buNone/>
            </a:pPr>
            <a:endParaRPr lang="en-US" sz="1800" b="0" strike="noStrike" spc="-1">
              <a:solidFill>
                <a:srgbClr val="000000"/>
              </a:solidFill>
              <a:latin typeface="Calibri"/>
            </a:endParaRPr>
          </a:p>
        </p:txBody>
      </p:sp>
      <p:sp>
        <p:nvSpPr>
          <p:cNvPr id="4" name="PlaceHolder 3"/>
          <p:cNvSpPr>
            <a:spLocks noGrp="1"/>
          </p:cNvSpPr>
          <p:nvPr>
            <p:ph type="ftr" idx="7"/>
          </p:nvPr>
        </p:nvSpPr>
        <p:spPr/>
        <p:txBody>
          <a:bodyPr/>
          <a:lstStyle/>
          <a:p>
            <a:r>
              <a:t>Footer</a:t>
            </a:r>
          </a:p>
        </p:txBody>
      </p:sp>
      <p:sp>
        <p:nvSpPr>
          <p:cNvPr id="5" name="PlaceHolder 4"/>
          <p:cNvSpPr>
            <a:spLocks noGrp="1"/>
          </p:cNvSpPr>
          <p:nvPr>
            <p:ph type="sldNum" idx="9"/>
          </p:nvPr>
        </p:nvSpPr>
        <p:spPr/>
        <p:txBody>
          <a:bodyPr/>
          <a:lstStyle/>
          <a:p>
            <a:fld id="{BE79F661-AD05-4E74-9A2A-7CFC37B82E4F}" type="slidenum">
              <a:t>‹#›</a:t>
            </a:fld>
            <a:endParaRPr/>
          </a:p>
        </p:txBody>
      </p:sp>
      <p:sp>
        <p:nvSpPr>
          <p:cNvPr id="6" name="PlaceHolder 5"/>
          <p:cNvSpPr>
            <a:spLocks noGrp="1"/>
          </p:cNvSpPr>
          <p:nvPr>
            <p:ph type="dt" idx="8"/>
          </p:nvPr>
        </p:nvSpPr>
        <p:spPr/>
        <p:txBody>
          <a:body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Only">
    <p:spTree>
      <p:nvGrpSpPr>
        <p:cNvPr id="1" name=""/>
        <p:cNvGrpSpPr/>
        <p:nvPr/>
      </p:nvGrpSpPr>
      <p:grpSpPr>
        <a:xfrm>
          <a:off x="0" y="0"/>
          <a:ext cx="0" cy="0"/>
          <a:chOff x="0" y="0"/>
          <a:chExt cx="0" cy="0"/>
        </a:xfrm>
      </p:grpSpPr>
      <p:sp>
        <p:nvSpPr>
          <p:cNvPr id="31" name="PlaceHolder 1"/>
          <p:cNvSpPr>
            <a:spLocks noGrp="1"/>
          </p:cNvSpPr>
          <p:nvPr>
            <p:ph type="title"/>
          </p:nvPr>
        </p:nvSpPr>
        <p:spPr>
          <a:xfrm>
            <a:off x="1310400" y="1479240"/>
            <a:ext cx="23586840" cy="6192000"/>
          </a:xfrm>
          <a:prstGeom prst="rect">
            <a:avLst/>
          </a:prstGeom>
          <a:noFill/>
          <a:ln w="0">
            <a:noFill/>
          </a:ln>
        </p:spPr>
        <p:txBody>
          <a:bodyPr lIns="0" tIns="0" rIns="0" bIns="0" anchor="ctr">
            <a:noAutofit/>
          </a:bodyPr>
          <a:lstStyle/>
          <a:p>
            <a:pPr indent="0" algn="ctr">
              <a:buNone/>
            </a:pPr>
            <a:endParaRPr lang="en-US" sz="1800" b="0" strike="noStrike" spc="-1">
              <a:solidFill>
                <a:srgbClr val="000000"/>
              </a:solidFill>
              <a:latin typeface="Calibri"/>
            </a:endParaRPr>
          </a:p>
        </p:txBody>
      </p:sp>
      <p:sp>
        <p:nvSpPr>
          <p:cNvPr id="32" name="PlaceHolder 2"/>
          <p:cNvSpPr>
            <a:spLocks noGrp="1"/>
          </p:cNvSpPr>
          <p:nvPr>
            <p:ph/>
          </p:nvPr>
        </p:nvSpPr>
        <p:spPr>
          <a:xfrm>
            <a:off x="1310400" y="8676720"/>
            <a:ext cx="23586840" cy="21505680"/>
          </a:xfrm>
          <a:prstGeom prst="rect">
            <a:avLst/>
          </a:prstGeom>
          <a:noFill/>
          <a:ln w="0">
            <a:noFill/>
          </a:ln>
        </p:spPr>
        <p:txBody>
          <a:bodyPr lIns="0" tIns="0" rIns="0" bIns="0" anchor="t">
            <a:normAutofit/>
          </a:bodyPr>
          <a:lstStyle/>
          <a:p>
            <a:pPr indent="0">
              <a:spcBef>
                <a:spcPts val="1417"/>
              </a:spcBef>
              <a:buNone/>
            </a:pPr>
            <a:endParaRPr lang="en-US" sz="1800" b="0" strike="noStrike" spc="-1">
              <a:solidFill>
                <a:srgbClr val="000000"/>
              </a:solidFill>
              <a:latin typeface="Calibri"/>
            </a:endParaRPr>
          </a:p>
        </p:txBody>
      </p:sp>
      <p:sp>
        <p:nvSpPr>
          <p:cNvPr id="4" name="PlaceHolder 3"/>
          <p:cNvSpPr>
            <a:spLocks noGrp="1"/>
          </p:cNvSpPr>
          <p:nvPr>
            <p:ph type="ftr" idx="10"/>
          </p:nvPr>
        </p:nvSpPr>
        <p:spPr/>
        <p:txBody>
          <a:bodyPr/>
          <a:lstStyle/>
          <a:p>
            <a:r>
              <a:t>Footer</a:t>
            </a:r>
          </a:p>
        </p:txBody>
      </p:sp>
      <p:sp>
        <p:nvSpPr>
          <p:cNvPr id="5" name="PlaceHolder 4"/>
          <p:cNvSpPr>
            <a:spLocks noGrp="1"/>
          </p:cNvSpPr>
          <p:nvPr>
            <p:ph type="sldNum" idx="12"/>
          </p:nvPr>
        </p:nvSpPr>
        <p:spPr/>
        <p:txBody>
          <a:bodyPr/>
          <a:lstStyle/>
          <a:p>
            <a:fld id="{7463A523-FDA4-4F35-93DD-FB1D91C347FF}" type="slidenum">
              <a:t>‹#›</a:t>
            </a:fld>
            <a:endParaRPr/>
          </a:p>
        </p:txBody>
      </p:sp>
      <p:sp>
        <p:nvSpPr>
          <p:cNvPr id="6" name="PlaceHolder 5"/>
          <p:cNvSpPr>
            <a:spLocks noGrp="1"/>
          </p:cNvSpPr>
          <p:nvPr>
            <p:ph type="dt" idx="11"/>
          </p:nvPr>
        </p:nvSpPr>
        <p:spPr/>
        <p:txBody>
          <a:bodyPr/>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Blank">
    <p:spTree>
      <p:nvGrpSpPr>
        <p:cNvPr id="1" name=""/>
        <p:cNvGrpSpPr/>
        <p:nvPr/>
      </p:nvGrpSpPr>
      <p:grpSpPr>
        <a:xfrm>
          <a:off x="0" y="0"/>
          <a:ext cx="0" cy="0"/>
          <a:chOff x="0" y="0"/>
          <a:chExt cx="0" cy="0"/>
        </a:xfrm>
      </p:grpSpPr>
      <p:sp>
        <p:nvSpPr>
          <p:cNvPr id="39" name="PlaceHolder 1"/>
          <p:cNvSpPr>
            <a:spLocks noGrp="1"/>
          </p:cNvSpPr>
          <p:nvPr>
            <p:ph type="title"/>
          </p:nvPr>
        </p:nvSpPr>
        <p:spPr>
          <a:xfrm>
            <a:off x="1310400" y="1479240"/>
            <a:ext cx="23586840" cy="6192000"/>
          </a:xfrm>
          <a:prstGeom prst="rect">
            <a:avLst/>
          </a:prstGeom>
          <a:noFill/>
          <a:ln w="0">
            <a:noFill/>
          </a:ln>
        </p:spPr>
        <p:txBody>
          <a:bodyPr lIns="0" tIns="0" rIns="0" bIns="0" anchor="ctr">
            <a:noAutofit/>
          </a:bodyPr>
          <a:lstStyle/>
          <a:p>
            <a:pPr indent="0" algn="ctr">
              <a:buNone/>
            </a:pPr>
            <a:endParaRPr lang="en-US" sz="1800" b="0" strike="noStrike" spc="-1">
              <a:solidFill>
                <a:srgbClr val="000000"/>
              </a:solidFill>
              <a:latin typeface="Calibri"/>
            </a:endParaRPr>
          </a:p>
        </p:txBody>
      </p:sp>
      <p:sp>
        <p:nvSpPr>
          <p:cNvPr id="40" name="PlaceHolder 2"/>
          <p:cNvSpPr>
            <a:spLocks noGrp="1"/>
          </p:cNvSpPr>
          <p:nvPr>
            <p:ph/>
          </p:nvPr>
        </p:nvSpPr>
        <p:spPr>
          <a:xfrm>
            <a:off x="1310400" y="8676720"/>
            <a:ext cx="23586840" cy="21505680"/>
          </a:xfrm>
          <a:prstGeom prst="rect">
            <a:avLst/>
          </a:prstGeom>
          <a:noFill/>
          <a:ln w="0">
            <a:noFill/>
          </a:ln>
        </p:spPr>
        <p:txBody>
          <a:bodyPr lIns="0" tIns="0" rIns="0" bIns="0" anchor="t">
            <a:normAutofit/>
          </a:bodyPr>
          <a:lstStyle/>
          <a:p>
            <a:pPr indent="0">
              <a:spcBef>
                <a:spcPts val="1417"/>
              </a:spcBef>
              <a:buNone/>
            </a:pPr>
            <a:endParaRPr lang="en-US" sz="1800" b="0" strike="noStrike" spc="-1">
              <a:solidFill>
                <a:srgbClr val="000000"/>
              </a:solidFill>
              <a:latin typeface="Calibri"/>
            </a:endParaRPr>
          </a:p>
        </p:txBody>
      </p:sp>
      <p:sp>
        <p:nvSpPr>
          <p:cNvPr id="4" name="PlaceHolder 3"/>
          <p:cNvSpPr>
            <a:spLocks noGrp="1"/>
          </p:cNvSpPr>
          <p:nvPr>
            <p:ph type="ftr" idx="13"/>
          </p:nvPr>
        </p:nvSpPr>
        <p:spPr/>
        <p:txBody>
          <a:bodyPr/>
          <a:lstStyle/>
          <a:p>
            <a:r>
              <a:t>Footer</a:t>
            </a:r>
          </a:p>
        </p:txBody>
      </p:sp>
      <p:sp>
        <p:nvSpPr>
          <p:cNvPr id="5" name="PlaceHolder 4"/>
          <p:cNvSpPr>
            <a:spLocks noGrp="1"/>
          </p:cNvSpPr>
          <p:nvPr>
            <p:ph type="sldNum" idx="15"/>
          </p:nvPr>
        </p:nvSpPr>
        <p:spPr/>
        <p:txBody>
          <a:bodyPr/>
          <a:lstStyle/>
          <a:p>
            <a:fld id="{E3F36488-F9EC-43FB-AC88-C4FD8EFB7CB5}" type="slidenum">
              <a:t>‹#›</a:t>
            </a:fld>
            <a:endParaRPr/>
          </a:p>
        </p:txBody>
      </p:sp>
      <p:sp>
        <p:nvSpPr>
          <p:cNvPr id="6" name="PlaceHolder 5"/>
          <p:cNvSpPr>
            <a:spLocks noGrp="1"/>
          </p:cNvSpPr>
          <p:nvPr>
            <p:ph type="dt" idx="14"/>
          </p:nvPr>
        </p:nvSpPr>
        <p:spPr/>
        <p:txBody>
          <a:bodyPr/>
          <a:lstStyle/>
          <a:p>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2" Type="http://schemas.openxmlformats.org/officeDocument/2006/relationships/theme" Target="../theme/theme2.xml"/><Relationship Id="rId1" Type="http://schemas.openxmlformats.org/officeDocument/2006/relationships/slideLayout" Target="../slideLayouts/slideLayout2.xml"/></Relationships>
</file>

<file path=ppt/slideMasters/_rels/slideMaster3.xml.rels><?xml version="1.0" encoding="UTF-8" standalone="yes"?>
<Relationships xmlns="http://schemas.openxmlformats.org/package/2006/relationships"><Relationship Id="rId2" Type="http://schemas.openxmlformats.org/officeDocument/2006/relationships/theme" Target="../theme/theme3.xml"/><Relationship Id="rId1" Type="http://schemas.openxmlformats.org/officeDocument/2006/relationships/slideLayout" Target="../slideLayouts/slideLayout3.xml"/></Relationships>
</file>

<file path=ppt/slideMasters/_rels/slideMaster4.xml.rels><?xml version="1.0" encoding="UTF-8" standalone="yes"?>
<Relationships xmlns="http://schemas.openxmlformats.org/package/2006/relationships"><Relationship Id="rId2" Type="http://schemas.openxmlformats.org/officeDocument/2006/relationships/theme" Target="../theme/theme4.xml"/><Relationship Id="rId1" Type="http://schemas.openxmlformats.org/officeDocument/2006/relationships/slideLayout" Target="../slideLayouts/slideLayout4.xml"/></Relationships>
</file>

<file path=ppt/slideMasters/_rels/slideMaster5.xml.rels><?xml version="1.0" encoding="UTF-8" standalone="yes"?>
<Relationships xmlns="http://schemas.openxmlformats.org/package/2006/relationships"><Relationship Id="rId2" Type="http://schemas.openxmlformats.org/officeDocument/2006/relationships/theme" Target="../theme/theme5.xml"/><Relationship Id="rId1" Type="http://schemas.openxmlformats.org/officeDocument/2006/relationships/slideLayout" Target="../slideLayouts/slideLayout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
        <p:cNvGrpSpPr/>
        <p:nvPr/>
      </p:nvGrpSpPr>
      <p:grpSpPr>
        <a:xfrm>
          <a:off x="0" y="0"/>
          <a:ext cx="0" cy="0"/>
          <a:chOff x="0" y="0"/>
          <a:chExt cx="0" cy="0"/>
        </a:xfrm>
      </p:grpSpPr>
      <p:sp>
        <p:nvSpPr>
          <p:cNvPr id="6" name="bg object 16"/>
          <p:cNvSpPr/>
          <p:nvPr/>
        </p:nvSpPr>
        <p:spPr>
          <a:xfrm>
            <a:off x="360" y="360"/>
            <a:ext cx="26204760" cy="3116160"/>
          </a:xfrm>
          <a:custGeom>
            <a:avLst/>
            <a:gdLst>
              <a:gd name="textAreaLeft" fmla="*/ 0 w 26204760"/>
              <a:gd name="textAreaRight" fmla="*/ 26205120 w 26204760"/>
              <a:gd name="textAreaTop" fmla="*/ 0 h 3116160"/>
              <a:gd name="textAreaBottom" fmla="*/ 3116520 h 3116160"/>
            </a:gdLst>
            <a:ahLst/>
            <a:cxnLst/>
            <a:rect l="textAreaLeft" t="textAreaTop" r="textAreaRight" b="textAreaBottom"/>
            <a:pathLst>
              <a:path w="14210030" h="1689735">
                <a:moveTo>
                  <a:pt x="14209475" y="0"/>
                </a:moveTo>
                <a:lnTo>
                  <a:pt x="0" y="0"/>
                </a:lnTo>
                <a:lnTo>
                  <a:pt x="0" y="1689350"/>
                </a:lnTo>
                <a:lnTo>
                  <a:pt x="14209475" y="1689350"/>
                </a:lnTo>
                <a:lnTo>
                  <a:pt x="14209475" y="0"/>
                </a:lnTo>
                <a:close/>
              </a:path>
            </a:pathLst>
          </a:custGeom>
          <a:solidFill>
            <a:srgbClr val="7E6B71"/>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7" name="PlaceHolder 1"/>
          <p:cNvSpPr>
            <a:spLocks noGrp="1"/>
          </p:cNvSpPr>
          <p:nvPr>
            <p:ph type="title"/>
          </p:nvPr>
        </p:nvSpPr>
        <p:spPr>
          <a:xfrm>
            <a:off x="1965600" y="11494800"/>
            <a:ext cx="22275720" cy="6192360"/>
          </a:xfrm>
          <a:prstGeom prst="rect">
            <a:avLst/>
          </a:prstGeom>
          <a:noFill/>
          <a:ln w="0">
            <a:noFill/>
          </a:ln>
        </p:spPr>
        <p:txBody>
          <a:bodyPr lIns="0" tIns="0" rIns="0" bIns="0" anchor="t">
            <a:noAutofit/>
          </a:bodyPr>
          <a:lstStyle/>
          <a:p>
            <a:pPr indent="0">
              <a:buNone/>
            </a:pPr>
            <a:r>
              <a:rPr lang="ja-JP" sz="1800" b="0" strike="noStrike" spc="-1">
                <a:solidFill>
                  <a:srgbClr val="000000"/>
                </a:solidFill>
                <a:latin typeface="Calibri"/>
              </a:rPr>
              <a:t>クリックしてタイトルテキストを編集</a:t>
            </a:r>
            <a:endParaRPr lang="en-US" sz="1800" b="0" strike="noStrike" spc="-1">
              <a:solidFill>
                <a:srgbClr val="000000"/>
              </a:solidFill>
              <a:latin typeface="Calibri"/>
            </a:endParaRPr>
          </a:p>
        </p:txBody>
      </p:sp>
      <p:sp>
        <p:nvSpPr>
          <p:cNvPr id="2" name="PlaceHolder 2"/>
          <p:cNvSpPr>
            <a:spLocks noGrp="1"/>
          </p:cNvSpPr>
          <p:nvPr>
            <p:ph type="ftr" idx="1"/>
          </p:nvPr>
        </p:nvSpPr>
        <p:spPr>
          <a:xfrm>
            <a:off x="8910720" y="34484400"/>
            <a:ext cx="8385840" cy="1853280"/>
          </a:xfrm>
          <a:prstGeom prst="rect">
            <a:avLst/>
          </a:prstGeom>
          <a:noFill/>
          <a:ln w="0">
            <a:noFill/>
          </a:ln>
        </p:spPr>
        <p:txBody>
          <a:bodyPr lIns="0" tIns="0" rIns="0" bIns="0" anchor="t">
            <a:noAutofit/>
          </a:bodyPr>
          <a:lstStyle>
            <a:lvl1pPr indent="0" algn="ctr">
              <a:buNone/>
              <a:defRPr lang="en-US" sz="1400" b="0" strike="noStrike" spc="-1">
                <a:solidFill>
                  <a:srgbClr val="000000"/>
                </a:solidFill>
                <a:latin typeface="Noto Serif JP"/>
              </a:defRPr>
            </a:lvl1pPr>
          </a:lstStyle>
          <a:p>
            <a:pPr indent="0" algn="ctr">
              <a:buNone/>
            </a:pPr>
            <a:r>
              <a:rPr lang="en-US" sz="1400" b="0" strike="noStrike" spc="-1">
                <a:solidFill>
                  <a:srgbClr val="000000"/>
                </a:solidFill>
                <a:latin typeface="Noto Serif JP"/>
              </a:rPr>
              <a:t>&lt;フッター&gt;</a:t>
            </a:r>
          </a:p>
        </p:txBody>
      </p:sp>
      <p:sp>
        <p:nvSpPr>
          <p:cNvPr id="3" name="PlaceHolder 3"/>
          <p:cNvSpPr>
            <a:spLocks noGrp="1"/>
          </p:cNvSpPr>
          <p:nvPr>
            <p:ph type="dt" idx="2"/>
          </p:nvPr>
        </p:nvSpPr>
        <p:spPr>
          <a:xfrm>
            <a:off x="1310400" y="34484400"/>
            <a:ext cx="6026760" cy="1853280"/>
          </a:xfrm>
          <a:prstGeom prst="rect">
            <a:avLst/>
          </a:prstGeom>
          <a:noFill/>
          <a:ln w="0">
            <a:noFill/>
          </a:ln>
        </p:spPr>
        <p:txBody>
          <a:bodyPr lIns="0" tIns="0" rIns="0" bIns="0" anchor="t">
            <a:noAutofit/>
          </a:bodyPr>
          <a:lstStyle>
            <a:lvl1pPr indent="0">
              <a:buNone/>
              <a:defRPr lang="en-US" sz="1400" b="0" strike="noStrike" spc="-1">
                <a:solidFill>
                  <a:srgbClr val="000000"/>
                </a:solidFill>
                <a:latin typeface="Noto Serif JP"/>
              </a:defRPr>
            </a:lvl1pPr>
          </a:lstStyle>
          <a:p>
            <a:pPr indent="0">
              <a:buNone/>
            </a:pPr>
            <a:r>
              <a:rPr lang="en-US" sz="1400" b="0" strike="noStrike" spc="-1">
                <a:solidFill>
                  <a:srgbClr val="000000"/>
                </a:solidFill>
                <a:latin typeface="Noto Serif JP"/>
              </a:rPr>
              <a:t>&lt;日付/時刻&gt;</a:t>
            </a:r>
          </a:p>
        </p:txBody>
      </p:sp>
      <p:sp>
        <p:nvSpPr>
          <p:cNvPr id="4" name="PlaceHolder 4"/>
          <p:cNvSpPr>
            <a:spLocks noGrp="1"/>
          </p:cNvSpPr>
          <p:nvPr>
            <p:ph type="sldNum" idx="3"/>
          </p:nvPr>
        </p:nvSpPr>
        <p:spPr>
          <a:xfrm>
            <a:off x="18869760" y="34484400"/>
            <a:ext cx="6026760" cy="1853280"/>
          </a:xfrm>
          <a:prstGeom prst="rect">
            <a:avLst/>
          </a:prstGeom>
          <a:noFill/>
          <a:ln w="0">
            <a:noFill/>
          </a:ln>
        </p:spPr>
        <p:txBody>
          <a:bodyPr lIns="0" tIns="0" rIns="0" bIns="0" anchor="t">
            <a:noAutofit/>
          </a:bodyPr>
          <a:lstStyle>
            <a:lvl1pPr indent="0" algn="r">
              <a:lnSpc>
                <a:spcPct val="100000"/>
              </a:lnSpc>
              <a:buNone/>
              <a:defRPr lang="en-US" sz="1400" b="0" strike="noStrike" spc="-1">
                <a:solidFill>
                  <a:schemeClr val="dk1">
                    <a:tint val="75000"/>
                  </a:schemeClr>
                </a:solidFill>
                <a:latin typeface="Noto Serif JP"/>
              </a:defRPr>
            </a:lvl1pPr>
          </a:lstStyle>
          <a:p>
            <a:pPr indent="0" algn="r">
              <a:lnSpc>
                <a:spcPct val="100000"/>
              </a:lnSpc>
              <a:buNone/>
            </a:pPr>
            <a:fld id="{A6A9476C-C4D4-4447-BB57-E8777788F584}" type="slidenum">
              <a:rPr lang="en-US" sz="1400" b="0" strike="noStrike" spc="-1">
                <a:solidFill>
                  <a:schemeClr val="dk1">
                    <a:tint val="75000"/>
                  </a:schemeClr>
                </a:solidFill>
                <a:latin typeface="Noto Serif JP"/>
              </a:rPr>
              <a:t>‹#›</a:t>
            </a:fld>
            <a:endParaRPr lang="en-US" sz="1400" b="0" strike="noStrike" spc="-1">
              <a:solidFill>
                <a:srgbClr val="000000"/>
              </a:solidFill>
              <a:latin typeface="Noto Serif JP"/>
            </a:endParaRPr>
          </a:p>
        </p:txBody>
      </p:sp>
      <p:sp>
        <p:nvSpPr>
          <p:cNvPr id="5" name="PlaceHolder 5"/>
          <p:cNvSpPr>
            <a:spLocks noGrp="1"/>
          </p:cNvSpPr>
          <p:nvPr>
            <p:ph type="body"/>
          </p:nvPr>
        </p:nvSpPr>
        <p:spPr>
          <a:xfrm>
            <a:off x="1310400" y="8676720"/>
            <a:ext cx="23586840" cy="21505680"/>
          </a:xfrm>
          <a:prstGeom prst="rect">
            <a:avLst/>
          </a:prstGeom>
          <a:noFill/>
          <a:ln w="0">
            <a:noFill/>
          </a:ln>
        </p:spPr>
        <p:txBody>
          <a:bodyPr lIns="0" tIns="0" rIns="0" bIns="0" anchor="t">
            <a:normAutofit/>
          </a:bodyPr>
          <a:lstStyle/>
          <a:p>
            <a:pPr marL="432000" indent="-324000">
              <a:spcBef>
                <a:spcPts val="1417"/>
              </a:spcBef>
              <a:buClr>
                <a:srgbClr val="000000"/>
              </a:buClr>
              <a:buSzPct val="45000"/>
              <a:buFont typeface="Wingdings" charset="2"/>
              <a:buChar char=""/>
            </a:pPr>
            <a:r>
              <a:rPr lang="ja-JP" sz="1800" b="0" strike="noStrike" spc="-1">
                <a:solidFill>
                  <a:srgbClr val="000000"/>
                </a:solidFill>
                <a:latin typeface="Calibri"/>
              </a:rPr>
              <a:t>クリックしてアウトラインのテキストを編集</a:t>
            </a:r>
            <a:endParaRPr lang="en-US" sz="1800" b="0" strike="noStrike" spc="-1">
              <a:solidFill>
                <a:srgbClr val="000000"/>
              </a:solidFill>
              <a:latin typeface="Calibri"/>
            </a:endParaRPr>
          </a:p>
          <a:p>
            <a:pPr marL="864000" lvl="1" indent="-324000">
              <a:spcBef>
                <a:spcPts val="1134"/>
              </a:spcBef>
              <a:buClr>
                <a:srgbClr val="000000"/>
              </a:buClr>
              <a:buSzPct val="75000"/>
              <a:buFont typeface="Symbol" charset="2"/>
              <a:buChar char=""/>
            </a:pPr>
            <a:r>
              <a:rPr lang="en-US" sz="1800" b="0" strike="noStrike" spc="-1">
                <a:solidFill>
                  <a:srgbClr val="000000"/>
                </a:solidFill>
                <a:latin typeface="Calibri"/>
              </a:rPr>
              <a:t>2</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a:p>
            <a:pPr marL="1296000" lvl="2" indent="-288000">
              <a:spcBef>
                <a:spcPts val="850"/>
              </a:spcBef>
              <a:buClr>
                <a:srgbClr val="000000"/>
              </a:buClr>
              <a:buSzPct val="45000"/>
              <a:buFont typeface="Wingdings" charset="2"/>
              <a:buChar char=""/>
            </a:pPr>
            <a:r>
              <a:rPr lang="en-US" sz="1800" b="0" strike="noStrike" spc="-1">
                <a:solidFill>
                  <a:srgbClr val="000000"/>
                </a:solidFill>
                <a:latin typeface="Calibri"/>
              </a:rPr>
              <a:t>3</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a:p>
            <a:pPr marL="1728000" lvl="3" indent="-216000">
              <a:spcBef>
                <a:spcPts val="567"/>
              </a:spcBef>
              <a:buClr>
                <a:srgbClr val="000000"/>
              </a:buClr>
              <a:buSzPct val="75000"/>
              <a:buFont typeface="Symbol" charset="2"/>
              <a:buChar char=""/>
            </a:pPr>
            <a:r>
              <a:rPr lang="en-US" sz="1800" b="0" strike="noStrike" spc="-1">
                <a:solidFill>
                  <a:srgbClr val="000000"/>
                </a:solidFill>
                <a:latin typeface="Calibri"/>
              </a:rPr>
              <a:t>4</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a:p>
            <a:pPr marL="2160000" lvl="4" indent="-216000">
              <a:spcBef>
                <a:spcPts val="283"/>
              </a:spcBef>
              <a:buClr>
                <a:srgbClr val="000000"/>
              </a:buClr>
              <a:buSzPct val="45000"/>
              <a:buFont typeface="Wingdings" charset="2"/>
              <a:buChar char=""/>
            </a:pPr>
            <a:r>
              <a:rPr lang="en-US" sz="2000" b="0" strike="noStrike" spc="-1">
                <a:solidFill>
                  <a:srgbClr val="000000"/>
                </a:solidFill>
                <a:latin typeface="Calibri"/>
              </a:rPr>
              <a:t>5</a:t>
            </a:r>
            <a:r>
              <a:rPr lang="ja-JP" sz="2000" b="0" strike="noStrike" spc="-1">
                <a:solidFill>
                  <a:srgbClr val="000000"/>
                </a:solidFill>
                <a:latin typeface="Calibri"/>
              </a:rPr>
              <a:t>レベル目のアウトライン</a:t>
            </a:r>
            <a:endParaRPr lang="en-US" sz="2000" b="0" strike="noStrike" spc="-1">
              <a:solidFill>
                <a:srgbClr val="000000"/>
              </a:solidFill>
              <a:latin typeface="Calibri"/>
            </a:endParaRPr>
          </a:p>
          <a:p>
            <a:pPr marL="2592000" lvl="5" indent="-216000">
              <a:spcBef>
                <a:spcPts val="283"/>
              </a:spcBef>
              <a:buClr>
                <a:srgbClr val="000000"/>
              </a:buClr>
              <a:buSzPct val="45000"/>
              <a:buFont typeface="Wingdings" charset="2"/>
              <a:buChar char=""/>
            </a:pPr>
            <a:r>
              <a:rPr lang="en-US" sz="2000" b="0" strike="noStrike" spc="-1">
                <a:solidFill>
                  <a:srgbClr val="000000"/>
                </a:solidFill>
                <a:latin typeface="Calibri"/>
              </a:rPr>
              <a:t>6</a:t>
            </a:r>
            <a:r>
              <a:rPr lang="ja-JP" sz="2000" b="0" strike="noStrike" spc="-1">
                <a:solidFill>
                  <a:srgbClr val="000000"/>
                </a:solidFill>
                <a:latin typeface="Calibri"/>
              </a:rPr>
              <a:t>レベル目のアウトライン</a:t>
            </a:r>
            <a:endParaRPr lang="en-US" sz="2000" b="0" strike="noStrike" spc="-1">
              <a:solidFill>
                <a:srgbClr val="000000"/>
              </a:solidFill>
              <a:latin typeface="Calibri"/>
            </a:endParaRPr>
          </a:p>
          <a:p>
            <a:pPr marL="3024000" lvl="6" indent="-216000">
              <a:spcBef>
                <a:spcPts val="283"/>
              </a:spcBef>
              <a:buClr>
                <a:srgbClr val="000000"/>
              </a:buClr>
              <a:buSzPct val="45000"/>
              <a:buFont typeface="Wingdings" charset="2"/>
              <a:buChar char=""/>
            </a:pPr>
            <a:r>
              <a:rPr lang="en-US" sz="2000" b="0" strike="noStrike" spc="-1">
                <a:solidFill>
                  <a:srgbClr val="000000"/>
                </a:solidFill>
                <a:latin typeface="Calibri"/>
              </a:rPr>
              <a:t>7</a:t>
            </a:r>
            <a:r>
              <a:rPr lang="ja-JP" sz="2000" b="0" strike="noStrike" spc="-1">
                <a:solidFill>
                  <a:srgbClr val="000000"/>
                </a:solidFill>
                <a:latin typeface="Calibri"/>
              </a:rPr>
              <a:t>レベル目のアウトライン</a:t>
            </a:r>
            <a:endParaRPr lang="en-US" sz="2000" b="0" strike="noStrike" spc="-1">
              <a:solidFill>
                <a:srgbClr val="000000"/>
              </a:solidFill>
              <a:latin typeface="Calibri"/>
            </a:endParaRPr>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
        <p:cNvGrpSpPr/>
        <p:nvPr/>
      </p:nvGrpSpPr>
      <p:grpSpPr>
        <a:xfrm>
          <a:off x="0" y="0"/>
          <a:ext cx="0" cy="0"/>
          <a:chOff x="0" y="0"/>
          <a:chExt cx="0" cy="0"/>
        </a:xfrm>
      </p:grpSpPr>
      <p:sp>
        <p:nvSpPr>
          <p:cNvPr id="8" name="bg object 16"/>
          <p:cNvSpPr/>
          <p:nvPr/>
        </p:nvSpPr>
        <p:spPr>
          <a:xfrm>
            <a:off x="360" y="360"/>
            <a:ext cx="26204760" cy="3116160"/>
          </a:xfrm>
          <a:custGeom>
            <a:avLst/>
            <a:gdLst>
              <a:gd name="textAreaLeft" fmla="*/ 0 w 26204760"/>
              <a:gd name="textAreaRight" fmla="*/ 26205120 w 26204760"/>
              <a:gd name="textAreaTop" fmla="*/ 0 h 3116160"/>
              <a:gd name="textAreaBottom" fmla="*/ 3116520 h 3116160"/>
            </a:gdLst>
            <a:ahLst/>
            <a:cxnLst/>
            <a:rect l="textAreaLeft" t="textAreaTop" r="textAreaRight" b="textAreaBottom"/>
            <a:pathLst>
              <a:path w="14210030" h="1689735">
                <a:moveTo>
                  <a:pt x="14209475" y="0"/>
                </a:moveTo>
                <a:lnTo>
                  <a:pt x="0" y="0"/>
                </a:lnTo>
                <a:lnTo>
                  <a:pt x="0" y="1689350"/>
                </a:lnTo>
                <a:lnTo>
                  <a:pt x="14209475" y="1689350"/>
                </a:lnTo>
                <a:lnTo>
                  <a:pt x="14209475" y="0"/>
                </a:lnTo>
                <a:close/>
              </a:path>
            </a:pathLst>
          </a:custGeom>
          <a:solidFill>
            <a:srgbClr val="7E6B71"/>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9" name="PlaceHolder 1"/>
          <p:cNvSpPr>
            <a:spLocks noGrp="1"/>
          </p:cNvSpPr>
          <p:nvPr>
            <p:ph type="title"/>
          </p:nvPr>
        </p:nvSpPr>
        <p:spPr>
          <a:xfrm>
            <a:off x="1310400" y="1483200"/>
            <a:ext cx="23586120" cy="5932080"/>
          </a:xfrm>
          <a:prstGeom prst="rect">
            <a:avLst/>
          </a:prstGeom>
          <a:noFill/>
          <a:ln w="0">
            <a:noFill/>
          </a:ln>
        </p:spPr>
        <p:txBody>
          <a:bodyPr lIns="0" tIns="0" rIns="0" bIns="0" anchor="t">
            <a:noAutofit/>
          </a:bodyPr>
          <a:lstStyle/>
          <a:p>
            <a:pPr indent="0">
              <a:buNone/>
            </a:pPr>
            <a:r>
              <a:rPr lang="ja-JP" sz="1800" b="0" strike="noStrike" spc="-1">
                <a:solidFill>
                  <a:srgbClr val="000000"/>
                </a:solidFill>
                <a:latin typeface="Calibri"/>
              </a:rPr>
              <a:t>クリックしてタイトルテキストを編集</a:t>
            </a:r>
            <a:endParaRPr lang="en-US" sz="1800" b="0" strike="noStrike" spc="-1">
              <a:solidFill>
                <a:srgbClr val="000000"/>
              </a:solidFill>
              <a:latin typeface="Calibri"/>
            </a:endParaRPr>
          </a:p>
        </p:txBody>
      </p:sp>
      <p:sp>
        <p:nvSpPr>
          <p:cNvPr id="10" name="PlaceHolder 2"/>
          <p:cNvSpPr>
            <a:spLocks noGrp="1"/>
          </p:cNvSpPr>
          <p:nvPr>
            <p:ph type="body"/>
          </p:nvPr>
        </p:nvSpPr>
        <p:spPr>
          <a:xfrm>
            <a:off x="1310400" y="8528040"/>
            <a:ext cx="23586120" cy="24472440"/>
          </a:xfrm>
          <a:prstGeom prst="rect">
            <a:avLst/>
          </a:prstGeom>
          <a:noFill/>
          <a:ln w="0">
            <a:noFill/>
          </a:ln>
        </p:spPr>
        <p:txBody>
          <a:bodyPr lIns="0" tIns="0" rIns="0" bIns="0" anchor="t">
            <a:noAutofit/>
          </a:bodyPr>
          <a:lstStyle/>
          <a:p>
            <a:pPr marL="432000" indent="-324000">
              <a:spcBef>
                <a:spcPts val="2614"/>
              </a:spcBef>
              <a:buClr>
                <a:srgbClr val="000000"/>
              </a:buClr>
              <a:buSzPct val="45000"/>
              <a:buFont typeface="Wingdings" charset="2"/>
              <a:buChar char=""/>
            </a:pPr>
            <a:r>
              <a:rPr lang="ja-JP" sz="1800" b="0" strike="noStrike" spc="-1">
                <a:solidFill>
                  <a:srgbClr val="000000"/>
                </a:solidFill>
                <a:latin typeface="Calibri"/>
              </a:rPr>
              <a:t>クリックしてアウトラインのテキストを編集</a:t>
            </a:r>
            <a:endParaRPr lang="en-US" sz="1800" b="0" strike="noStrike" spc="-1">
              <a:solidFill>
                <a:srgbClr val="000000"/>
              </a:solidFill>
              <a:latin typeface="Calibri"/>
            </a:endParaRPr>
          </a:p>
          <a:p>
            <a:pPr marL="864000" lvl="1" indent="-324000">
              <a:spcBef>
                <a:spcPts val="2089"/>
              </a:spcBef>
              <a:buClr>
                <a:srgbClr val="000000"/>
              </a:buClr>
              <a:buSzPct val="75000"/>
              <a:buFont typeface="Symbol" charset="2"/>
              <a:buChar char=""/>
            </a:pPr>
            <a:r>
              <a:rPr lang="en-US" sz="1800" b="0" strike="noStrike" spc="-1">
                <a:solidFill>
                  <a:srgbClr val="000000"/>
                </a:solidFill>
                <a:latin typeface="Calibri"/>
              </a:rPr>
              <a:t>2</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a:p>
            <a:pPr marL="1296000" lvl="2" indent="-288000">
              <a:spcBef>
                <a:spcPts val="1568"/>
              </a:spcBef>
              <a:buClr>
                <a:srgbClr val="000000"/>
              </a:buClr>
              <a:buSzPct val="45000"/>
              <a:buFont typeface="Wingdings" charset="2"/>
              <a:buChar char=""/>
            </a:pPr>
            <a:r>
              <a:rPr lang="en-US" sz="1800" b="0" strike="noStrike" spc="-1">
                <a:solidFill>
                  <a:srgbClr val="000000"/>
                </a:solidFill>
                <a:latin typeface="Calibri"/>
              </a:rPr>
              <a:t>3</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a:p>
            <a:pPr marL="1728000" lvl="3" indent="-216000">
              <a:spcBef>
                <a:spcPts val="1043"/>
              </a:spcBef>
              <a:buClr>
                <a:srgbClr val="000000"/>
              </a:buClr>
              <a:buSzPct val="75000"/>
              <a:buFont typeface="Symbol" charset="2"/>
              <a:buChar char=""/>
            </a:pPr>
            <a:r>
              <a:rPr lang="en-US" sz="1800" b="0" strike="noStrike" spc="-1">
                <a:solidFill>
                  <a:srgbClr val="000000"/>
                </a:solidFill>
                <a:latin typeface="Calibri"/>
              </a:rPr>
              <a:t>4</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a:p>
            <a:pPr marL="2160000" lvl="4" indent="-216000">
              <a:spcBef>
                <a:spcPts val="522"/>
              </a:spcBef>
              <a:buClr>
                <a:srgbClr val="000000"/>
              </a:buClr>
              <a:buSzPct val="45000"/>
              <a:buFont typeface="Wingdings" charset="2"/>
              <a:buChar char=""/>
            </a:pPr>
            <a:r>
              <a:rPr lang="en-US" sz="1800" b="0" strike="noStrike" spc="-1">
                <a:solidFill>
                  <a:srgbClr val="000000"/>
                </a:solidFill>
                <a:latin typeface="Calibri"/>
              </a:rPr>
              <a:t>5</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a:p>
            <a:pPr marL="2592000" lvl="5" indent="-216000">
              <a:spcBef>
                <a:spcPts val="522"/>
              </a:spcBef>
              <a:buClr>
                <a:srgbClr val="000000"/>
              </a:buClr>
              <a:buSzPct val="45000"/>
              <a:buFont typeface="Wingdings" charset="2"/>
              <a:buChar char=""/>
            </a:pPr>
            <a:r>
              <a:rPr lang="en-US" sz="1800" b="0" strike="noStrike" spc="-1">
                <a:solidFill>
                  <a:srgbClr val="000000"/>
                </a:solidFill>
                <a:latin typeface="Calibri"/>
              </a:rPr>
              <a:t>6</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a:p>
            <a:pPr marL="3024000" lvl="6" indent="-216000">
              <a:spcBef>
                <a:spcPts val="522"/>
              </a:spcBef>
              <a:buClr>
                <a:srgbClr val="000000"/>
              </a:buClr>
              <a:buSzPct val="45000"/>
              <a:buFont typeface="Wingdings" charset="2"/>
              <a:buChar char=""/>
            </a:pPr>
            <a:r>
              <a:rPr lang="en-US" sz="1800" b="0" strike="noStrike" spc="-1">
                <a:solidFill>
                  <a:srgbClr val="000000"/>
                </a:solidFill>
                <a:latin typeface="Calibri"/>
              </a:rPr>
              <a:t>7</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p:txBody>
      </p:sp>
      <p:sp>
        <p:nvSpPr>
          <p:cNvPr id="11" name="PlaceHolder 3"/>
          <p:cNvSpPr>
            <a:spLocks noGrp="1"/>
          </p:cNvSpPr>
          <p:nvPr>
            <p:ph type="ftr" idx="4"/>
          </p:nvPr>
        </p:nvSpPr>
        <p:spPr>
          <a:xfrm>
            <a:off x="8910720" y="34484400"/>
            <a:ext cx="8385840" cy="1853280"/>
          </a:xfrm>
          <a:prstGeom prst="rect">
            <a:avLst/>
          </a:prstGeom>
          <a:noFill/>
          <a:ln w="0">
            <a:noFill/>
          </a:ln>
        </p:spPr>
        <p:txBody>
          <a:bodyPr lIns="0" tIns="0" rIns="0" bIns="0" anchor="t">
            <a:noAutofit/>
          </a:bodyPr>
          <a:lstStyle>
            <a:lvl1pPr indent="0" algn="ctr">
              <a:buNone/>
              <a:defRPr lang="en-US" sz="1400" b="0" strike="noStrike" spc="-1">
                <a:solidFill>
                  <a:srgbClr val="000000"/>
                </a:solidFill>
                <a:latin typeface="Noto Serif JP"/>
              </a:defRPr>
            </a:lvl1pPr>
          </a:lstStyle>
          <a:p>
            <a:pPr indent="0" algn="ctr">
              <a:buNone/>
            </a:pPr>
            <a:r>
              <a:rPr lang="en-US" sz="1400" b="0" strike="noStrike" spc="-1">
                <a:solidFill>
                  <a:srgbClr val="000000"/>
                </a:solidFill>
                <a:latin typeface="Noto Serif JP"/>
              </a:rPr>
              <a:t>&lt;フッター&gt;</a:t>
            </a:r>
          </a:p>
        </p:txBody>
      </p:sp>
      <p:sp>
        <p:nvSpPr>
          <p:cNvPr id="12" name="PlaceHolder 4"/>
          <p:cNvSpPr>
            <a:spLocks noGrp="1"/>
          </p:cNvSpPr>
          <p:nvPr>
            <p:ph type="dt" idx="5"/>
          </p:nvPr>
        </p:nvSpPr>
        <p:spPr>
          <a:xfrm>
            <a:off x="1310400" y="34484400"/>
            <a:ext cx="6026760" cy="1853280"/>
          </a:xfrm>
          <a:prstGeom prst="rect">
            <a:avLst/>
          </a:prstGeom>
          <a:noFill/>
          <a:ln w="0">
            <a:noFill/>
          </a:ln>
        </p:spPr>
        <p:txBody>
          <a:bodyPr lIns="0" tIns="0" rIns="0" bIns="0" anchor="t">
            <a:noAutofit/>
          </a:bodyPr>
          <a:lstStyle>
            <a:lvl1pPr indent="0">
              <a:buNone/>
              <a:defRPr lang="en-US" sz="1400" b="0" strike="noStrike" spc="-1">
                <a:solidFill>
                  <a:srgbClr val="000000"/>
                </a:solidFill>
                <a:latin typeface="Noto Serif JP"/>
              </a:defRPr>
            </a:lvl1pPr>
          </a:lstStyle>
          <a:p>
            <a:pPr indent="0">
              <a:buNone/>
            </a:pPr>
            <a:r>
              <a:rPr lang="en-US" sz="1400" b="0" strike="noStrike" spc="-1">
                <a:solidFill>
                  <a:srgbClr val="000000"/>
                </a:solidFill>
                <a:latin typeface="Noto Serif JP"/>
              </a:rPr>
              <a:t>&lt;日付/時刻&gt;</a:t>
            </a:r>
          </a:p>
        </p:txBody>
      </p:sp>
      <p:sp>
        <p:nvSpPr>
          <p:cNvPr id="13" name="PlaceHolder 5"/>
          <p:cNvSpPr>
            <a:spLocks noGrp="1"/>
          </p:cNvSpPr>
          <p:nvPr>
            <p:ph type="sldNum" idx="6"/>
          </p:nvPr>
        </p:nvSpPr>
        <p:spPr>
          <a:xfrm>
            <a:off x="18869760" y="34484400"/>
            <a:ext cx="6026760" cy="1853280"/>
          </a:xfrm>
          <a:prstGeom prst="rect">
            <a:avLst/>
          </a:prstGeom>
          <a:noFill/>
          <a:ln w="0">
            <a:noFill/>
          </a:ln>
        </p:spPr>
        <p:txBody>
          <a:bodyPr lIns="0" tIns="0" rIns="0" bIns="0" anchor="t">
            <a:noAutofit/>
          </a:bodyPr>
          <a:lstStyle>
            <a:lvl1pPr indent="0" algn="r">
              <a:lnSpc>
                <a:spcPct val="100000"/>
              </a:lnSpc>
              <a:buNone/>
              <a:defRPr lang="en-US" sz="1400" b="0" strike="noStrike" spc="-1">
                <a:solidFill>
                  <a:schemeClr val="dk1">
                    <a:tint val="75000"/>
                  </a:schemeClr>
                </a:solidFill>
                <a:latin typeface="Noto Serif JP"/>
              </a:defRPr>
            </a:lvl1pPr>
          </a:lstStyle>
          <a:p>
            <a:pPr indent="0" algn="r">
              <a:lnSpc>
                <a:spcPct val="100000"/>
              </a:lnSpc>
              <a:buNone/>
            </a:pPr>
            <a:fld id="{9E29A2FE-69F3-41D4-B90C-29B5D243E5A6}" type="slidenum">
              <a:rPr lang="en-US" sz="1400" b="0" strike="noStrike" spc="-1">
                <a:solidFill>
                  <a:schemeClr val="dk1">
                    <a:tint val="75000"/>
                  </a:schemeClr>
                </a:solidFill>
                <a:latin typeface="Noto Serif JP"/>
              </a:rPr>
              <a:t>‹#›</a:t>
            </a:fld>
            <a:endParaRPr lang="en-US" sz="1400" b="0" strike="noStrike" spc="-1">
              <a:solidFill>
                <a:srgbClr val="000000"/>
              </a:solidFill>
              <a:latin typeface="Noto Serif JP"/>
            </a:endParaRPr>
          </a:p>
        </p:txBody>
      </p:sp>
    </p:spTree>
  </p:cSld>
  <p:clrMap bg1="lt1" tx1="dk1" bg2="lt2" tx2="dk2" accent1="accent1" accent2="accent2" accent3="accent3" accent4="accent4" accent5="accent5" accent6="accent6" hlink="hlink" folHlink="folHlink"/>
  <p:sldLayoutIdLst>
    <p:sldLayoutId id="2147483651" r:id="rId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
        <p:cNvGrpSpPr/>
        <p:nvPr/>
      </p:nvGrpSpPr>
      <p:grpSpPr>
        <a:xfrm>
          <a:off x="0" y="0"/>
          <a:ext cx="0" cy="0"/>
          <a:chOff x="0" y="0"/>
          <a:chExt cx="0" cy="0"/>
        </a:xfrm>
      </p:grpSpPr>
      <p:sp>
        <p:nvSpPr>
          <p:cNvPr id="16" name="bg object 16"/>
          <p:cNvSpPr/>
          <p:nvPr/>
        </p:nvSpPr>
        <p:spPr>
          <a:xfrm>
            <a:off x="360" y="360"/>
            <a:ext cx="26204760" cy="3116160"/>
          </a:xfrm>
          <a:custGeom>
            <a:avLst/>
            <a:gdLst>
              <a:gd name="textAreaLeft" fmla="*/ 0 w 26204760"/>
              <a:gd name="textAreaRight" fmla="*/ 26205120 w 26204760"/>
              <a:gd name="textAreaTop" fmla="*/ 0 h 3116160"/>
              <a:gd name="textAreaBottom" fmla="*/ 3116520 h 3116160"/>
            </a:gdLst>
            <a:ahLst/>
            <a:cxnLst/>
            <a:rect l="textAreaLeft" t="textAreaTop" r="textAreaRight" b="textAreaBottom"/>
            <a:pathLst>
              <a:path w="14210030" h="1689735">
                <a:moveTo>
                  <a:pt x="14209475" y="0"/>
                </a:moveTo>
                <a:lnTo>
                  <a:pt x="0" y="0"/>
                </a:lnTo>
                <a:lnTo>
                  <a:pt x="0" y="1689350"/>
                </a:lnTo>
                <a:lnTo>
                  <a:pt x="14209475" y="1689350"/>
                </a:lnTo>
                <a:lnTo>
                  <a:pt x="14209475" y="0"/>
                </a:lnTo>
                <a:close/>
              </a:path>
            </a:pathLst>
          </a:custGeom>
          <a:solidFill>
            <a:srgbClr val="7E6B71"/>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17" name="PlaceHolder 1"/>
          <p:cNvSpPr>
            <a:spLocks noGrp="1"/>
          </p:cNvSpPr>
          <p:nvPr>
            <p:ph type="title"/>
          </p:nvPr>
        </p:nvSpPr>
        <p:spPr>
          <a:xfrm>
            <a:off x="1310400" y="1483200"/>
            <a:ext cx="23586120" cy="5932080"/>
          </a:xfrm>
          <a:prstGeom prst="rect">
            <a:avLst/>
          </a:prstGeom>
          <a:noFill/>
          <a:ln w="0">
            <a:noFill/>
          </a:ln>
        </p:spPr>
        <p:txBody>
          <a:bodyPr lIns="0" tIns="0" rIns="0" bIns="0" anchor="t">
            <a:noAutofit/>
          </a:bodyPr>
          <a:lstStyle/>
          <a:p>
            <a:pPr indent="0">
              <a:buNone/>
            </a:pPr>
            <a:r>
              <a:rPr lang="ja-JP" sz="1800" b="0" strike="noStrike" spc="-1">
                <a:solidFill>
                  <a:srgbClr val="000000"/>
                </a:solidFill>
                <a:latin typeface="Calibri"/>
              </a:rPr>
              <a:t>クリックしてタイトルテキストを編集</a:t>
            </a:r>
            <a:endParaRPr lang="en-US" sz="1800" b="0" strike="noStrike" spc="-1">
              <a:solidFill>
                <a:srgbClr val="000000"/>
              </a:solidFill>
              <a:latin typeface="Calibri"/>
            </a:endParaRPr>
          </a:p>
        </p:txBody>
      </p:sp>
      <p:sp>
        <p:nvSpPr>
          <p:cNvPr id="18" name="PlaceHolder 2"/>
          <p:cNvSpPr>
            <a:spLocks noGrp="1"/>
          </p:cNvSpPr>
          <p:nvPr>
            <p:ph type="body"/>
          </p:nvPr>
        </p:nvSpPr>
        <p:spPr>
          <a:xfrm>
            <a:off x="1310400" y="8528040"/>
            <a:ext cx="11399760" cy="21506400"/>
          </a:xfrm>
          <a:prstGeom prst="rect">
            <a:avLst/>
          </a:prstGeom>
          <a:noFill/>
          <a:ln w="0">
            <a:noFill/>
          </a:ln>
        </p:spPr>
        <p:txBody>
          <a:bodyPr lIns="0" tIns="0" rIns="0" bIns="0" anchor="t">
            <a:noAutofit/>
          </a:bodyPr>
          <a:lstStyle/>
          <a:p>
            <a:pPr marL="432000" indent="-324000">
              <a:spcBef>
                <a:spcPts val="2614"/>
              </a:spcBef>
              <a:buClr>
                <a:srgbClr val="000000"/>
              </a:buClr>
              <a:buSzPct val="45000"/>
              <a:buFont typeface="Wingdings" charset="2"/>
              <a:buChar char=""/>
            </a:pPr>
            <a:r>
              <a:rPr lang="ja-JP" sz="1800" b="0" strike="noStrike" spc="-1">
                <a:solidFill>
                  <a:srgbClr val="000000"/>
                </a:solidFill>
                <a:latin typeface="Calibri"/>
              </a:rPr>
              <a:t>クリックしてアウトラインのテキストを編集</a:t>
            </a:r>
            <a:endParaRPr lang="en-US" sz="1800" b="0" strike="noStrike" spc="-1">
              <a:solidFill>
                <a:srgbClr val="000000"/>
              </a:solidFill>
              <a:latin typeface="Calibri"/>
            </a:endParaRPr>
          </a:p>
          <a:p>
            <a:pPr marL="864000" lvl="1" indent="-324000">
              <a:spcBef>
                <a:spcPts val="2089"/>
              </a:spcBef>
              <a:buClr>
                <a:srgbClr val="000000"/>
              </a:buClr>
              <a:buSzPct val="75000"/>
              <a:buFont typeface="Symbol" charset="2"/>
              <a:buChar char=""/>
            </a:pPr>
            <a:r>
              <a:rPr lang="en-US" sz="1800" b="0" strike="noStrike" spc="-1">
                <a:solidFill>
                  <a:srgbClr val="000000"/>
                </a:solidFill>
                <a:latin typeface="Calibri"/>
              </a:rPr>
              <a:t>2</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a:p>
            <a:pPr marL="1296000" lvl="2" indent="-288000">
              <a:spcBef>
                <a:spcPts val="1568"/>
              </a:spcBef>
              <a:buClr>
                <a:srgbClr val="000000"/>
              </a:buClr>
              <a:buSzPct val="45000"/>
              <a:buFont typeface="Wingdings" charset="2"/>
              <a:buChar char=""/>
            </a:pPr>
            <a:r>
              <a:rPr lang="en-US" sz="1800" b="0" strike="noStrike" spc="-1">
                <a:solidFill>
                  <a:srgbClr val="000000"/>
                </a:solidFill>
                <a:latin typeface="Calibri"/>
              </a:rPr>
              <a:t>3</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a:p>
            <a:pPr marL="1728000" lvl="3" indent="-216000">
              <a:spcBef>
                <a:spcPts val="1043"/>
              </a:spcBef>
              <a:buClr>
                <a:srgbClr val="000000"/>
              </a:buClr>
              <a:buSzPct val="75000"/>
              <a:buFont typeface="Symbol" charset="2"/>
              <a:buChar char=""/>
            </a:pPr>
            <a:r>
              <a:rPr lang="en-US" sz="1800" b="0" strike="noStrike" spc="-1">
                <a:solidFill>
                  <a:srgbClr val="000000"/>
                </a:solidFill>
                <a:latin typeface="Calibri"/>
              </a:rPr>
              <a:t>4</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a:p>
            <a:pPr marL="2160000" lvl="4" indent="-216000">
              <a:spcBef>
                <a:spcPts val="522"/>
              </a:spcBef>
              <a:buClr>
                <a:srgbClr val="000000"/>
              </a:buClr>
              <a:buSzPct val="45000"/>
              <a:buFont typeface="Wingdings" charset="2"/>
              <a:buChar char=""/>
            </a:pPr>
            <a:r>
              <a:rPr lang="en-US" sz="1800" b="0" strike="noStrike" spc="-1">
                <a:solidFill>
                  <a:srgbClr val="000000"/>
                </a:solidFill>
                <a:latin typeface="Calibri"/>
              </a:rPr>
              <a:t>5</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a:p>
            <a:pPr marL="2592000" lvl="5" indent="-216000">
              <a:spcBef>
                <a:spcPts val="522"/>
              </a:spcBef>
              <a:buClr>
                <a:srgbClr val="000000"/>
              </a:buClr>
              <a:buSzPct val="45000"/>
              <a:buFont typeface="Wingdings" charset="2"/>
              <a:buChar char=""/>
            </a:pPr>
            <a:r>
              <a:rPr lang="en-US" sz="1800" b="0" strike="noStrike" spc="-1">
                <a:solidFill>
                  <a:srgbClr val="000000"/>
                </a:solidFill>
                <a:latin typeface="Calibri"/>
              </a:rPr>
              <a:t>6</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a:p>
            <a:pPr marL="3024000" lvl="6" indent="-216000">
              <a:spcBef>
                <a:spcPts val="522"/>
              </a:spcBef>
              <a:buClr>
                <a:srgbClr val="000000"/>
              </a:buClr>
              <a:buSzPct val="45000"/>
              <a:buFont typeface="Wingdings" charset="2"/>
              <a:buChar char=""/>
            </a:pPr>
            <a:r>
              <a:rPr lang="en-US" sz="1800" b="0" strike="noStrike" spc="-1">
                <a:solidFill>
                  <a:srgbClr val="000000"/>
                </a:solidFill>
                <a:latin typeface="Calibri"/>
              </a:rPr>
              <a:t>7</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p:txBody>
      </p:sp>
      <p:sp>
        <p:nvSpPr>
          <p:cNvPr id="19" name="PlaceHolder 3"/>
          <p:cNvSpPr>
            <a:spLocks noGrp="1"/>
          </p:cNvSpPr>
          <p:nvPr>
            <p:ph type="body"/>
          </p:nvPr>
        </p:nvSpPr>
        <p:spPr>
          <a:xfrm>
            <a:off x="13496760" y="8528040"/>
            <a:ext cx="11399760" cy="21506400"/>
          </a:xfrm>
          <a:prstGeom prst="rect">
            <a:avLst/>
          </a:prstGeom>
          <a:noFill/>
          <a:ln w="0">
            <a:noFill/>
          </a:ln>
        </p:spPr>
        <p:txBody>
          <a:bodyPr lIns="0" tIns="0" rIns="0" bIns="0" anchor="t">
            <a:noAutofit/>
          </a:bodyPr>
          <a:lstStyle/>
          <a:p>
            <a:pPr marL="432000" indent="-324000">
              <a:spcBef>
                <a:spcPts val="2614"/>
              </a:spcBef>
              <a:buClr>
                <a:srgbClr val="000000"/>
              </a:buClr>
              <a:buSzPct val="45000"/>
              <a:buFont typeface="Wingdings" charset="2"/>
              <a:buChar char=""/>
            </a:pPr>
            <a:r>
              <a:rPr lang="ja-JP" sz="1800" b="0" strike="noStrike" spc="-1">
                <a:solidFill>
                  <a:srgbClr val="000000"/>
                </a:solidFill>
                <a:latin typeface="Calibri"/>
              </a:rPr>
              <a:t>クリックしてアウトラインのテキストを編集</a:t>
            </a:r>
            <a:endParaRPr lang="en-US" sz="1800" b="0" strike="noStrike" spc="-1">
              <a:solidFill>
                <a:srgbClr val="000000"/>
              </a:solidFill>
              <a:latin typeface="Calibri"/>
            </a:endParaRPr>
          </a:p>
          <a:p>
            <a:pPr marL="864000" lvl="1" indent="-324000">
              <a:spcBef>
                <a:spcPts val="2089"/>
              </a:spcBef>
              <a:buClr>
                <a:srgbClr val="000000"/>
              </a:buClr>
              <a:buSzPct val="75000"/>
              <a:buFont typeface="Symbol" charset="2"/>
              <a:buChar char=""/>
            </a:pPr>
            <a:r>
              <a:rPr lang="en-US" sz="1800" b="0" strike="noStrike" spc="-1">
                <a:solidFill>
                  <a:srgbClr val="000000"/>
                </a:solidFill>
                <a:latin typeface="Calibri"/>
              </a:rPr>
              <a:t>2</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a:p>
            <a:pPr marL="1296000" lvl="2" indent="-288000">
              <a:spcBef>
                <a:spcPts val="1568"/>
              </a:spcBef>
              <a:buClr>
                <a:srgbClr val="000000"/>
              </a:buClr>
              <a:buSzPct val="45000"/>
              <a:buFont typeface="Wingdings" charset="2"/>
              <a:buChar char=""/>
            </a:pPr>
            <a:r>
              <a:rPr lang="en-US" sz="1800" b="0" strike="noStrike" spc="-1">
                <a:solidFill>
                  <a:srgbClr val="000000"/>
                </a:solidFill>
                <a:latin typeface="Calibri"/>
              </a:rPr>
              <a:t>3</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a:p>
            <a:pPr marL="1728000" lvl="3" indent="-216000">
              <a:spcBef>
                <a:spcPts val="1043"/>
              </a:spcBef>
              <a:buClr>
                <a:srgbClr val="000000"/>
              </a:buClr>
              <a:buSzPct val="75000"/>
              <a:buFont typeface="Symbol" charset="2"/>
              <a:buChar char=""/>
            </a:pPr>
            <a:r>
              <a:rPr lang="en-US" sz="1800" b="0" strike="noStrike" spc="-1">
                <a:solidFill>
                  <a:srgbClr val="000000"/>
                </a:solidFill>
                <a:latin typeface="Calibri"/>
              </a:rPr>
              <a:t>4</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a:p>
            <a:pPr marL="2160000" lvl="4" indent="-216000">
              <a:spcBef>
                <a:spcPts val="522"/>
              </a:spcBef>
              <a:buClr>
                <a:srgbClr val="000000"/>
              </a:buClr>
              <a:buSzPct val="45000"/>
              <a:buFont typeface="Wingdings" charset="2"/>
              <a:buChar char=""/>
            </a:pPr>
            <a:r>
              <a:rPr lang="en-US" sz="1800" b="0" strike="noStrike" spc="-1">
                <a:solidFill>
                  <a:srgbClr val="000000"/>
                </a:solidFill>
                <a:latin typeface="Calibri"/>
              </a:rPr>
              <a:t>5</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a:p>
            <a:pPr marL="2592000" lvl="5" indent="-216000">
              <a:spcBef>
                <a:spcPts val="522"/>
              </a:spcBef>
              <a:buClr>
                <a:srgbClr val="000000"/>
              </a:buClr>
              <a:buSzPct val="45000"/>
              <a:buFont typeface="Wingdings" charset="2"/>
              <a:buChar char=""/>
            </a:pPr>
            <a:r>
              <a:rPr lang="en-US" sz="1800" b="0" strike="noStrike" spc="-1">
                <a:solidFill>
                  <a:srgbClr val="000000"/>
                </a:solidFill>
                <a:latin typeface="Calibri"/>
              </a:rPr>
              <a:t>6</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a:p>
            <a:pPr marL="3024000" lvl="6" indent="-216000">
              <a:spcBef>
                <a:spcPts val="522"/>
              </a:spcBef>
              <a:buClr>
                <a:srgbClr val="000000"/>
              </a:buClr>
              <a:buSzPct val="45000"/>
              <a:buFont typeface="Wingdings" charset="2"/>
              <a:buChar char=""/>
            </a:pPr>
            <a:r>
              <a:rPr lang="en-US" sz="1800" b="0" strike="noStrike" spc="-1">
                <a:solidFill>
                  <a:srgbClr val="000000"/>
                </a:solidFill>
                <a:latin typeface="Calibri"/>
              </a:rPr>
              <a:t>7</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p:txBody>
      </p:sp>
      <p:sp>
        <p:nvSpPr>
          <p:cNvPr id="20" name="PlaceHolder 4"/>
          <p:cNvSpPr>
            <a:spLocks noGrp="1"/>
          </p:cNvSpPr>
          <p:nvPr>
            <p:ph type="ftr" idx="7"/>
          </p:nvPr>
        </p:nvSpPr>
        <p:spPr>
          <a:xfrm>
            <a:off x="8910720" y="34484400"/>
            <a:ext cx="8385840" cy="1853280"/>
          </a:xfrm>
          <a:prstGeom prst="rect">
            <a:avLst/>
          </a:prstGeom>
          <a:noFill/>
          <a:ln w="0">
            <a:noFill/>
          </a:ln>
        </p:spPr>
        <p:txBody>
          <a:bodyPr lIns="0" tIns="0" rIns="0" bIns="0" anchor="t">
            <a:noAutofit/>
          </a:bodyPr>
          <a:lstStyle>
            <a:lvl1pPr indent="0" algn="ctr">
              <a:buNone/>
              <a:defRPr lang="en-US" sz="1400" b="0" strike="noStrike" spc="-1">
                <a:solidFill>
                  <a:srgbClr val="000000"/>
                </a:solidFill>
                <a:latin typeface="Noto Serif JP"/>
              </a:defRPr>
            </a:lvl1pPr>
          </a:lstStyle>
          <a:p>
            <a:pPr indent="0" algn="ctr">
              <a:buNone/>
            </a:pPr>
            <a:r>
              <a:rPr lang="en-US" sz="1400" b="0" strike="noStrike" spc="-1">
                <a:solidFill>
                  <a:srgbClr val="000000"/>
                </a:solidFill>
                <a:latin typeface="Noto Serif JP"/>
              </a:rPr>
              <a:t>&lt;フッター&gt;</a:t>
            </a:r>
          </a:p>
        </p:txBody>
      </p:sp>
      <p:sp>
        <p:nvSpPr>
          <p:cNvPr id="21" name="PlaceHolder 5"/>
          <p:cNvSpPr>
            <a:spLocks noGrp="1"/>
          </p:cNvSpPr>
          <p:nvPr>
            <p:ph type="dt" idx="8"/>
          </p:nvPr>
        </p:nvSpPr>
        <p:spPr>
          <a:xfrm>
            <a:off x="1310400" y="34484400"/>
            <a:ext cx="6026760" cy="1853280"/>
          </a:xfrm>
          <a:prstGeom prst="rect">
            <a:avLst/>
          </a:prstGeom>
          <a:noFill/>
          <a:ln w="0">
            <a:noFill/>
          </a:ln>
        </p:spPr>
        <p:txBody>
          <a:bodyPr lIns="0" tIns="0" rIns="0" bIns="0" anchor="t">
            <a:noAutofit/>
          </a:bodyPr>
          <a:lstStyle>
            <a:lvl1pPr indent="0">
              <a:buNone/>
              <a:defRPr lang="en-US" sz="1400" b="0" strike="noStrike" spc="-1">
                <a:solidFill>
                  <a:srgbClr val="000000"/>
                </a:solidFill>
                <a:latin typeface="Noto Serif JP"/>
              </a:defRPr>
            </a:lvl1pPr>
          </a:lstStyle>
          <a:p>
            <a:pPr indent="0">
              <a:buNone/>
            </a:pPr>
            <a:r>
              <a:rPr lang="en-US" sz="1400" b="0" strike="noStrike" spc="-1">
                <a:solidFill>
                  <a:srgbClr val="000000"/>
                </a:solidFill>
                <a:latin typeface="Noto Serif JP"/>
              </a:rPr>
              <a:t>&lt;日付/時刻&gt;</a:t>
            </a:r>
          </a:p>
        </p:txBody>
      </p:sp>
      <p:sp>
        <p:nvSpPr>
          <p:cNvPr id="22" name="PlaceHolder 6"/>
          <p:cNvSpPr>
            <a:spLocks noGrp="1"/>
          </p:cNvSpPr>
          <p:nvPr>
            <p:ph type="sldNum" idx="9"/>
          </p:nvPr>
        </p:nvSpPr>
        <p:spPr>
          <a:xfrm>
            <a:off x="18869760" y="34484400"/>
            <a:ext cx="6026760" cy="1853280"/>
          </a:xfrm>
          <a:prstGeom prst="rect">
            <a:avLst/>
          </a:prstGeom>
          <a:noFill/>
          <a:ln w="0">
            <a:noFill/>
          </a:ln>
        </p:spPr>
        <p:txBody>
          <a:bodyPr lIns="0" tIns="0" rIns="0" bIns="0" anchor="t">
            <a:noAutofit/>
          </a:bodyPr>
          <a:lstStyle>
            <a:lvl1pPr indent="0" algn="r">
              <a:lnSpc>
                <a:spcPct val="100000"/>
              </a:lnSpc>
              <a:buNone/>
              <a:defRPr lang="en-US" sz="1400" b="0" strike="noStrike" spc="-1">
                <a:solidFill>
                  <a:schemeClr val="dk1">
                    <a:tint val="75000"/>
                  </a:schemeClr>
                </a:solidFill>
                <a:latin typeface="Noto Serif JP"/>
              </a:defRPr>
            </a:lvl1pPr>
          </a:lstStyle>
          <a:p>
            <a:pPr indent="0" algn="r">
              <a:lnSpc>
                <a:spcPct val="100000"/>
              </a:lnSpc>
              <a:buNone/>
            </a:pPr>
            <a:fld id="{6AF2B92D-95DA-4E5A-B729-5F12E5EFEB18}" type="slidenum">
              <a:rPr lang="en-US" sz="1400" b="0" strike="noStrike" spc="-1">
                <a:solidFill>
                  <a:schemeClr val="dk1">
                    <a:tint val="75000"/>
                  </a:schemeClr>
                </a:solidFill>
                <a:latin typeface="Noto Serif JP"/>
              </a:rPr>
              <a:t>‹#›</a:t>
            </a:fld>
            <a:endParaRPr lang="en-US" sz="1400" b="0" strike="noStrike" spc="-1">
              <a:solidFill>
                <a:srgbClr val="000000"/>
              </a:solidFill>
              <a:latin typeface="Noto Serif JP"/>
            </a:endParaRPr>
          </a:p>
        </p:txBody>
      </p:sp>
    </p:spTree>
  </p:cSld>
  <p:clrMap bg1="lt1" tx1="dk1" bg2="lt2" tx2="dk2" accent1="accent1" accent2="accent2" accent3="accent3" accent4="accent4" accent5="accent5" accent6="accent6" hlink="hlink" folHlink="folHlink"/>
  <p:sldLayoutIdLst>
    <p:sldLayoutId id="2147483653" r:id="rId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
        <p:cNvGrpSpPr/>
        <p:nvPr/>
      </p:nvGrpSpPr>
      <p:grpSpPr>
        <a:xfrm>
          <a:off x="0" y="0"/>
          <a:ext cx="0" cy="0"/>
          <a:chOff x="0" y="0"/>
          <a:chExt cx="0" cy="0"/>
        </a:xfrm>
      </p:grpSpPr>
      <p:sp>
        <p:nvSpPr>
          <p:cNvPr id="25" name="bg object 16"/>
          <p:cNvSpPr/>
          <p:nvPr/>
        </p:nvSpPr>
        <p:spPr>
          <a:xfrm>
            <a:off x="360" y="360"/>
            <a:ext cx="26204760" cy="3116160"/>
          </a:xfrm>
          <a:custGeom>
            <a:avLst/>
            <a:gdLst>
              <a:gd name="textAreaLeft" fmla="*/ 0 w 26204760"/>
              <a:gd name="textAreaRight" fmla="*/ 26205120 w 26204760"/>
              <a:gd name="textAreaTop" fmla="*/ 0 h 3116160"/>
              <a:gd name="textAreaBottom" fmla="*/ 3116520 h 3116160"/>
            </a:gdLst>
            <a:ahLst/>
            <a:cxnLst/>
            <a:rect l="textAreaLeft" t="textAreaTop" r="textAreaRight" b="textAreaBottom"/>
            <a:pathLst>
              <a:path w="14210030" h="1689735">
                <a:moveTo>
                  <a:pt x="14209475" y="0"/>
                </a:moveTo>
                <a:lnTo>
                  <a:pt x="0" y="0"/>
                </a:lnTo>
                <a:lnTo>
                  <a:pt x="0" y="1689350"/>
                </a:lnTo>
                <a:lnTo>
                  <a:pt x="14209475" y="1689350"/>
                </a:lnTo>
                <a:lnTo>
                  <a:pt x="14209475" y="0"/>
                </a:lnTo>
                <a:close/>
              </a:path>
            </a:pathLst>
          </a:custGeom>
          <a:solidFill>
            <a:srgbClr val="7E6B71"/>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26" name="PlaceHolder 1"/>
          <p:cNvSpPr>
            <a:spLocks noGrp="1"/>
          </p:cNvSpPr>
          <p:nvPr>
            <p:ph type="title"/>
          </p:nvPr>
        </p:nvSpPr>
        <p:spPr>
          <a:xfrm>
            <a:off x="1310400" y="1483200"/>
            <a:ext cx="23586120" cy="5932080"/>
          </a:xfrm>
          <a:prstGeom prst="rect">
            <a:avLst/>
          </a:prstGeom>
          <a:noFill/>
          <a:ln w="0">
            <a:noFill/>
          </a:ln>
        </p:spPr>
        <p:txBody>
          <a:bodyPr lIns="0" tIns="0" rIns="0" bIns="0" anchor="t">
            <a:noAutofit/>
          </a:bodyPr>
          <a:lstStyle/>
          <a:p>
            <a:pPr indent="0">
              <a:buNone/>
            </a:pPr>
            <a:r>
              <a:rPr lang="ja-JP" sz="1800" b="0" strike="noStrike" spc="-1">
                <a:solidFill>
                  <a:srgbClr val="000000"/>
                </a:solidFill>
                <a:latin typeface="Calibri"/>
              </a:rPr>
              <a:t>クリックしてタイトルテキストを編集</a:t>
            </a:r>
            <a:endParaRPr lang="en-US" sz="1800" b="0" strike="noStrike" spc="-1">
              <a:solidFill>
                <a:srgbClr val="000000"/>
              </a:solidFill>
              <a:latin typeface="Calibri"/>
            </a:endParaRPr>
          </a:p>
        </p:txBody>
      </p:sp>
      <p:sp>
        <p:nvSpPr>
          <p:cNvPr id="27" name="PlaceHolder 2"/>
          <p:cNvSpPr>
            <a:spLocks noGrp="1"/>
          </p:cNvSpPr>
          <p:nvPr>
            <p:ph type="ftr" idx="10"/>
          </p:nvPr>
        </p:nvSpPr>
        <p:spPr>
          <a:xfrm>
            <a:off x="8910720" y="34484400"/>
            <a:ext cx="8385840" cy="1853280"/>
          </a:xfrm>
          <a:prstGeom prst="rect">
            <a:avLst/>
          </a:prstGeom>
          <a:noFill/>
          <a:ln w="0">
            <a:noFill/>
          </a:ln>
        </p:spPr>
        <p:txBody>
          <a:bodyPr lIns="0" tIns="0" rIns="0" bIns="0" anchor="t">
            <a:noAutofit/>
          </a:bodyPr>
          <a:lstStyle>
            <a:lvl1pPr indent="0" algn="ctr">
              <a:buNone/>
              <a:defRPr lang="en-US" sz="1400" b="0" strike="noStrike" spc="-1">
                <a:solidFill>
                  <a:srgbClr val="000000"/>
                </a:solidFill>
                <a:latin typeface="Noto Serif JP"/>
              </a:defRPr>
            </a:lvl1pPr>
          </a:lstStyle>
          <a:p>
            <a:pPr indent="0" algn="ctr">
              <a:buNone/>
            </a:pPr>
            <a:r>
              <a:rPr lang="en-US" sz="1400" b="0" strike="noStrike" spc="-1">
                <a:solidFill>
                  <a:srgbClr val="000000"/>
                </a:solidFill>
                <a:latin typeface="Noto Serif JP"/>
              </a:rPr>
              <a:t>&lt;フッター&gt;</a:t>
            </a:r>
          </a:p>
        </p:txBody>
      </p:sp>
      <p:sp>
        <p:nvSpPr>
          <p:cNvPr id="28" name="PlaceHolder 3"/>
          <p:cNvSpPr>
            <a:spLocks noGrp="1"/>
          </p:cNvSpPr>
          <p:nvPr>
            <p:ph type="dt" idx="11"/>
          </p:nvPr>
        </p:nvSpPr>
        <p:spPr>
          <a:xfrm>
            <a:off x="1310400" y="34484400"/>
            <a:ext cx="6026760" cy="1853280"/>
          </a:xfrm>
          <a:prstGeom prst="rect">
            <a:avLst/>
          </a:prstGeom>
          <a:noFill/>
          <a:ln w="0">
            <a:noFill/>
          </a:ln>
        </p:spPr>
        <p:txBody>
          <a:bodyPr lIns="0" tIns="0" rIns="0" bIns="0" anchor="t">
            <a:noAutofit/>
          </a:bodyPr>
          <a:lstStyle>
            <a:lvl1pPr indent="0">
              <a:buNone/>
              <a:defRPr lang="en-US" sz="1400" b="0" strike="noStrike" spc="-1">
                <a:solidFill>
                  <a:srgbClr val="000000"/>
                </a:solidFill>
                <a:latin typeface="Noto Serif JP"/>
              </a:defRPr>
            </a:lvl1pPr>
          </a:lstStyle>
          <a:p>
            <a:pPr indent="0">
              <a:buNone/>
            </a:pPr>
            <a:r>
              <a:rPr lang="en-US" sz="1400" b="0" strike="noStrike" spc="-1">
                <a:solidFill>
                  <a:srgbClr val="000000"/>
                </a:solidFill>
                <a:latin typeface="Noto Serif JP"/>
              </a:rPr>
              <a:t>&lt;日付/時刻&gt;</a:t>
            </a:r>
          </a:p>
        </p:txBody>
      </p:sp>
      <p:sp>
        <p:nvSpPr>
          <p:cNvPr id="29" name="PlaceHolder 4"/>
          <p:cNvSpPr>
            <a:spLocks noGrp="1"/>
          </p:cNvSpPr>
          <p:nvPr>
            <p:ph type="sldNum" idx="12"/>
          </p:nvPr>
        </p:nvSpPr>
        <p:spPr>
          <a:xfrm>
            <a:off x="18869760" y="34484400"/>
            <a:ext cx="6026760" cy="1853280"/>
          </a:xfrm>
          <a:prstGeom prst="rect">
            <a:avLst/>
          </a:prstGeom>
          <a:noFill/>
          <a:ln w="0">
            <a:noFill/>
          </a:ln>
        </p:spPr>
        <p:txBody>
          <a:bodyPr lIns="0" tIns="0" rIns="0" bIns="0" anchor="t">
            <a:noAutofit/>
          </a:bodyPr>
          <a:lstStyle>
            <a:lvl1pPr indent="0" algn="r">
              <a:lnSpc>
                <a:spcPct val="100000"/>
              </a:lnSpc>
              <a:buNone/>
              <a:defRPr lang="en-US" sz="1400" b="0" strike="noStrike" spc="-1">
                <a:solidFill>
                  <a:schemeClr val="dk1">
                    <a:tint val="75000"/>
                  </a:schemeClr>
                </a:solidFill>
                <a:latin typeface="Noto Serif JP"/>
              </a:defRPr>
            </a:lvl1pPr>
          </a:lstStyle>
          <a:p>
            <a:pPr indent="0" algn="r">
              <a:lnSpc>
                <a:spcPct val="100000"/>
              </a:lnSpc>
              <a:buNone/>
            </a:pPr>
            <a:fld id="{2084CCC8-C3F2-4C53-86AE-4BD791359A41}" type="slidenum">
              <a:rPr lang="en-US" sz="1400" b="0" strike="noStrike" spc="-1">
                <a:solidFill>
                  <a:schemeClr val="dk1">
                    <a:tint val="75000"/>
                  </a:schemeClr>
                </a:solidFill>
                <a:latin typeface="Noto Serif JP"/>
              </a:rPr>
              <a:t>‹#›</a:t>
            </a:fld>
            <a:endParaRPr lang="en-US" sz="1400" b="0" strike="noStrike" spc="-1">
              <a:solidFill>
                <a:srgbClr val="000000"/>
              </a:solidFill>
              <a:latin typeface="Noto Serif JP"/>
            </a:endParaRPr>
          </a:p>
        </p:txBody>
      </p:sp>
      <p:sp>
        <p:nvSpPr>
          <p:cNvPr id="30" name="PlaceHolder 5"/>
          <p:cNvSpPr>
            <a:spLocks noGrp="1"/>
          </p:cNvSpPr>
          <p:nvPr>
            <p:ph type="body"/>
          </p:nvPr>
        </p:nvSpPr>
        <p:spPr>
          <a:xfrm>
            <a:off x="1310400" y="8676720"/>
            <a:ext cx="23586840" cy="21505680"/>
          </a:xfrm>
          <a:prstGeom prst="rect">
            <a:avLst/>
          </a:prstGeom>
          <a:noFill/>
          <a:ln w="0">
            <a:noFill/>
          </a:ln>
        </p:spPr>
        <p:txBody>
          <a:bodyPr lIns="0" tIns="0" rIns="0" bIns="0" anchor="t">
            <a:normAutofit/>
          </a:bodyPr>
          <a:lstStyle/>
          <a:p>
            <a:pPr marL="432000" indent="-324000">
              <a:spcBef>
                <a:spcPts val="1417"/>
              </a:spcBef>
              <a:buClr>
                <a:srgbClr val="000000"/>
              </a:buClr>
              <a:buSzPct val="45000"/>
              <a:buFont typeface="Wingdings" charset="2"/>
              <a:buChar char=""/>
            </a:pPr>
            <a:r>
              <a:rPr lang="ja-JP" sz="1800" b="0" strike="noStrike" spc="-1">
                <a:solidFill>
                  <a:srgbClr val="000000"/>
                </a:solidFill>
                <a:latin typeface="Calibri"/>
              </a:rPr>
              <a:t>クリックしてアウトラインのテキストを編集</a:t>
            </a:r>
            <a:endParaRPr lang="en-US" sz="1800" b="0" strike="noStrike" spc="-1">
              <a:solidFill>
                <a:srgbClr val="000000"/>
              </a:solidFill>
              <a:latin typeface="Calibri"/>
            </a:endParaRPr>
          </a:p>
          <a:p>
            <a:pPr marL="864000" lvl="1" indent="-324000">
              <a:spcBef>
                <a:spcPts val="1134"/>
              </a:spcBef>
              <a:buClr>
                <a:srgbClr val="000000"/>
              </a:buClr>
              <a:buSzPct val="75000"/>
              <a:buFont typeface="Symbol" charset="2"/>
              <a:buChar char=""/>
            </a:pPr>
            <a:r>
              <a:rPr lang="en-US" sz="1800" b="0" strike="noStrike" spc="-1">
                <a:solidFill>
                  <a:srgbClr val="000000"/>
                </a:solidFill>
                <a:latin typeface="Calibri"/>
              </a:rPr>
              <a:t>2</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a:p>
            <a:pPr marL="1296000" lvl="2" indent="-288000">
              <a:spcBef>
                <a:spcPts val="850"/>
              </a:spcBef>
              <a:buClr>
                <a:srgbClr val="000000"/>
              </a:buClr>
              <a:buSzPct val="45000"/>
              <a:buFont typeface="Wingdings" charset="2"/>
              <a:buChar char=""/>
            </a:pPr>
            <a:r>
              <a:rPr lang="en-US" sz="1800" b="0" strike="noStrike" spc="-1">
                <a:solidFill>
                  <a:srgbClr val="000000"/>
                </a:solidFill>
                <a:latin typeface="Calibri"/>
              </a:rPr>
              <a:t>3</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a:p>
            <a:pPr marL="1728000" lvl="3" indent="-216000">
              <a:spcBef>
                <a:spcPts val="567"/>
              </a:spcBef>
              <a:buClr>
                <a:srgbClr val="000000"/>
              </a:buClr>
              <a:buSzPct val="75000"/>
              <a:buFont typeface="Symbol" charset="2"/>
              <a:buChar char=""/>
            </a:pPr>
            <a:r>
              <a:rPr lang="en-US" sz="1800" b="0" strike="noStrike" spc="-1">
                <a:solidFill>
                  <a:srgbClr val="000000"/>
                </a:solidFill>
                <a:latin typeface="Calibri"/>
              </a:rPr>
              <a:t>4</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a:p>
            <a:pPr marL="2160000" lvl="4" indent="-216000">
              <a:spcBef>
                <a:spcPts val="283"/>
              </a:spcBef>
              <a:buClr>
                <a:srgbClr val="000000"/>
              </a:buClr>
              <a:buSzPct val="45000"/>
              <a:buFont typeface="Wingdings" charset="2"/>
              <a:buChar char=""/>
            </a:pPr>
            <a:r>
              <a:rPr lang="en-US" sz="2000" b="0" strike="noStrike" spc="-1">
                <a:solidFill>
                  <a:srgbClr val="000000"/>
                </a:solidFill>
                <a:latin typeface="Calibri"/>
              </a:rPr>
              <a:t>5</a:t>
            </a:r>
            <a:r>
              <a:rPr lang="ja-JP" sz="2000" b="0" strike="noStrike" spc="-1">
                <a:solidFill>
                  <a:srgbClr val="000000"/>
                </a:solidFill>
                <a:latin typeface="Calibri"/>
              </a:rPr>
              <a:t>レベル目のアウトライン</a:t>
            </a:r>
            <a:endParaRPr lang="en-US" sz="2000" b="0" strike="noStrike" spc="-1">
              <a:solidFill>
                <a:srgbClr val="000000"/>
              </a:solidFill>
              <a:latin typeface="Calibri"/>
            </a:endParaRPr>
          </a:p>
          <a:p>
            <a:pPr marL="2592000" lvl="5" indent="-216000">
              <a:spcBef>
                <a:spcPts val="283"/>
              </a:spcBef>
              <a:buClr>
                <a:srgbClr val="000000"/>
              </a:buClr>
              <a:buSzPct val="45000"/>
              <a:buFont typeface="Wingdings" charset="2"/>
              <a:buChar char=""/>
            </a:pPr>
            <a:r>
              <a:rPr lang="en-US" sz="2000" b="0" strike="noStrike" spc="-1">
                <a:solidFill>
                  <a:srgbClr val="000000"/>
                </a:solidFill>
                <a:latin typeface="Calibri"/>
              </a:rPr>
              <a:t>6</a:t>
            </a:r>
            <a:r>
              <a:rPr lang="ja-JP" sz="2000" b="0" strike="noStrike" spc="-1">
                <a:solidFill>
                  <a:srgbClr val="000000"/>
                </a:solidFill>
                <a:latin typeface="Calibri"/>
              </a:rPr>
              <a:t>レベル目のアウトライン</a:t>
            </a:r>
            <a:endParaRPr lang="en-US" sz="2000" b="0" strike="noStrike" spc="-1">
              <a:solidFill>
                <a:srgbClr val="000000"/>
              </a:solidFill>
              <a:latin typeface="Calibri"/>
            </a:endParaRPr>
          </a:p>
          <a:p>
            <a:pPr marL="3024000" lvl="6" indent="-216000">
              <a:spcBef>
                <a:spcPts val="283"/>
              </a:spcBef>
              <a:buClr>
                <a:srgbClr val="000000"/>
              </a:buClr>
              <a:buSzPct val="45000"/>
              <a:buFont typeface="Wingdings" charset="2"/>
              <a:buChar char=""/>
            </a:pPr>
            <a:r>
              <a:rPr lang="en-US" sz="2000" b="0" strike="noStrike" spc="-1">
                <a:solidFill>
                  <a:srgbClr val="000000"/>
                </a:solidFill>
                <a:latin typeface="Calibri"/>
              </a:rPr>
              <a:t>7</a:t>
            </a:r>
            <a:r>
              <a:rPr lang="ja-JP" sz="2000" b="0" strike="noStrike" spc="-1">
                <a:solidFill>
                  <a:srgbClr val="000000"/>
                </a:solidFill>
                <a:latin typeface="Calibri"/>
              </a:rPr>
              <a:t>レベル目のアウトライン</a:t>
            </a:r>
            <a:endParaRPr lang="en-US" sz="2000" b="0" strike="noStrike" spc="-1">
              <a:solidFill>
                <a:srgbClr val="000000"/>
              </a:solidFill>
              <a:latin typeface="Calibri"/>
            </a:endParaRPr>
          </a:p>
        </p:txBody>
      </p:sp>
    </p:spTree>
  </p:cSld>
  <p:clrMap bg1="lt1" tx1="dk1" bg2="lt2" tx2="dk2" accent1="accent1" accent2="accent2" accent3="accent3" accent4="accent4" accent5="accent5" accent6="accent6" hlink="hlink" folHlink="folHlink"/>
  <p:sldLayoutIdLst>
    <p:sldLayoutId id="2147483655" r:id="rId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
        <p:cNvGrpSpPr/>
        <p:nvPr/>
      </p:nvGrpSpPr>
      <p:grpSpPr>
        <a:xfrm>
          <a:off x="0" y="0"/>
          <a:ext cx="0" cy="0"/>
          <a:chOff x="0" y="0"/>
          <a:chExt cx="0" cy="0"/>
        </a:xfrm>
      </p:grpSpPr>
      <p:sp>
        <p:nvSpPr>
          <p:cNvPr id="33" name="bg object 16"/>
          <p:cNvSpPr/>
          <p:nvPr/>
        </p:nvSpPr>
        <p:spPr>
          <a:xfrm>
            <a:off x="360" y="360"/>
            <a:ext cx="26204760" cy="3116160"/>
          </a:xfrm>
          <a:custGeom>
            <a:avLst/>
            <a:gdLst>
              <a:gd name="textAreaLeft" fmla="*/ 0 w 26204760"/>
              <a:gd name="textAreaRight" fmla="*/ 26205120 w 26204760"/>
              <a:gd name="textAreaTop" fmla="*/ 0 h 3116160"/>
              <a:gd name="textAreaBottom" fmla="*/ 3116520 h 3116160"/>
            </a:gdLst>
            <a:ahLst/>
            <a:cxnLst/>
            <a:rect l="textAreaLeft" t="textAreaTop" r="textAreaRight" b="textAreaBottom"/>
            <a:pathLst>
              <a:path w="14210030" h="1689735">
                <a:moveTo>
                  <a:pt x="14209475" y="0"/>
                </a:moveTo>
                <a:lnTo>
                  <a:pt x="0" y="0"/>
                </a:lnTo>
                <a:lnTo>
                  <a:pt x="0" y="1689350"/>
                </a:lnTo>
                <a:lnTo>
                  <a:pt x="14209475" y="1689350"/>
                </a:lnTo>
                <a:lnTo>
                  <a:pt x="14209475" y="0"/>
                </a:lnTo>
                <a:close/>
              </a:path>
            </a:pathLst>
          </a:custGeom>
          <a:solidFill>
            <a:srgbClr val="7E6B71"/>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34" name="PlaceHolder 1"/>
          <p:cNvSpPr>
            <a:spLocks noGrp="1"/>
          </p:cNvSpPr>
          <p:nvPr>
            <p:ph type="ftr" idx="13"/>
          </p:nvPr>
        </p:nvSpPr>
        <p:spPr>
          <a:xfrm>
            <a:off x="8910720" y="34484400"/>
            <a:ext cx="8385840" cy="1853280"/>
          </a:xfrm>
          <a:prstGeom prst="rect">
            <a:avLst/>
          </a:prstGeom>
          <a:noFill/>
          <a:ln w="0">
            <a:noFill/>
          </a:ln>
        </p:spPr>
        <p:txBody>
          <a:bodyPr lIns="0" tIns="0" rIns="0" bIns="0" anchor="t">
            <a:noAutofit/>
          </a:bodyPr>
          <a:lstStyle>
            <a:lvl1pPr indent="0" algn="ctr">
              <a:buNone/>
              <a:defRPr lang="en-US" sz="1400" b="0" strike="noStrike" spc="-1">
                <a:solidFill>
                  <a:srgbClr val="000000"/>
                </a:solidFill>
                <a:latin typeface="Noto Serif JP"/>
              </a:defRPr>
            </a:lvl1pPr>
          </a:lstStyle>
          <a:p>
            <a:pPr indent="0" algn="ctr">
              <a:buNone/>
            </a:pPr>
            <a:r>
              <a:rPr lang="en-US" sz="1400" b="0" strike="noStrike" spc="-1">
                <a:solidFill>
                  <a:srgbClr val="000000"/>
                </a:solidFill>
                <a:latin typeface="Noto Serif JP"/>
              </a:rPr>
              <a:t>&lt;フッター&gt;</a:t>
            </a:r>
          </a:p>
        </p:txBody>
      </p:sp>
      <p:sp>
        <p:nvSpPr>
          <p:cNvPr id="35" name="PlaceHolder 2"/>
          <p:cNvSpPr>
            <a:spLocks noGrp="1"/>
          </p:cNvSpPr>
          <p:nvPr>
            <p:ph type="dt" idx="14"/>
          </p:nvPr>
        </p:nvSpPr>
        <p:spPr>
          <a:xfrm>
            <a:off x="1310400" y="34484400"/>
            <a:ext cx="6026760" cy="1853280"/>
          </a:xfrm>
          <a:prstGeom prst="rect">
            <a:avLst/>
          </a:prstGeom>
          <a:noFill/>
          <a:ln w="0">
            <a:noFill/>
          </a:ln>
        </p:spPr>
        <p:txBody>
          <a:bodyPr lIns="0" tIns="0" rIns="0" bIns="0" anchor="t">
            <a:noAutofit/>
          </a:bodyPr>
          <a:lstStyle>
            <a:lvl1pPr indent="0">
              <a:buNone/>
              <a:defRPr lang="en-US" sz="1400" b="0" strike="noStrike" spc="-1">
                <a:solidFill>
                  <a:srgbClr val="000000"/>
                </a:solidFill>
                <a:latin typeface="Noto Serif JP"/>
              </a:defRPr>
            </a:lvl1pPr>
          </a:lstStyle>
          <a:p>
            <a:pPr indent="0">
              <a:buNone/>
            </a:pPr>
            <a:r>
              <a:rPr lang="en-US" sz="1400" b="0" strike="noStrike" spc="-1">
                <a:solidFill>
                  <a:srgbClr val="000000"/>
                </a:solidFill>
                <a:latin typeface="Noto Serif JP"/>
              </a:rPr>
              <a:t>&lt;日付/時刻&gt;</a:t>
            </a:r>
          </a:p>
        </p:txBody>
      </p:sp>
      <p:sp>
        <p:nvSpPr>
          <p:cNvPr id="36" name="PlaceHolder 3"/>
          <p:cNvSpPr>
            <a:spLocks noGrp="1"/>
          </p:cNvSpPr>
          <p:nvPr>
            <p:ph type="sldNum" idx="15"/>
          </p:nvPr>
        </p:nvSpPr>
        <p:spPr>
          <a:xfrm>
            <a:off x="18869760" y="34484400"/>
            <a:ext cx="6026760" cy="1853280"/>
          </a:xfrm>
          <a:prstGeom prst="rect">
            <a:avLst/>
          </a:prstGeom>
          <a:noFill/>
          <a:ln w="0">
            <a:noFill/>
          </a:ln>
        </p:spPr>
        <p:txBody>
          <a:bodyPr lIns="0" tIns="0" rIns="0" bIns="0" anchor="t">
            <a:noAutofit/>
          </a:bodyPr>
          <a:lstStyle>
            <a:lvl1pPr indent="0" algn="r">
              <a:lnSpc>
                <a:spcPct val="100000"/>
              </a:lnSpc>
              <a:buNone/>
              <a:defRPr lang="en-US" sz="1400" b="0" strike="noStrike" spc="-1">
                <a:solidFill>
                  <a:schemeClr val="dk1">
                    <a:tint val="75000"/>
                  </a:schemeClr>
                </a:solidFill>
                <a:latin typeface="Noto Serif JP"/>
              </a:defRPr>
            </a:lvl1pPr>
          </a:lstStyle>
          <a:p>
            <a:pPr indent="0" algn="r">
              <a:lnSpc>
                <a:spcPct val="100000"/>
              </a:lnSpc>
              <a:buNone/>
            </a:pPr>
            <a:fld id="{BBD8BE05-539D-4056-8339-164CC5F41D37}" type="slidenum">
              <a:rPr lang="en-US" sz="1400" b="0" strike="noStrike" spc="-1">
                <a:solidFill>
                  <a:schemeClr val="dk1">
                    <a:tint val="75000"/>
                  </a:schemeClr>
                </a:solidFill>
                <a:latin typeface="Noto Serif JP"/>
              </a:rPr>
              <a:t>‹#›</a:t>
            </a:fld>
            <a:endParaRPr lang="en-US" sz="1400" b="0" strike="noStrike" spc="-1">
              <a:solidFill>
                <a:srgbClr val="000000"/>
              </a:solidFill>
              <a:latin typeface="Noto Serif JP"/>
            </a:endParaRPr>
          </a:p>
        </p:txBody>
      </p:sp>
      <p:sp>
        <p:nvSpPr>
          <p:cNvPr id="37" name="PlaceHolder 4"/>
          <p:cNvSpPr>
            <a:spLocks noGrp="1"/>
          </p:cNvSpPr>
          <p:nvPr>
            <p:ph type="title"/>
          </p:nvPr>
        </p:nvSpPr>
        <p:spPr>
          <a:xfrm>
            <a:off x="1310400" y="1479240"/>
            <a:ext cx="23586840" cy="6192000"/>
          </a:xfrm>
          <a:prstGeom prst="rect">
            <a:avLst/>
          </a:prstGeom>
          <a:noFill/>
          <a:ln w="0">
            <a:noFill/>
          </a:ln>
        </p:spPr>
        <p:txBody>
          <a:bodyPr lIns="0" tIns="0" rIns="0" bIns="0" anchor="ctr">
            <a:noAutofit/>
          </a:bodyPr>
          <a:lstStyle/>
          <a:p>
            <a:pPr indent="0" algn="ctr">
              <a:buNone/>
            </a:pPr>
            <a:r>
              <a:rPr lang="ja-JP" sz="1800" b="0" strike="noStrike" spc="-1">
                <a:solidFill>
                  <a:srgbClr val="000000"/>
                </a:solidFill>
                <a:latin typeface="Calibri"/>
              </a:rPr>
              <a:t>クリックしてタイトルテキストを編集</a:t>
            </a:r>
            <a:endParaRPr lang="en-US" sz="1800" b="0" strike="noStrike" spc="-1">
              <a:solidFill>
                <a:srgbClr val="000000"/>
              </a:solidFill>
              <a:latin typeface="Calibri"/>
            </a:endParaRPr>
          </a:p>
        </p:txBody>
      </p:sp>
      <p:sp>
        <p:nvSpPr>
          <p:cNvPr id="38" name="PlaceHolder 5"/>
          <p:cNvSpPr>
            <a:spLocks noGrp="1"/>
          </p:cNvSpPr>
          <p:nvPr>
            <p:ph type="body"/>
          </p:nvPr>
        </p:nvSpPr>
        <p:spPr>
          <a:xfrm>
            <a:off x="1310400" y="8676720"/>
            <a:ext cx="23586840" cy="21505680"/>
          </a:xfrm>
          <a:prstGeom prst="rect">
            <a:avLst/>
          </a:prstGeom>
          <a:noFill/>
          <a:ln w="0">
            <a:noFill/>
          </a:ln>
        </p:spPr>
        <p:txBody>
          <a:bodyPr lIns="0" tIns="0" rIns="0" bIns="0" anchor="t">
            <a:normAutofit/>
          </a:bodyPr>
          <a:lstStyle/>
          <a:p>
            <a:pPr marL="432000" indent="-324000">
              <a:spcBef>
                <a:spcPts val="1417"/>
              </a:spcBef>
              <a:buClr>
                <a:srgbClr val="000000"/>
              </a:buClr>
              <a:buSzPct val="45000"/>
              <a:buFont typeface="Wingdings" charset="2"/>
              <a:buChar char=""/>
            </a:pPr>
            <a:r>
              <a:rPr lang="ja-JP" sz="1800" b="0" strike="noStrike" spc="-1">
                <a:solidFill>
                  <a:srgbClr val="000000"/>
                </a:solidFill>
                <a:latin typeface="Calibri"/>
              </a:rPr>
              <a:t>クリックしてアウトラインのテキストを編集</a:t>
            </a:r>
            <a:endParaRPr lang="en-US" sz="1800" b="0" strike="noStrike" spc="-1">
              <a:solidFill>
                <a:srgbClr val="000000"/>
              </a:solidFill>
              <a:latin typeface="Calibri"/>
            </a:endParaRPr>
          </a:p>
          <a:p>
            <a:pPr marL="864000" lvl="1" indent="-324000">
              <a:spcBef>
                <a:spcPts val="1134"/>
              </a:spcBef>
              <a:buClr>
                <a:srgbClr val="000000"/>
              </a:buClr>
              <a:buSzPct val="75000"/>
              <a:buFont typeface="Symbol" charset="2"/>
              <a:buChar char=""/>
            </a:pPr>
            <a:r>
              <a:rPr lang="en-US" sz="1800" b="0" strike="noStrike" spc="-1">
                <a:solidFill>
                  <a:srgbClr val="000000"/>
                </a:solidFill>
                <a:latin typeface="Calibri"/>
              </a:rPr>
              <a:t>2</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a:p>
            <a:pPr marL="1296000" lvl="2" indent="-288000">
              <a:spcBef>
                <a:spcPts val="850"/>
              </a:spcBef>
              <a:buClr>
                <a:srgbClr val="000000"/>
              </a:buClr>
              <a:buSzPct val="45000"/>
              <a:buFont typeface="Wingdings" charset="2"/>
              <a:buChar char=""/>
            </a:pPr>
            <a:r>
              <a:rPr lang="en-US" sz="1800" b="0" strike="noStrike" spc="-1">
                <a:solidFill>
                  <a:srgbClr val="000000"/>
                </a:solidFill>
                <a:latin typeface="Calibri"/>
              </a:rPr>
              <a:t>3</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a:p>
            <a:pPr marL="1728000" lvl="3" indent="-216000">
              <a:spcBef>
                <a:spcPts val="567"/>
              </a:spcBef>
              <a:buClr>
                <a:srgbClr val="000000"/>
              </a:buClr>
              <a:buSzPct val="75000"/>
              <a:buFont typeface="Symbol" charset="2"/>
              <a:buChar char=""/>
            </a:pPr>
            <a:r>
              <a:rPr lang="en-US" sz="1800" b="0" strike="noStrike" spc="-1">
                <a:solidFill>
                  <a:srgbClr val="000000"/>
                </a:solidFill>
                <a:latin typeface="Calibri"/>
              </a:rPr>
              <a:t>4</a:t>
            </a:r>
            <a:r>
              <a:rPr lang="ja-JP" sz="1800" b="0" strike="noStrike" spc="-1">
                <a:solidFill>
                  <a:srgbClr val="000000"/>
                </a:solidFill>
                <a:latin typeface="Calibri"/>
              </a:rPr>
              <a:t>レベル目のアウトライン</a:t>
            </a:r>
            <a:endParaRPr lang="en-US" sz="1800" b="0" strike="noStrike" spc="-1">
              <a:solidFill>
                <a:srgbClr val="000000"/>
              </a:solidFill>
              <a:latin typeface="Calibri"/>
            </a:endParaRPr>
          </a:p>
          <a:p>
            <a:pPr marL="2160000" lvl="4" indent="-216000">
              <a:spcBef>
                <a:spcPts val="283"/>
              </a:spcBef>
              <a:buClr>
                <a:srgbClr val="000000"/>
              </a:buClr>
              <a:buSzPct val="45000"/>
              <a:buFont typeface="Wingdings" charset="2"/>
              <a:buChar char=""/>
            </a:pPr>
            <a:r>
              <a:rPr lang="en-US" sz="2000" b="0" strike="noStrike" spc="-1">
                <a:solidFill>
                  <a:srgbClr val="000000"/>
                </a:solidFill>
                <a:latin typeface="Calibri"/>
              </a:rPr>
              <a:t>5</a:t>
            </a:r>
            <a:r>
              <a:rPr lang="ja-JP" sz="2000" b="0" strike="noStrike" spc="-1">
                <a:solidFill>
                  <a:srgbClr val="000000"/>
                </a:solidFill>
                <a:latin typeface="Calibri"/>
              </a:rPr>
              <a:t>レベル目のアウトライン</a:t>
            </a:r>
            <a:endParaRPr lang="en-US" sz="2000" b="0" strike="noStrike" spc="-1">
              <a:solidFill>
                <a:srgbClr val="000000"/>
              </a:solidFill>
              <a:latin typeface="Calibri"/>
            </a:endParaRPr>
          </a:p>
          <a:p>
            <a:pPr marL="2592000" lvl="5" indent="-216000">
              <a:spcBef>
                <a:spcPts val="283"/>
              </a:spcBef>
              <a:buClr>
                <a:srgbClr val="000000"/>
              </a:buClr>
              <a:buSzPct val="45000"/>
              <a:buFont typeface="Wingdings" charset="2"/>
              <a:buChar char=""/>
            </a:pPr>
            <a:r>
              <a:rPr lang="en-US" sz="2000" b="0" strike="noStrike" spc="-1">
                <a:solidFill>
                  <a:srgbClr val="000000"/>
                </a:solidFill>
                <a:latin typeface="Calibri"/>
              </a:rPr>
              <a:t>6</a:t>
            </a:r>
            <a:r>
              <a:rPr lang="ja-JP" sz="2000" b="0" strike="noStrike" spc="-1">
                <a:solidFill>
                  <a:srgbClr val="000000"/>
                </a:solidFill>
                <a:latin typeface="Calibri"/>
              </a:rPr>
              <a:t>レベル目のアウトライン</a:t>
            </a:r>
            <a:endParaRPr lang="en-US" sz="2000" b="0" strike="noStrike" spc="-1">
              <a:solidFill>
                <a:srgbClr val="000000"/>
              </a:solidFill>
              <a:latin typeface="Calibri"/>
            </a:endParaRPr>
          </a:p>
          <a:p>
            <a:pPr marL="3024000" lvl="6" indent="-216000">
              <a:spcBef>
                <a:spcPts val="283"/>
              </a:spcBef>
              <a:buClr>
                <a:srgbClr val="000000"/>
              </a:buClr>
              <a:buSzPct val="45000"/>
              <a:buFont typeface="Wingdings" charset="2"/>
              <a:buChar char=""/>
            </a:pPr>
            <a:r>
              <a:rPr lang="en-US" sz="2000" b="0" strike="noStrike" spc="-1">
                <a:solidFill>
                  <a:srgbClr val="000000"/>
                </a:solidFill>
                <a:latin typeface="Calibri"/>
              </a:rPr>
              <a:t>7</a:t>
            </a:r>
            <a:r>
              <a:rPr lang="ja-JP" sz="2000" b="0" strike="noStrike" spc="-1">
                <a:solidFill>
                  <a:srgbClr val="000000"/>
                </a:solidFill>
                <a:latin typeface="Calibri"/>
              </a:rPr>
              <a:t>レベル目のアウトライン</a:t>
            </a:r>
            <a:endParaRPr lang="en-US" sz="2000" b="0" strike="noStrike" spc="-1">
              <a:solidFill>
                <a:srgbClr val="000000"/>
              </a:solidFill>
              <a:latin typeface="Calibri"/>
            </a:endParaRPr>
          </a:p>
        </p:txBody>
      </p:sp>
    </p:spTree>
  </p:cSld>
  <p:clrMap bg1="lt1" tx1="dk1" bg2="lt2" tx2="dk2" accent1="accent1" accent2="accent2" accent3="accent3" accent4="accent4" accent5="accent5" accent6="accent6" hlink="hlink" folHlink="folHlink"/>
  <p:sldLayoutIdLst>
    <p:sldLayoutId id="2147483657" r:id="rId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3" Type="http://schemas.openxmlformats.org/officeDocument/2006/relationships/image" Target="../media/image12.png"/><Relationship Id="rId18" Type="http://schemas.openxmlformats.org/officeDocument/2006/relationships/image" Target="../media/image17.png"/><Relationship Id="rId26" Type="http://schemas.openxmlformats.org/officeDocument/2006/relationships/image" Target="../media/image25.png"/><Relationship Id="rId39" Type="http://schemas.openxmlformats.org/officeDocument/2006/relationships/image" Target="../media/image38.png"/><Relationship Id="rId21" Type="http://schemas.openxmlformats.org/officeDocument/2006/relationships/image" Target="../media/image20.png"/><Relationship Id="rId34" Type="http://schemas.openxmlformats.org/officeDocument/2006/relationships/image" Target="../media/image33.png"/><Relationship Id="rId7" Type="http://schemas.openxmlformats.org/officeDocument/2006/relationships/image" Target="../media/image6.png"/><Relationship Id="rId2" Type="http://schemas.openxmlformats.org/officeDocument/2006/relationships/image" Target="../media/image1.png"/><Relationship Id="rId16" Type="http://schemas.openxmlformats.org/officeDocument/2006/relationships/image" Target="../media/image15.png"/><Relationship Id="rId20" Type="http://schemas.openxmlformats.org/officeDocument/2006/relationships/image" Target="../media/image19.png"/><Relationship Id="rId29" Type="http://schemas.openxmlformats.org/officeDocument/2006/relationships/image" Target="../media/image28.png"/><Relationship Id="rId41" Type="http://schemas.openxmlformats.org/officeDocument/2006/relationships/image" Target="../media/image40.png"/><Relationship Id="rId1" Type="http://schemas.openxmlformats.org/officeDocument/2006/relationships/slideLayout" Target="../slideLayouts/slideLayout5.xml"/><Relationship Id="rId6" Type="http://schemas.openxmlformats.org/officeDocument/2006/relationships/image" Target="../media/image5.png"/><Relationship Id="rId11" Type="http://schemas.openxmlformats.org/officeDocument/2006/relationships/image" Target="../media/image10.png"/><Relationship Id="rId24" Type="http://schemas.openxmlformats.org/officeDocument/2006/relationships/image" Target="../media/image23.png"/><Relationship Id="rId32" Type="http://schemas.openxmlformats.org/officeDocument/2006/relationships/image" Target="../media/image31.png"/><Relationship Id="rId37" Type="http://schemas.openxmlformats.org/officeDocument/2006/relationships/image" Target="../media/image36.png"/><Relationship Id="rId40" Type="http://schemas.openxmlformats.org/officeDocument/2006/relationships/image" Target="../media/image39.png"/><Relationship Id="rId5" Type="http://schemas.openxmlformats.org/officeDocument/2006/relationships/image" Target="../media/image4.png"/><Relationship Id="rId15" Type="http://schemas.openxmlformats.org/officeDocument/2006/relationships/image" Target="../media/image14.png"/><Relationship Id="rId23" Type="http://schemas.openxmlformats.org/officeDocument/2006/relationships/image" Target="../media/image22.png"/><Relationship Id="rId28" Type="http://schemas.openxmlformats.org/officeDocument/2006/relationships/image" Target="../media/image27.png"/><Relationship Id="rId36" Type="http://schemas.openxmlformats.org/officeDocument/2006/relationships/image" Target="../media/image35.png"/><Relationship Id="rId10" Type="http://schemas.openxmlformats.org/officeDocument/2006/relationships/image" Target="../media/image9.png"/><Relationship Id="rId19" Type="http://schemas.openxmlformats.org/officeDocument/2006/relationships/image" Target="../media/image18.png"/><Relationship Id="rId31" Type="http://schemas.openxmlformats.org/officeDocument/2006/relationships/image" Target="../media/image30.png"/><Relationship Id="rId4" Type="http://schemas.openxmlformats.org/officeDocument/2006/relationships/image" Target="../media/image3.png"/><Relationship Id="rId9" Type="http://schemas.openxmlformats.org/officeDocument/2006/relationships/image" Target="../media/image8.png"/><Relationship Id="rId14" Type="http://schemas.openxmlformats.org/officeDocument/2006/relationships/image" Target="../media/image13.png"/><Relationship Id="rId22" Type="http://schemas.openxmlformats.org/officeDocument/2006/relationships/image" Target="../media/image21.png"/><Relationship Id="rId27" Type="http://schemas.openxmlformats.org/officeDocument/2006/relationships/image" Target="../media/image26.png"/><Relationship Id="rId30" Type="http://schemas.openxmlformats.org/officeDocument/2006/relationships/image" Target="../media/image29.png"/><Relationship Id="rId35" Type="http://schemas.openxmlformats.org/officeDocument/2006/relationships/image" Target="../media/image34.png"/><Relationship Id="rId8" Type="http://schemas.openxmlformats.org/officeDocument/2006/relationships/image" Target="../media/image7.png"/><Relationship Id="rId3" Type="http://schemas.openxmlformats.org/officeDocument/2006/relationships/image" Target="../media/image2.jpeg"/><Relationship Id="rId12" Type="http://schemas.openxmlformats.org/officeDocument/2006/relationships/image" Target="../media/image11.png"/><Relationship Id="rId17" Type="http://schemas.openxmlformats.org/officeDocument/2006/relationships/image" Target="../media/image16.png"/><Relationship Id="rId25" Type="http://schemas.openxmlformats.org/officeDocument/2006/relationships/image" Target="../media/image24.png"/><Relationship Id="rId33" Type="http://schemas.openxmlformats.org/officeDocument/2006/relationships/image" Target="../media/image32.png"/><Relationship Id="rId38" Type="http://schemas.openxmlformats.org/officeDocument/2006/relationships/image" Target="../media/image37.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
        <p:cNvGrpSpPr/>
        <p:nvPr/>
      </p:nvGrpSpPr>
      <p:grpSpPr>
        <a:xfrm>
          <a:off x="0" y="0"/>
          <a:ext cx="0" cy="0"/>
          <a:chOff x="0" y="0"/>
          <a:chExt cx="0" cy="0"/>
        </a:xfrm>
      </p:grpSpPr>
      <p:sp>
        <p:nvSpPr>
          <p:cNvPr id="41" name="object 2"/>
          <p:cNvSpPr/>
          <p:nvPr/>
        </p:nvSpPr>
        <p:spPr>
          <a:xfrm>
            <a:off x="1182960" y="26314200"/>
            <a:ext cx="4025160" cy="464760"/>
          </a:xfrm>
          <a:prstGeom prst="rect">
            <a:avLst/>
          </a:prstGeom>
          <a:noFill/>
          <a:ln w="0">
            <a:noFill/>
          </a:ln>
        </p:spPr>
        <p:style>
          <a:lnRef idx="0">
            <a:scrgbClr r="0" g="0" b="0"/>
          </a:lnRef>
          <a:fillRef idx="0">
            <a:scrgbClr r="0" g="0" b="0"/>
          </a:fillRef>
          <a:effectRef idx="0">
            <a:scrgbClr r="0" g="0" b="0"/>
          </a:effectRef>
          <a:fontRef idx="minor"/>
        </p:style>
        <p:txBody>
          <a:bodyPr lIns="0" tIns="12240" rIns="0" bIns="0" anchor="t">
            <a:spAutoFit/>
          </a:bodyPr>
          <a:lstStyle/>
          <a:p>
            <a:pPr marL="12600">
              <a:lnSpc>
                <a:spcPct val="114000"/>
              </a:lnSpc>
              <a:spcBef>
                <a:spcPts val="96"/>
              </a:spcBef>
            </a:pPr>
            <a:r>
              <a:rPr lang="ja-JP" sz="1300" b="0" strike="noStrike" spc="-114">
                <a:solidFill>
                  <a:srgbClr val="231A16"/>
                </a:solidFill>
                <a:latin typeface="A P-OTF Maru Today+ ProN R"/>
              </a:rPr>
              <a:t>ここにテキスト文字が入りますここにテキスト文字が入ります</a:t>
            </a:r>
            <a:endParaRPr lang="en-US" sz="1300" b="0" strike="noStrike" spc="-1">
              <a:solidFill>
                <a:srgbClr val="000000"/>
              </a:solidFill>
              <a:latin typeface="Arial"/>
            </a:endParaRPr>
          </a:p>
        </p:txBody>
      </p:sp>
      <p:grpSp>
        <p:nvGrpSpPr>
          <p:cNvPr id="42" name="object 3"/>
          <p:cNvGrpSpPr/>
          <p:nvPr/>
        </p:nvGrpSpPr>
        <p:grpSpPr>
          <a:xfrm>
            <a:off x="360" y="3276720"/>
            <a:ext cx="26204760" cy="16119360"/>
            <a:chOff x="360" y="3276720"/>
            <a:chExt cx="26204760" cy="16119360"/>
          </a:xfrm>
        </p:grpSpPr>
        <p:sp>
          <p:nvSpPr>
            <p:cNvPr id="43" name="object 4"/>
            <p:cNvSpPr/>
            <p:nvPr/>
          </p:nvSpPr>
          <p:spPr>
            <a:xfrm>
              <a:off x="13102200" y="3276720"/>
              <a:ext cx="13102200" cy="861120"/>
            </a:xfrm>
            <a:custGeom>
              <a:avLst/>
              <a:gdLst>
                <a:gd name="textAreaLeft" fmla="*/ 0 w 13102200"/>
                <a:gd name="textAreaRight" fmla="*/ 13102560 w 13102200"/>
                <a:gd name="textAreaTop" fmla="*/ 0 h 861120"/>
                <a:gd name="textAreaBottom" fmla="*/ 861480 h 861120"/>
              </a:gdLst>
              <a:ahLst/>
              <a:cxnLst/>
              <a:rect l="textAreaLeft" t="textAreaTop" r="textAreaRight" b="textAreaBottom"/>
              <a:pathLst>
                <a:path w="7105015" h="467360">
                  <a:moveTo>
                    <a:pt x="7104737" y="0"/>
                  </a:moveTo>
                  <a:lnTo>
                    <a:pt x="0" y="0"/>
                  </a:lnTo>
                  <a:lnTo>
                    <a:pt x="0" y="466746"/>
                  </a:lnTo>
                  <a:lnTo>
                    <a:pt x="7104737" y="466746"/>
                  </a:lnTo>
                  <a:lnTo>
                    <a:pt x="7104737" y="0"/>
                  </a:lnTo>
                  <a:close/>
                </a:path>
              </a:pathLst>
            </a:custGeom>
            <a:solidFill>
              <a:srgbClr val="5C4A55"/>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44" name="object 5"/>
            <p:cNvSpPr/>
            <p:nvPr/>
          </p:nvSpPr>
          <p:spPr>
            <a:xfrm>
              <a:off x="360" y="3276720"/>
              <a:ext cx="13101840" cy="861120"/>
            </a:xfrm>
            <a:custGeom>
              <a:avLst/>
              <a:gdLst>
                <a:gd name="textAreaLeft" fmla="*/ 0 w 13101840"/>
                <a:gd name="textAreaRight" fmla="*/ 13102200 w 13101840"/>
                <a:gd name="textAreaTop" fmla="*/ 0 h 861120"/>
                <a:gd name="textAreaBottom" fmla="*/ 861480 h 861120"/>
              </a:gdLst>
              <a:ahLst/>
              <a:cxnLst/>
              <a:rect l="textAreaLeft" t="textAreaTop" r="textAreaRight" b="textAreaBottom"/>
              <a:pathLst>
                <a:path w="7105015" h="467360">
                  <a:moveTo>
                    <a:pt x="7104737" y="0"/>
                  </a:moveTo>
                  <a:lnTo>
                    <a:pt x="0" y="0"/>
                  </a:lnTo>
                  <a:lnTo>
                    <a:pt x="0" y="466746"/>
                  </a:lnTo>
                  <a:lnTo>
                    <a:pt x="7104737" y="466746"/>
                  </a:lnTo>
                  <a:lnTo>
                    <a:pt x="7104737" y="0"/>
                  </a:lnTo>
                  <a:close/>
                </a:path>
              </a:pathLst>
            </a:custGeom>
            <a:solidFill>
              <a:srgbClr val="7E6B71"/>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45" name="object 6"/>
            <p:cNvSpPr/>
            <p:nvPr/>
          </p:nvSpPr>
          <p:spPr>
            <a:xfrm>
              <a:off x="13102200" y="6881400"/>
              <a:ext cx="13102200" cy="861120"/>
            </a:xfrm>
            <a:custGeom>
              <a:avLst/>
              <a:gdLst>
                <a:gd name="textAreaLeft" fmla="*/ 0 w 13102200"/>
                <a:gd name="textAreaRight" fmla="*/ 13102560 w 13102200"/>
                <a:gd name="textAreaTop" fmla="*/ 0 h 861120"/>
                <a:gd name="textAreaBottom" fmla="*/ 861480 h 861120"/>
              </a:gdLst>
              <a:ahLst/>
              <a:cxnLst/>
              <a:rect l="textAreaLeft" t="textAreaTop" r="textAreaRight" b="textAreaBottom"/>
              <a:pathLst>
                <a:path w="7105015" h="467360">
                  <a:moveTo>
                    <a:pt x="7104737" y="0"/>
                  </a:moveTo>
                  <a:lnTo>
                    <a:pt x="0" y="0"/>
                  </a:lnTo>
                  <a:lnTo>
                    <a:pt x="0" y="466746"/>
                  </a:lnTo>
                  <a:lnTo>
                    <a:pt x="7104737" y="466746"/>
                  </a:lnTo>
                  <a:lnTo>
                    <a:pt x="7104737" y="0"/>
                  </a:lnTo>
                  <a:close/>
                </a:path>
              </a:pathLst>
            </a:custGeom>
            <a:solidFill>
              <a:srgbClr val="5C4A55"/>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46" name="object 7"/>
            <p:cNvSpPr/>
            <p:nvPr/>
          </p:nvSpPr>
          <p:spPr>
            <a:xfrm>
              <a:off x="360" y="6881400"/>
              <a:ext cx="13101840" cy="861120"/>
            </a:xfrm>
            <a:custGeom>
              <a:avLst/>
              <a:gdLst>
                <a:gd name="textAreaLeft" fmla="*/ 0 w 13101840"/>
                <a:gd name="textAreaRight" fmla="*/ 13102200 w 13101840"/>
                <a:gd name="textAreaTop" fmla="*/ 0 h 861120"/>
                <a:gd name="textAreaBottom" fmla="*/ 861480 h 861120"/>
              </a:gdLst>
              <a:ahLst/>
              <a:cxnLst/>
              <a:rect l="textAreaLeft" t="textAreaTop" r="textAreaRight" b="textAreaBottom"/>
              <a:pathLst>
                <a:path w="7105015" h="467360">
                  <a:moveTo>
                    <a:pt x="7104737" y="0"/>
                  </a:moveTo>
                  <a:lnTo>
                    <a:pt x="0" y="0"/>
                  </a:lnTo>
                  <a:lnTo>
                    <a:pt x="0" y="466746"/>
                  </a:lnTo>
                  <a:lnTo>
                    <a:pt x="7104737" y="466746"/>
                  </a:lnTo>
                  <a:lnTo>
                    <a:pt x="7104737" y="0"/>
                  </a:lnTo>
                  <a:close/>
                </a:path>
              </a:pathLst>
            </a:custGeom>
            <a:solidFill>
              <a:srgbClr val="7E6B71"/>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47" name="object 8"/>
            <p:cNvSpPr/>
            <p:nvPr/>
          </p:nvSpPr>
          <p:spPr>
            <a:xfrm>
              <a:off x="13102200" y="10478160"/>
              <a:ext cx="13102200" cy="861120"/>
            </a:xfrm>
            <a:custGeom>
              <a:avLst/>
              <a:gdLst>
                <a:gd name="textAreaLeft" fmla="*/ 0 w 13102200"/>
                <a:gd name="textAreaRight" fmla="*/ 13102560 w 13102200"/>
                <a:gd name="textAreaTop" fmla="*/ 0 h 861120"/>
                <a:gd name="textAreaBottom" fmla="*/ 861480 h 861120"/>
              </a:gdLst>
              <a:ahLst/>
              <a:cxnLst/>
              <a:rect l="textAreaLeft" t="textAreaTop" r="textAreaRight" b="textAreaBottom"/>
              <a:pathLst>
                <a:path w="7105015" h="467360">
                  <a:moveTo>
                    <a:pt x="7104737" y="0"/>
                  </a:moveTo>
                  <a:lnTo>
                    <a:pt x="0" y="0"/>
                  </a:lnTo>
                  <a:lnTo>
                    <a:pt x="0" y="466746"/>
                  </a:lnTo>
                  <a:lnTo>
                    <a:pt x="7104737" y="466746"/>
                  </a:lnTo>
                  <a:lnTo>
                    <a:pt x="7104737" y="0"/>
                  </a:lnTo>
                  <a:close/>
                </a:path>
              </a:pathLst>
            </a:custGeom>
            <a:solidFill>
              <a:srgbClr val="5C4A55"/>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48" name="object 9"/>
            <p:cNvSpPr/>
            <p:nvPr/>
          </p:nvSpPr>
          <p:spPr>
            <a:xfrm>
              <a:off x="360" y="10478160"/>
              <a:ext cx="26204760" cy="8917920"/>
            </a:xfrm>
            <a:custGeom>
              <a:avLst/>
              <a:gdLst>
                <a:gd name="textAreaLeft" fmla="*/ 0 w 26204760"/>
                <a:gd name="textAreaRight" fmla="*/ 26205120 w 26204760"/>
                <a:gd name="textAreaTop" fmla="*/ 0 h 8917920"/>
                <a:gd name="textAreaBottom" fmla="*/ 8918280 h 8917920"/>
              </a:gdLst>
              <a:ahLst/>
              <a:cxnLst/>
              <a:rect l="textAreaLeft" t="textAreaTop" r="textAreaRight" b="textAreaBottom"/>
              <a:pathLst>
                <a:path w="14210030" h="4835525">
                  <a:moveTo>
                    <a:pt x="7104735" y="0"/>
                  </a:moveTo>
                  <a:lnTo>
                    <a:pt x="0" y="0"/>
                  </a:lnTo>
                  <a:lnTo>
                    <a:pt x="0" y="466750"/>
                  </a:lnTo>
                  <a:lnTo>
                    <a:pt x="7104735" y="466750"/>
                  </a:lnTo>
                  <a:lnTo>
                    <a:pt x="7104735" y="0"/>
                  </a:lnTo>
                  <a:close/>
                </a:path>
                <a:path w="14210030" h="4835525">
                  <a:moveTo>
                    <a:pt x="14209471" y="4368470"/>
                  </a:moveTo>
                  <a:lnTo>
                    <a:pt x="0" y="4368470"/>
                  </a:lnTo>
                  <a:lnTo>
                    <a:pt x="0" y="4835220"/>
                  </a:lnTo>
                  <a:lnTo>
                    <a:pt x="14209471" y="4835220"/>
                  </a:lnTo>
                  <a:lnTo>
                    <a:pt x="14209471" y="4368470"/>
                  </a:lnTo>
                  <a:close/>
                </a:path>
              </a:pathLst>
            </a:custGeom>
            <a:solidFill>
              <a:srgbClr val="7E6B71"/>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49" name="object 10"/>
            <p:cNvSpPr/>
            <p:nvPr/>
          </p:nvSpPr>
          <p:spPr>
            <a:xfrm>
              <a:off x="13102200" y="4137120"/>
              <a:ext cx="720" cy="2745000"/>
            </a:xfrm>
            <a:custGeom>
              <a:avLst/>
              <a:gdLst>
                <a:gd name="textAreaLeft" fmla="*/ 0 w 720"/>
                <a:gd name="textAreaRight" fmla="*/ 1080 w 720"/>
                <a:gd name="textAreaTop" fmla="*/ 0 h 2745000"/>
                <a:gd name="textAreaBottom" fmla="*/ 2745360 h 2745000"/>
              </a:gdLst>
              <a:ahLst/>
              <a:cxnLst/>
              <a:rect l="textAreaLeft" t="textAreaTop" r="textAreaRight" b="textAreaBottom"/>
              <a:pathLst>
                <a:path h="1488439">
                  <a:moveTo>
                    <a:pt x="0" y="0"/>
                  </a:moveTo>
                  <a:lnTo>
                    <a:pt x="0" y="1487840"/>
                  </a:lnTo>
                </a:path>
              </a:pathLst>
            </a:custGeom>
            <a:noFill/>
            <a:ln w="15788">
              <a:solidFill>
                <a:srgbClr val="231F20"/>
              </a:solidFill>
              <a:round/>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50" name="object 11"/>
            <p:cNvSpPr/>
            <p:nvPr/>
          </p:nvSpPr>
          <p:spPr>
            <a:xfrm>
              <a:off x="13102200" y="7742520"/>
              <a:ext cx="720" cy="2736360"/>
            </a:xfrm>
            <a:custGeom>
              <a:avLst/>
              <a:gdLst>
                <a:gd name="textAreaLeft" fmla="*/ 0 w 720"/>
                <a:gd name="textAreaRight" fmla="*/ 1080 w 720"/>
                <a:gd name="textAreaTop" fmla="*/ 0 h 2736360"/>
                <a:gd name="textAreaBottom" fmla="*/ 2736720 h 2736360"/>
              </a:gdLst>
              <a:ahLst/>
              <a:cxnLst/>
              <a:rect l="textAreaLeft" t="textAreaTop" r="textAreaRight" b="textAreaBottom"/>
              <a:pathLst>
                <a:path h="1483995">
                  <a:moveTo>
                    <a:pt x="0" y="0"/>
                  </a:moveTo>
                  <a:lnTo>
                    <a:pt x="0" y="1483385"/>
                  </a:lnTo>
                </a:path>
              </a:pathLst>
            </a:custGeom>
            <a:noFill/>
            <a:ln w="15788">
              <a:solidFill>
                <a:srgbClr val="231F20"/>
              </a:solidFill>
              <a:round/>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51" name="object 12"/>
            <p:cNvSpPr/>
            <p:nvPr/>
          </p:nvSpPr>
          <p:spPr>
            <a:xfrm>
              <a:off x="13102200" y="11339280"/>
              <a:ext cx="720" cy="7196400"/>
            </a:xfrm>
            <a:custGeom>
              <a:avLst/>
              <a:gdLst>
                <a:gd name="textAreaLeft" fmla="*/ 0 w 720"/>
                <a:gd name="textAreaRight" fmla="*/ 1080 w 720"/>
                <a:gd name="textAreaTop" fmla="*/ 0 h 7196400"/>
                <a:gd name="textAreaBottom" fmla="*/ 7196760 h 7196400"/>
              </a:gdLst>
              <a:ahLst/>
              <a:cxnLst/>
              <a:rect l="textAreaLeft" t="textAreaTop" r="textAreaRight" b="textAreaBottom"/>
              <a:pathLst>
                <a:path h="3902075">
                  <a:moveTo>
                    <a:pt x="0" y="0"/>
                  </a:moveTo>
                  <a:lnTo>
                    <a:pt x="0" y="3901724"/>
                  </a:lnTo>
                </a:path>
              </a:pathLst>
            </a:custGeom>
            <a:noFill/>
            <a:ln w="15788">
              <a:solidFill>
                <a:srgbClr val="231F20"/>
              </a:solidFill>
              <a:round/>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pic>
          <p:nvPicPr>
            <p:cNvPr id="52" name="object 13"/>
            <p:cNvPicPr/>
            <p:nvPr/>
          </p:nvPicPr>
          <p:blipFill>
            <a:blip r:embed="rId2"/>
            <a:stretch/>
          </p:blipFill>
          <p:spPr>
            <a:xfrm>
              <a:off x="587160" y="11622240"/>
              <a:ext cx="11968200" cy="5804640"/>
            </a:xfrm>
            <a:prstGeom prst="rect">
              <a:avLst/>
            </a:prstGeom>
            <a:ln w="0">
              <a:noFill/>
            </a:ln>
          </p:spPr>
        </p:pic>
        <p:pic>
          <p:nvPicPr>
            <p:cNvPr id="53" name="object 14"/>
            <p:cNvPicPr/>
            <p:nvPr/>
          </p:nvPicPr>
          <p:blipFill>
            <a:blip r:embed="rId3"/>
            <a:stretch/>
          </p:blipFill>
          <p:spPr>
            <a:xfrm>
              <a:off x="13649400" y="11622240"/>
              <a:ext cx="11968200" cy="5804640"/>
            </a:xfrm>
            <a:prstGeom prst="rect">
              <a:avLst/>
            </a:prstGeom>
            <a:ln w="0">
              <a:noFill/>
            </a:ln>
          </p:spPr>
        </p:pic>
      </p:grpSp>
      <p:grpSp>
        <p:nvGrpSpPr>
          <p:cNvPr id="54" name="object 15"/>
          <p:cNvGrpSpPr/>
          <p:nvPr/>
        </p:nvGrpSpPr>
        <p:grpSpPr>
          <a:xfrm>
            <a:off x="360" y="27558360"/>
            <a:ext cx="26204760" cy="7168320"/>
            <a:chOff x="360" y="27558360"/>
            <a:chExt cx="26204760" cy="7168320"/>
          </a:xfrm>
        </p:grpSpPr>
        <p:sp>
          <p:nvSpPr>
            <p:cNvPr id="55" name="object 16"/>
            <p:cNvSpPr/>
            <p:nvPr/>
          </p:nvSpPr>
          <p:spPr>
            <a:xfrm>
              <a:off x="13102200" y="27558360"/>
              <a:ext cx="13102200" cy="861120"/>
            </a:xfrm>
            <a:custGeom>
              <a:avLst/>
              <a:gdLst>
                <a:gd name="textAreaLeft" fmla="*/ 0 w 13102200"/>
                <a:gd name="textAreaRight" fmla="*/ 13102560 w 13102200"/>
                <a:gd name="textAreaTop" fmla="*/ 0 h 861120"/>
                <a:gd name="textAreaBottom" fmla="*/ 861480 h 861120"/>
              </a:gdLst>
              <a:ahLst/>
              <a:cxnLst/>
              <a:rect l="textAreaLeft" t="textAreaTop" r="textAreaRight" b="textAreaBottom"/>
              <a:pathLst>
                <a:path w="7105015" h="467359">
                  <a:moveTo>
                    <a:pt x="7104737" y="0"/>
                  </a:moveTo>
                  <a:lnTo>
                    <a:pt x="0" y="0"/>
                  </a:lnTo>
                  <a:lnTo>
                    <a:pt x="0" y="466746"/>
                  </a:lnTo>
                  <a:lnTo>
                    <a:pt x="7104737" y="466746"/>
                  </a:lnTo>
                  <a:lnTo>
                    <a:pt x="7104737" y="0"/>
                  </a:lnTo>
                  <a:close/>
                </a:path>
              </a:pathLst>
            </a:custGeom>
            <a:solidFill>
              <a:srgbClr val="5C4A55"/>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56" name="object 17"/>
            <p:cNvSpPr/>
            <p:nvPr/>
          </p:nvSpPr>
          <p:spPr>
            <a:xfrm>
              <a:off x="360" y="27558360"/>
              <a:ext cx="26204760" cy="7168320"/>
            </a:xfrm>
            <a:custGeom>
              <a:avLst/>
              <a:gdLst>
                <a:gd name="textAreaLeft" fmla="*/ 0 w 26204760"/>
                <a:gd name="textAreaRight" fmla="*/ 26205120 w 26204760"/>
                <a:gd name="textAreaTop" fmla="*/ 0 h 7168320"/>
                <a:gd name="textAreaBottom" fmla="*/ 7168680 h 7168320"/>
              </a:gdLst>
              <a:ahLst/>
              <a:cxnLst/>
              <a:rect l="textAreaLeft" t="textAreaTop" r="textAreaRight" b="textAreaBottom"/>
              <a:pathLst>
                <a:path w="14210030" h="3886834">
                  <a:moveTo>
                    <a:pt x="7104735" y="0"/>
                  </a:moveTo>
                  <a:lnTo>
                    <a:pt x="0" y="0"/>
                  </a:lnTo>
                  <a:lnTo>
                    <a:pt x="0" y="466750"/>
                  </a:lnTo>
                  <a:lnTo>
                    <a:pt x="7104735" y="466750"/>
                  </a:lnTo>
                  <a:lnTo>
                    <a:pt x="7104735" y="0"/>
                  </a:lnTo>
                  <a:close/>
                </a:path>
                <a:path w="14210030" h="3886834">
                  <a:moveTo>
                    <a:pt x="14209471" y="3419754"/>
                  </a:moveTo>
                  <a:lnTo>
                    <a:pt x="0" y="3419754"/>
                  </a:lnTo>
                  <a:lnTo>
                    <a:pt x="0" y="3886504"/>
                  </a:lnTo>
                  <a:lnTo>
                    <a:pt x="14209471" y="3886504"/>
                  </a:lnTo>
                  <a:lnTo>
                    <a:pt x="14209471" y="3419754"/>
                  </a:lnTo>
                  <a:close/>
                </a:path>
              </a:pathLst>
            </a:custGeom>
            <a:solidFill>
              <a:srgbClr val="7E6B71"/>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57" name="object 18"/>
            <p:cNvSpPr/>
            <p:nvPr/>
          </p:nvSpPr>
          <p:spPr>
            <a:xfrm>
              <a:off x="13102200" y="28418760"/>
              <a:ext cx="720" cy="5446800"/>
            </a:xfrm>
            <a:custGeom>
              <a:avLst/>
              <a:gdLst>
                <a:gd name="textAreaLeft" fmla="*/ 0 w 720"/>
                <a:gd name="textAreaRight" fmla="*/ 1080 w 720"/>
                <a:gd name="textAreaTop" fmla="*/ 0 h 5446800"/>
                <a:gd name="textAreaBottom" fmla="*/ 5447160 h 5446800"/>
              </a:gdLst>
              <a:ahLst/>
              <a:cxnLst/>
              <a:rect l="textAreaLeft" t="textAreaTop" r="textAreaRight" b="textAreaBottom"/>
              <a:pathLst>
                <a:path h="2953384">
                  <a:moveTo>
                    <a:pt x="0" y="0"/>
                  </a:moveTo>
                  <a:lnTo>
                    <a:pt x="0" y="2952999"/>
                  </a:lnTo>
                </a:path>
              </a:pathLst>
            </a:custGeom>
            <a:noFill/>
            <a:ln w="15788">
              <a:solidFill>
                <a:srgbClr val="231F20"/>
              </a:solidFill>
              <a:round/>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pic>
          <p:nvPicPr>
            <p:cNvPr id="58" name="object 19"/>
            <p:cNvPicPr/>
            <p:nvPr/>
          </p:nvPicPr>
          <p:blipFill>
            <a:blip r:embed="rId4"/>
            <a:stretch/>
          </p:blipFill>
          <p:spPr>
            <a:xfrm>
              <a:off x="5717880" y="32200920"/>
              <a:ext cx="6981480" cy="290880"/>
            </a:xfrm>
            <a:prstGeom prst="rect">
              <a:avLst/>
            </a:prstGeom>
            <a:ln w="0">
              <a:noFill/>
            </a:ln>
          </p:spPr>
        </p:pic>
        <p:sp>
          <p:nvSpPr>
            <p:cNvPr id="59" name="object 20"/>
            <p:cNvSpPr/>
            <p:nvPr/>
          </p:nvSpPr>
          <p:spPr>
            <a:xfrm>
              <a:off x="5754960" y="28679040"/>
              <a:ext cx="6701400" cy="3023280"/>
            </a:xfrm>
            <a:custGeom>
              <a:avLst/>
              <a:gdLst>
                <a:gd name="textAreaLeft" fmla="*/ 0 w 6701400"/>
                <a:gd name="textAreaRight" fmla="*/ 6701760 w 6701400"/>
                <a:gd name="textAreaTop" fmla="*/ 0 h 3023280"/>
                <a:gd name="textAreaBottom" fmla="*/ 3023640 h 3023280"/>
              </a:gdLst>
              <a:ahLst/>
              <a:cxnLst/>
              <a:rect l="textAreaLeft" t="textAreaTop" r="textAreaRight" b="textAreaBottom"/>
              <a:pathLst>
                <a:path w="3634104" h="1639569">
                  <a:moveTo>
                    <a:pt x="3633546" y="1625625"/>
                  </a:moveTo>
                  <a:lnTo>
                    <a:pt x="0" y="1625625"/>
                  </a:lnTo>
                  <a:lnTo>
                    <a:pt x="0" y="1639316"/>
                  </a:lnTo>
                  <a:lnTo>
                    <a:pt x="3633546" y="1639316"/>
                  </a:lnTo>
                  <a:lnTo>
                    <a:pt x="3633546" y="1625625"/>
                  </a:lnTo>
                  <a:close/>
                </a:path>
                <a:path w="3634104" h="1639569">
                  <a:moveTo>
                    <a:pt x="3633546" y="1477848"/>
                  </a:moveTo>
                  <a:lnTo>
                    <a:pt x="0" y="1477848"/>
                  </a:lnTo>
                  <a:lnTo>
                    <a:pt x="0" y="1491526"/>
                  </a:lnTo>
                  <a:lnTo>
                    <a:pt x="3633546" y="1491526"/>
                  </a:lnTo>
                  <a:lnTo>
                    <a:pt x="3633546" y="1477848"/>
                  </a:lnTo>
                  <a:close/>
                </a:path>
                <a:path w="3634104" h="1639569">
                  <a:moveTo>
                    <a:pt x="3633546" y="1330058"/>
                  </a:moveTo>
                  <a:lnTo>
                    <a:pt x="0" y="1330058"/>
                  </a:lnTo>
                  <a:lnTo>
                    <a:pt x="0" y="1343748"/>
                  </a:lnTo>
                  <a:lnTo>
                    <a:pt x="3633546" y="1343748"/>
                  </a:lnTo>
                  <a:lnTo>
                    <a:pt x="3633546" y="1330058"/>
                  </a:lnTo>
                  <a:close/>
                </a:path>
                <a:path w="3634104" h="1639569">
                  <a:moveTo>
                    <a:pt x="3633546" y="1182293"/>
                  </a:moveTo>
                  <a:lnTo>
                    <a:pt x="0" y="1182293"/>
                  </a:lnTo>
                  <a:lnTo>
                    <a:pt x="0" y="1195971"/>
                  </a:lnTo>
                  <a:lnTo>
                    <a:pt x="3633546" y="1195971"/>
                  </a:lnTo>
                  <a:lnTo>
                    <a:pt x="3633546" y="1182293"/>
                  </a:lnTo>
                  <a:close/>
                </a:path>
                <a:path w="3634104" h="1639569">
                  <a:moveTo>
                    <a:pt x="3633546" y="1034491"/>
                  </a:moveTo>
                  <a:lnTo>
                    <a:pt x="0" y="1034491"/>
                  </a:lnTo>
                  <a:lnTo>
                    <a:pt x="0" y="1048156"/>
                  </a:lnTo>
                  <a:lnTo>
                    <a:pt x="3633546" y="1048156"/>
                  </a:lnTo>
                  <a:lnTo>
                    <a:pt x="3633546" y="1034491"/>
                  </a:lnTo>
                  <a:close/>
                </a:path>
                <a:path w="3634104" h="1639569">
                  <a:moveTo>
                    <a:pt x="3633546" y="886701"/>
                  </a:moveTo>
                  <a:lnTo>
                    <a:pt x="0" y="886701"/>
                  </a:lnTo>
                  <a:lnTo>
                    <a:pt x="0" y="900391"/>
                  </a:lnTo>
                  <a:lnTo>
                    <a:pt x="3633546" y="900391"/>
                  </a:lnTo>
                  <a:lnTo>
                    <a:pt x="3633546" y="886701"/>
                  </a:lnTo>
                  <a:close/>
                </a:path>
                <a:path w="3634104" h="1639569">
                  <a:moveTo>
                    <a:pt x="3633546" y="738936"/>
                  </a:moveTo>
                  <a:lnTo>
                    <a:pt x="0" y="738936"/>
                  </a:lnTo>
                  <a:lnTo>
                    <a:pt x="0" y="752602"/>
                  </a:lnTo>
                  <a:lnTo>
                    <a:pt x="3633546" y="752602"/>
                  </a:lnTo>
                  <a:lnTo>
                    <a:pt x="3633546" y="738936"/>
                  </a:lnTo>
                  <a:close/>
                </a:path>
                <a:path w="3634104" h="1639569">
                  <a:moveTo>
                    <a:pt x="3633546" y="591134"/>
                  </a:moveTo>
                  <a:lnTo>
                    <a:pt x="0" y="591134"/>
                  </a:lnTo>
                  <a:lnTo>
                    <a:pt x="0" y="604824"/>
                  </a:lnTo>
                  <a:lnTo>
                    <a:pt x="3633546" y="604824"/>
                  </a:lnTo>
                  <a:lnTo>
                    <a:pt x="3633546" y="591134"/>
                  </a:lnTo>
                  <a:close/>
                </a:path>
                <a:path w="3634104" h="1639569">
                  <a:moveTo>
                    <a:pt x="3633546" y="443357"/>
                  </a:moveTo>
                  <a:lnTo>
                    <a:pt x="0" y="443357"/>
                  </a:lnTo>
                  <a:lnTo>
                    <a:pt x="0" y="457034"/>
                  </a:lnTo>
                  <a:lnTo>
                    <a:pt x="3633546" y="457034"/>
                  </a:lnTo>
                  <a:lnTo>
                    <a:pt x="3633546" y="443357"/>
                  </a:lnTo>
                  <a:close/>
                </a:path>
                <a:path w="3634104" h="1639569">
                  <a:moveTo>
                    <a:pt x="3633546" y="295567"/>
                  </a:moveTo>
                  <a:lnTo>
                    <a:pt x="0" y="295567"/>
                  </a:lnTo>
                  <a:lnTo>
                    <a:pt x="0" y="309257"/>
                  </a:lnTo>
                  <a:lnTo>
                    <a:pt x="3633546" y="309257"/>
                  </a:lnTo>
                  <a:lnTo>
                    <a:pt x="3633546" y="295567"/>
                  </a:lnTo>
                  <a:close/>
                </a:path>
                <a:path w="3634104" h="1639569">
                  <a:moveTo>
                    <a:pt x="3633546" y="147777"/>
                  </a:moveTo>
                  <a:lnTo>
                    <a:pt x="0" y="147777"/>
                  </a:lnTo>
                  <a:lnTo>
                    <a:pt x="0" y="161467"/>
                  </a:lnTo>
                  <a:lnTo>
                    <a:pt x="3633546" y="161467"/>
                  </a:lnTo>
                  <a:lnTo>
                    <a:pt x="3633546" y="147777"/>
                  </a:lnTo>
                  <a:close/>
                </a:path>
                <a:path w="3634104" h="1639569">
                  <a:moveTo>
                    <a:pt x="3633546" y="0"/>
                  </a:moveTo>
                  <a:lnTo>
                    <a:pt x="0" y="0"/>
                  </a:lnTo>
                  <a:lnTo>
                    <a:pt x="0" y="13677"/>
                  </a:lnTo>
                  <a:lnTo>
                    <a:pt x="3633546" y="13677"/>
                  </a:lnTo>
                  <a:lnTo>
                    <a:pt x="3633546" y="0"/>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60" name="object 21"/>
            <p:cNvSpPr/>
            <p:nvPr/>
          </p:nvSpPr>
          <p:spPr>
            <a:xfrm>
              <a:off x="5754960" y="28631160"/>
              <a:ext cx="255600" cy="1557000"/>
            </a:xfrm>
            <a:custGeom>
              <a:avLst/>
              <a:gdLst>
                <a:gd name="textAreaLeft" fmla="*/ 0 w 255600"/>
                <a:gd name="textAreaRight" fmla="*/ 255960 w 255600"/>
                <a:gd name="textAreaTop" fmla="*/ 0 h 1557000"/>
                <a:gd name="textAreaBottom" fmla="*/ 1557360 h 1557000"/>
              </a:gdLst>
              <a:ahLst/>
              <a:cxnLst/>
              <a:rect l="textAreaLeft" t="textAreaTop" r="textAreaRight" b="textAreaBottom"/>
              <a:pathLst>
                <a:path w="139064" h="844550">
                  <a:moveTo>
                    <a:pt x="46316" y="0"/>
                  </a:moveTo>
                  <a:lnTo>
                    <a:pt x="0" y="0"/>
                  </a:lnTo>
                  <a:lnTo>
                    <a:pt x="0" y="844042"/>
                  </a:lnTo>
                  <a:lnTo>
                    <a:pt x="46316" y="844042"/>
                  </a:lnTo>
                  <a:lnTo>
                    <a:pt x="46316" y="0"/>
                  </a:lnTo>
                  <a:close/>
                </a:path>
                <a:path w="139064" h="844550">
                  <a:moveTo>
                    <a:pt x="138950" y="155295"/>
                  </a:moveTo>
                  <a:lnTo>
                    <a:pt x="92633" y="155295"/>
                  </a:lnTo>
                  <a:lnTo>
                    <a:pt x="92633" y="844029"/>
                  </a:lnTo>
                  <a:lnTo>
                    <a:pt x="138950" y="844029"/>
                  </a:lnTo>
                  <a:lnTo>
                    <a:pt x="138950" y="155295"/>
                  </a:lnTo>
                  <a:close/>
                </a:path>
              </a:pathLst>
            </a:custGeom>
            <a:solidFill>
              <a:srgbClr val="F28050"/>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61" name="object 22"/>
            <p:cNvSpPr/>
            <p:nvPr/>
          </p:nvSpPr>
          <p:spPr>
            <a:xfrm>
              <a:off x="6096960" y="29535120"/>
              <a:ext cx="84960" cy="652680"/>
            </a:xfrm>
            <a:custGeom>
              <a:avLst/>
              <a:gdLst>
                <a:gd name="textAreaLeft" fmla="*/ 0 w 84960"/>
                <a:gd name="textAreaRight" fmla="*/ 85320 w 84960"/>
                <a:gd name="textAreaTop" fmla="*/ 0 h 652680"/>
                <a:gd name="textAreaBottom" fmla="*/ 653040 h 652680"/>
              </a:gdLst>
              <a:ahLst/>
              <a:cxnLst/>
              <a:rect l="textAreaLeft" t="textAreaTop" r="textAreaRight" b="textAreaBottom"/>
              <a:pathLst>
                <a:path w="46354" h="354330">
                  <a:moveTo>
                    <a:pt x="46320" y="0"/>
                  </a:moveTo>
                  <a:lnTo>
                    <a:pt x="0" y="0"/>
                  </a:lnTo>
                  <a:lnTo>
                    <a:pt x="0" y="354241"/>
                  </a:lnTo>
                  <a:lnTo>
                    <a:pt x="46320" y="354241"/>
                  </a:lnTo>
                  <a:lnTo>
                    <a:pt x="46320" y="0"/>
                  </a:lnTo>
                  <a:close/>
                </a:path>
              </a:pathLst>
            </a:custGeom>
            <a:solidFill>
              <a:srgbClr val="88D3E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62" name="object 23"/>
            <p:cNvSpPr/>
            <p:nvPr/>
          </p:nvSpPr>
          <p:spPr>
            <a:xfrm>
              <a:off x="6267600" y="29001960"/>
              <a:ext cx="84960" cy="1337760"/>
            </a:xfrm>
            <a:custGeom>
              <a:avLst/>
              <a:gdLst>
                <a:gd name="textAreaLeft" fmla="*/ 0 w 84960"/>
                <a:gd name="textAreaRight" fmla="*/ 85320 w 84960"/>
                <a:gd name="textAreaTop" fmla="*/ 0 h 1337760"/>
                <a:gd name="textAreaBottom" fmla="*/ 1338120 h 1337760"/>
              </a:gdLst>
              <a:ahLst/>
              <a:cxnLst/>
              <a:rect l="textAreaLeft" t="textAreaTop" r="textAreaRight" b="textAreaBottom"/>
              <a:pathLst>
                <a:path w="46354" h="725805">
                  <a:moveTo>
                    <a:pt x="46313" y="0"/>
                  </a:moveTo>
                  <a:lnTo>
                    <a:pt x="0" y="0"/>
                  </a:lnTo>
                  <a:lnTo>
                    <a:pt x="0" y="725249"/>
                  </a:lnTo>
                  <a:lnTo>
                    <a:pt x="46313" y="725249"/>
                  </a:lnTo>
                  <a:lnTo>
                    <a:pt x="46313"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63" name="object 24"/>
            <p:cNvSpPr/>
            <p:nvPr/>
          </p:nvSpPr>
          <p:spPr>
            <a:xfrm>
              <a:off x="6438240" y="29262240"/>
              <a:ext cx="84960" cy="1078200"/>
            </a:xfrm>
            <a:custGeom>
              <a:avLst/>
              <a:gdLst>
                <a:gd name="textAreaLeft" fmla="*/ 0 w 84960"/>
                <a:gd name="textAreaRight" fmla="*/ 85320 w 84960"/>
                <a:gd name="textAreaTop" fmla="*/ 0 h 1078200"/>
                <a:gd name="textAreaBottom" fmla="*/ 1078560 h 1078200"/>
              </a:gdLst>
              <a:ahLst/>
              <a:cxnLst/>
              <a:rect l="textAreaLeft" t="textAreaTop" r="textAreaRight" b="textAreaBottom"/>
              <a:pathLst>
                <a:path w="46354" h="584834">
                  <a:moveTo>
                    <a:pt x="46313" y="0"/>
                  </a:moveTo>
                  <a:lnTo>
                    <a:pt x="0" y="0"/>
                  </a:lnTo>
                  <a:lnTo>
                    <a:pt x="0" y="584306"/>
                  </a:lnTo>
                  <a:lnTo>
                    <a:pt x="46313" y="584306"/>
                  </a:lnTo>
                  <a:lnTo>
                    <a:pt x="46313" y="0"/>
                  </a:lnTo>
                  <a:close/>
                </a:path>
              </a:pathLst>
            </a:custGeom>
            <a:solidFill>
              <a:srgbClr val="F28050"/>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64" name="object 25"/>
            <p:cNvSpPr/>
            <p:nvPr/>
          </p:nvSpPr>
          <p:spPr>
            <a:xfrm>
              <a:off x="6609240" y="28704240"/>
              <a:ext cx="84960" cy="1635480"/>
            </a:xfrm>
            <a:custGeom>
              <a:avLst/>
              <a:gdLst>
                <a:gd name="textAreaLeft" fmla="*/ 0 w 84960"/>
                <a:gd name="textAreaRight" fmla="*/ 85320 w 84960"/>
                <a:gd name="textAreaTop" fmla="*/ 0 h 1635480"/>
                <a:gd name="textAreaBottom" fmla="*/ 1635840 h 1635480"/>
              </a:gdLst>
              <a:ahLst/>
              <a:cxnLst/>
              <a:rect l="textAreaLeft" t="textAreaTop" r="textAreaRight" b="textAreaBottom"/>
              <a:pathLst>
                <a:path w="46354" h="887094">
                  <a:moveTo>
                    <a:pt x="46313" y="0"/>
                  </a:moveTo>
                  <a:lnTo>
                    <a:pt x="0" y="0"/>
                  </a:lnTo>
                  <a:lnTo>
                    <a:pt x="0" y="886705"/>
                  </a:lnTo>
                  <a:lnTo>
                    <a:pt x="46313" y="886705"/>
                  </a:lnTo>
                  <a:lnTo>
                    <a:pt x="46313"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65" name="object 26"/>
            <p:cNvSpPr/>
            <p:nvPr/>
          </p:nvSpPr>
          <p:spPr>
            <a:xfrm>
              <a:off x="6779880" y="29347560"/>
              <a:ext cx="84960" cy="991440"/>
            </a:xfrm>
            <a:custGeom>
              <a:avLst/>
              <a:gdLst>
                <a:gd name="textAreaLeft" fmla="*/ 0 w 84960"/>
                <a:gd name="textAreaRight" fmla="*/ 85320 w 84960"/>
                <a:gd name="textAreaTop" fmla="*/ 0 h 991440"/>
                <a:gd name="textAreaBottom" fmla="*/ 991800 h 991440"/>
              </a:gdLst>
              <a:ahLst/>
              <a:cxnLst/>
              <a:rect l="textAreaLeft" t="textAreaTop" r="textAreaRight" b="textAreaBottom"/>
              <a:pathLst>
                <a:path w="46354" h="537844">
                  <a:moveTo>
                    <a:pt x="46313" y="0"/>
                  </a:moveTo>
                  <a:lnTo>
                    <a:pt x="0" y="0"/>
                  </a:lnTo>
                  <a:lnTo>
                    <a:pt x="0" y="537628"/>
                  </a:lnTo>
                  <a:lnTo>
                    <a:pt x="46313" y="537628"/>
                  </a:lnTo>
                  <a:lnTo>
                    <a:pt x="46313" y="0"/>
                  </a:lnTo>
                  <a:close/>
                </a:path>
              </a:pathLst>
            </a:custGeom>
            <a:solidFill>
              <a:srgbClr val="88D3E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66" name="object 27"/>
            <p:cNvSpPr/>
            <p:nvPr/>
          </p:nvSpPr>
          <p:spPr>
            <a:xfrm>
              <a:off x="6950520" y="29648520"/>
              <a:ext cx="84960" cy="691200"/>
            </a:xfrm>
            <a:custGeom>
              <a:avLst/>
              <a:gdLst>
                <a:gd name="textAreaLeft" fmla="*/ 0 w 84960"/>
                <a:gd name="textAreaRight" fmla="*/ 85320 w 84960"/>
                <a:gd name="textAreaTop" fmla="*/ 0 h 691200"/>
                <a:gd name="textAreaBottom" fmla="*/ 691560 h 691200"/>
              </a:gdLst>
              <a:ahLst/>
              <a:cxnLst/>
              <a:rect l="textAreaLeft" t="textAreaTop" r="textAreaRight" b="textAreaBottom"/>
              <a:pathLst>
                <a:path w="46354" h="375284">
                  <a:moveTo>
                    <a:pt x="46320" y="0"/>
                  </a:moveTo>
                  <a:lnTo>
                    <a:pt x="0" y="0"/>
                  </a:lnTo>
                  <a:lnTo>
                    <a:pt x="0" y="374809"/>
                  </a:lnTo>
                  <a:lnTo>
                    <a:pt x="46320" y="374809"/>
                  </a:lnTo>
                  <a:lnTo>
                    <a:pt x="46320"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67" name="object 28"/>
            <p:cNvSpPr/>
            <p:nvPr/>
          </p:nvSpPr>
          <p:spPr>
            <a:xfrm>
              <a:off x="7121160" y="29001960"/>
              <a:ext cx="84960" cy="1337760"/>
            </a:xfrm>
            <a:custGeom>
              <a:avLst/>
              <a:gdLst>
                <a:gd name="textAreaLeft" fmla="*/ 0 w 84960"/>
                <a:gd name="textAreaRight" fmla="*/ 85320 w 84960"/>
                <a:gd name="textAreaTop" fmla="*/ 0 h 1337760"/>
                <a:gd name="textAreaBottom" fmla="*/ 1338120 h 1337760"/>
              </a:gdLst>
              <a:ahLst/>
              <a:cxnLst/>
              <a:rect l="textAreaLeft" t="textAreaTop" r="textAreaRight" b="textAreaBottom"/>
              <a:pathLst>
                <a:path w="46354" h="725805">
                  <a:moveTo>
                    <a:pt x="46313" y="0"/>
                  </a:moveTo>
                  <a:lnTo>
                    <a:pt x="0" y="0"/>
                  </a:lnTo>
                  <a:lnTo>
                    <a:pt x="0" y="725242"/>
                  </a:lnTo>
                  <a:lnTo>
                    <a:pt x="46313" y="725242"/>
                  </a:lnTo>
                  <a:lnTo>
                    <a:pt x="46313" y="0"/>
                  </a:lnTo>
                  <a:close/>
                </a:path>
              </a:pathLst>
            </a:custGeom>
            <a:solidFill>
              <a:srgbClr val="F28050"/>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68" name="object 29"/>
            <p:cNvSpPr/>
            <p:nvPr/>
          </p:nvSpPr>
          <p:spPr>
            <a:xfrm>
              <a:off x="7292520" y="29929320"/>
              <a:ext cx="255600" cy="410400"/>
            </a:xfrm>
            <a:custGeom>
              <a:avLst/>
              <a:gdLst>
                <a:gd name="textAreaLeft" fmla="*/ 0 w 255600"/>
                <a:gd name="textAreaRight" fmla="*/ 255960 w 255600"/>
                <a:gd name="textAreaTop" fmla="*/ 0 h 410400"/>
                <a:gd name="textAreaBottom" fmla="*/ 410760 h 410400"/>
              </a:gdLst>
              <a:ahLst/>
              <a:cxnLst/>
              <a:rect l="textAreaLeft" t="textAreaTop" r="textAreaRight" b="textAreaBottom"/>
              <a:pathLst>
                <a:path w="139064" h="222884">
                  <a:moveTo>
                    <a:pt x="46304" y="0"/>
                  </a:moveTo>
                  <a:lnTo>
                    <a:pt x="0" y="0"/>
                  </a:lnTo>
                  <a:lnTo>
                    <a:pt x="0" y="222351"/>
                  </a:lnTo>
                  <a:lnTo>
                    <a:pt x="46304" y="222351"/>
                  </a:lnTo>
                  <a:lnTo>
                    <a:pt x="46304" y="0"/>
                  </a:lnTo>
                  <a:close/>
                </a:path>
                <a:path w="139064" h="222884">
                  <a:moveTo>
                    <a:pt x="138938" y="81407"/>
                  </a:moveTo>
                  <a:lnTo>
                    <a:pt x="92633" y="81407"/>
                  </a:lnTo>
                  <a:lnTo>
                    <a:pt x="92633" y="222351"/>
                  </a:lnTo>
                  <a:lnTo>
                    <a:pt x="138938" y="222351"/>
                  </a:lnTo>
                  <a:lnTo>
                    <a:pt x="138938" y="81407"/>
                  </a:lnTo>
                  <a:close/>
                </a:path>
              </a:pathLst>
            </a:custGeom>
            <a:solidFill>
              <a:srgbClr val="F5CA7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69" name="object 30"/>
            <p:cNvSpPr/>
            <p:nvPr/>
          </p:nvSpPr>
          <p:spPr>
            <a:xfrm>
              <a:off x="7633800" y="29472480"/>
              <a:ext cx="84960" cy="865800"/>
            </a:xfrm>
            <a:custGeom>
              <a:avLst/>
              <a:gdLst>
                <a:gd name="textAreaLeft" fmla="*/ 0 w 84960"/>
                <a:gd name="textAreaRight" fmla="*/ 85320 w 84960"/>
                <a:gd name="textAreaTop" fmla="*/ 0 h 865800"/>
                <a:gd name="textAreaBottom" fmla="*/ 866160 h 865800"/>
              </a:gdLst>
              <a:ahLst/>
              <a:cxnLst/>
              <a:rect l="textAreaLeft" t="textAreaTop" r="textAreaRight" b="textAreaBottom"/>
              <a:pathLst>
                <a:path w="46354" h="469900">
                  <a:moveTo>
                    <a:pt x="46313" y="0"/>
                  </a:moveTo>
                  <a:lnTo>
                    <a:pt x="0" y="0"/>
                  </a:lnTo>
                  <a:lnTo>
                    <a:pt x="0" y="469859"/>
                  </a:lnTo>
                  <a:lnTo>
                    <a:pt x="46313" y="469859"/>
                  </a:lnTo>
                  <a:lnTo>
                    <a:pt x="46313"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70" name="object 31"/>
            <p:cNvSpPr/>
            <p:nvPr/>
          </p:nvSpPr>
          <p:spPr>
            <a:xfrm>
              <a:off x="7805160" y="29068920"/>
              <a:ext cx="84960" cy="1270080"/>
            </a:xfrm>
            <a:custGeom>
              <a:avLst/>
              <a:gdLst>
                <a:gd name="textAreaLeft" fmla="*/ 0 w 84960"/>
                <a:gd name="textAreaRight" fmla="*/ 85320 w 84960"/>
                <a:gd name="textAreaTop" fmla="*/ 0 h 1270080"/>
                <a:gd name="textAreaBottom" fmla="*/ 1270440 h 1270080"/>
              </a:gdLst>
              <a:ahLst/>
              <a:cxnLst/>
              <a:rect l="textAreaLeft" t="textAreaTop" r="textAreaRight" b="textAreaBottom"/>
              <a:pathLst>
                <a:path w="46354" h="688975">
                  <a:moveTo>
                    <a:pt x="46313" y="0"/>
                  </a:moveTo>
                  <a:lnTo>
                    <a:pt x="0" y="0"/>
                  </a:lnTo>
                  <a:lnTo>
                    <a:pt x="0" y="688734"/>
                  </a:lnTo>
                  <a:lnTo>
                    <a:pt x="46313" y="688734"/>
                  </a:lnTo>
                  <a:lnTo>
                    <a:pt x="46313" y="0"/>
                  </a:lnTo>
                  <a:close/>
                </a:path>
              </a:pathLst>
            </a:custGeom>
            <a:solidFill>
              <a:srgbClr val="88D3E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71" name="object 32"/>
            <p:cNvSpPr/>
            <p:nvPr/>
          </p:nvSpPr>
          <p:spPr>
            <a:xfrm>
              <a:off x="7975800" y="28704240"/>
              <a:ext cx="84960" cy="1635480"/>
            </a:xfrm>
            <a:custGeom>
              <a:avLst/>
              <a:gdLst>
                <a:gd name="textAreaLeft" fmla="*/ 0 w 84960"/>
                <a:gd name="textAreaRight" fmla="*/ 85320 w 84960"/>
                <a:gd name="textAreaTop" fmla="*/ 0 h 1635480"/>
                <a:gd name="textAreaBottom" fmla="*/ 1635840 h 1635480"/>
              </a:gdLst>
              <a:ahLst/>
              <a:cxnLst/>
              <a:rect l="textAreaLeft" t="textAreaTop" r="textAreaRight" b="textAreaBottom"/>
              <a:pathLst>
                <a:path w="46354" h="887094">
                  <a:moveTo>
                    <a:pt x="46313" y="0"/>
                  </a:moveTo>
                  <a:lnTo>
                    <a:pt x="0" y="0"/>
                  </a:lnTo>
                  <a:lnTo>
                    <a:pt x="0" y="886705"/>
                  </a:lnTo>
                  <a:lnTo>
                    <a:pt x="46313" y="886705"/>
                  </a:lnTo>
                  <a:lnTo>
                    <a:pt x="46313" y="0"/>
                  </a:lnTo>
                  <a:close/>
                </a:path>
              </a:pathLst>
            </a:custGeom>
            <a:solidFill>
              <a:srgbClr val="F28050"/>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72" name="object 33"/>
            <p:cNvSpPr/>
            <p:nvPr/>
          </p:nvSpPr>
          <p:spPr>
            <a:xfrm>
              <a:off x="8146440" y="29327760"/>
              <a:ext cx="84960" cy="1011240"/>
            </a:xfrm>
            <a:custGeom>
              <a:avLst/>
              <a:gdLst>
                <a:gd name="textAreaLeft" fmla="*/ 0 w 84960"/>
                <a:gd name="textAreaRight" fmla="*/ 85320 w 84960"/>
                <a:gd name="textAreaTop" fmla="*/ 0 h 1011240"/>
                <a:gd name="textAreaBottom" fmla="*/ 1011600 h 1011240"/>
              </a:gdLst>
              <a:ahLst/>
              <a:cxnLst/>
              <a:rect l="textAreaLeft" t="textAreaTop" r="textAreaRight" b="textAreaBottom"/>
              <a:pathLst>
                <a:path w="46354" h="548640">
                  <a:moveTo>
                    <a:pt x="46313" y="0"/>
                  </a:moveTo>
                  <a:lnTo>
                    <a:pt x="0" y="0"/>
                  </a:lnTo>
                  <a:lnTo>
                    <a:pt x="0" y="548638"/>
                  </a:lnTo>
                  <a:lnTo>
                    <a:pt x="46313" y="548638"/>
                  </a:lnTo>
                  <a:lnTo>
                    <a:pt x="46313" y="0"/>
                  </a:lnTo>
                  <a:close/>
                </a:path>
              </a:pathLst>
            </a:custGeom>
            <a:solidFill>
              <a:srgbClr val="F5CA7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73" name="object 34"/>
            <p:cNvSpPr/>
            <p:nvPr/>
          </p:nvSpPr>
          <p:spPr>
            <a:xfrm>
              <a:off x="8317440" y="29965320"/>
              <a:ext cx="85320" cy="373680"/>
            </a:xfrm>
            <a:custGeom>
              <a:avLst/>
              <a:gdLst>
                <a:gd name="textAreaLeft" fmla="*/ 0 w 85320"/>
                <a:gd name="textAreaRight" fmla="*/ 85680 w 85320"/>
                <a:gd name="textAreaTop" fmla="*/ 0 h 373680"/>
                <a:gd name="textAreaBottom" fmla="*/ 374040 h 373680"/>
              </a:gdLst>
              <a:ahLst/>
              <a:cxnLst/>
              <a:rect l="textAreaLeft" t="textAreaTop" r="textAreaRight" b="textAreaBottom"/>
              <a:pathLst>
                <a:path w="46354" h="203200">
                  <a:moveTo>
                    <a:pt x="46313" y="0"/>
                  </a:moveTo>
                  <a:lnTo>
                    <a:pt x="0" y="0"/>
                  </a:lnTo>
                  <a:lnTo>
                    <a:pt x="0" y="202976"/>
                  </a:lnTo>
                  <a:lnTo>
                    <a:pt x="46313" y="202976"/>
                  </a:lnTo>
                  <a:lnTo>
                    <a:pt x="46313"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74" name="object 35"/>
            <p:cNvSpPr/>
            <p:nvPr/>
          </p:nvSpPr>
          <p:spPr>
            <a:xfrm>
              <a:off x="8488080" y="29648520"/>
              <a:ext cx="84960" cy="691200"/>
            </a:xfrm>
            <a:custGeom>
              <a:avLst/>
              <a:gdLst>
                <a:gd name="textAreaLeft" fmla="*/ 0 w 84960"/>
                <a:gd name="textAreaRight" fmla="*/ 85320 w 84960"/>
                <a:gd name="textAreaTop" fmla="*/ 0 h 691200"/>
                <a:gd name="textAreaBottom" fmla="*/ 691560 h 691200"/>
              </a:gdLst>
              <a:ahLst/>
              <a:cxnLst/>
              <a:rect l="textAreaLeft" t="textAreaTop" r="textAreaRight" b="textAreaBottom"/>
              <a:pathLst>
                <a:path w="46354" h="375284">
                  <a:moveTo>
                    <a:pt x="46313" y="0"/>
                  </a:moveTo>
                  <a:lnTo>
                    <a:pt x="0" y="0"/>
                  </a:lnTo>
                  <a:lnTo>
                    <a:pt x="0" y="374809"/>
                  </a:lnTo>
                  <a:lnTo>
                    <a:pt x="46313" y="374809"/>
                  </a:lnTo>
                  <a:lnTo>
                    <a:pt x="46313" y="0"/>
                  </a:lnTo>
                  <a:close/>
                </a:path>
              </a:pathLst>
            </a:custGeom>
            <a:solidFill>
              <a:srgbClr val="88D3E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75" name="object 36"/>
            <p:cNvSpPr/>
            <p:nvPr/>
          </p:nvSpPr>
          <p:spPr>
            <a:xfrm>
              <a:off x="8658720" y="30127320"/>
              <a:ext cx="84960" cy="212400"/>
            </a:xfrm>
            <a:custGeom>
              <a:avLst/>
              <a:gdLst>
                <a:gd name="textAreaLeft" fmla="*/ 0 w 84960"/>
                <a:gd name="textAreaRight" fmla="*/ 85320 w 84960"/>
                <a:gd name="textAreaTop" fmla="*/ 0 h 212400"/>
                <a:gd name="textAreaBottom" fmla="*/ 212760 h 212400"/>
              </a:gdLst>
              <a:ahLst/>
              <a:cxnLst/>
              <a:rect l="textAreaLeft" t="textAreaTop" r="textAreaRight" b="textAreaBottom"/>
              <a:pathLst>
                <a:path w="46354" h="115569">
                  <a:moveTo>
                    <a:pt x="46313" y="0"/>
                  </a:moveTo>
                  <a:lnTo>
                    <a:pt x="0" y="0"/>
                  </a:lnTo>
                  <a:lnTo>
                    <a:pt x="0" y="115170"/>
                  </a:lnTo>
                  <a:lnTo>
                    <a:pt x="46313" y="115170"/>
                  </a:lnTo>
                  <a:lnTo>
                    <a:pt x="46313" y="0"/>
                  </a:lnTo>
                  <a:close/>
                </a:path>
              </a:pathLst>
            </a:custGeom>
            <a:solidFill>
              <a:srgbClr val="F5CA7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76" name="object 37"/>
            <p:cNvSpPr/>
            <p:nvPr/>
          </p:nvSpPr>
          <p:spPr>
            <a:xfrm>
              <a:off x="8830080" y="29274840"/>
              <a:ext cx="84960" cy="1064880"/>
            </a:xfrm>
            <a:custGeom>
              <a:avLst/>
              <a:gdLst>
                <a:gd name="textAreaLeft" fmla="*/ 0 w 84960"/>
                <a:gd name="textAreaRight" fmla="*/ 85320 w 84960"/>
                <a:gd name="textAreaTop" fmla="*/ 0 h 1064880"/>
                <a:gd name="textAreaBottom" fmla="*/ 1065240 h 1064880"/>
              </a:gdLst>
              <a:ahLst/>
              <a:cxnLst/>
              <a:rect l="textAreaLeft" t="textAreaTop" r="textAreaRight" b="textAreaBottom"/>
              <a:pathLst>
                <a:path w="46354" h="577850">
                  <a:moveTo>
                    <a:pt x="46313" y="0"/>
                  </a:moveTo>
                  <a:lnTo>
                    <a:pt x="0" y="0"/>
                  </a:lnTo>
                  <a:lnTo>
                    <a:pt x="0" y="577462"/>
                  </a:lnTo>
                  <a:lnTo>
                    <a:pt x="46313" y="577462"/>
                  </a:lnTo>
                  <a:lnTo>
                    <a:pt x="46313"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77" name="object 38"/>
            <p:cNvSpPr/>
            <p:nvPr/>
          </p:nvSpPr>
          <p:spPr>
            <a:xfrm>
              <a:off x="9000720" y="28985040"/>
              <a:ext cx="84960" cy="1328760"/>
            </a:xfrm>
            <a:custGeom>
              <a:avLst/>
              <a:gdLst>
                <a:gd name="textAreaLeft" fmla="*/ 0 w 84960"/>
                <a:gd name="textAreaRight" fmla="*/ 85320 w 84960"/>
                <a:gd name="textAreaTop" fmla="*/ 0 h 1328760"/>
                <a:gd name="textAreaBottom" fmla="*/ 1329120 h 1328760"/>
              </a:gdLst>
              <a:ahLst/>
              <a:cxnLst/>
              <a:rect l="textAreaLeft" t="textAreaTop" r="textAreaRight" b="textAreaBottom"/>
              <a:pathLst>
                <a:path w="46354" h="720725">
                  <a:moveTo>
                    <a:pt x="46313" y="0"/>
                  </a:moveTo>
                  <a:lnTo>
                    <a:pt x="0" y="0"/>
                  </a:lnTo>
                  <a:lnTo>
                    <a:pt x="0" y="720657"/>
                  </a:lnTo>
                  <a:lnTo>
                    <a:pt x="46313" y="720657"/>
                  </a:lnTo>
                  <a:lnTo>
                    <a:pt x="46313" y="0"/>
                  </a:lnTo>
                  <a:close/>
                </a:path>
              </a:pathLst>
            </a:custGeom>
            <a:solidFill>
              <a:srgbClr val="88D3E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78" name="object 39"/>
            <p:cNvSpPr/>
            <p:nvPr/>
          </p:nvSpPr>
          <p:spPr>
            <a:xfrm>
              <a:off x="9171360" y="29418840"/>
              <a:ext cx="84960" cy="894960"/>
            </a:xfrm>
            <a:custGeom>
              <a:avLst/>
              <a:gdLst>
                <a:gd name="textAreaLeft" fmla="*/ 0 w 84960"/>
                <a:gd name="textAreaRight" fmla="*/ 85320 w 84960"/>
                <a:gd name="textAreaTop" fmla="*/ 0 h 894960"/>
                <a:gd name="textAreaBottom" fmla="*/ 895320 h 894960"/>
              </a:gdLst>
              <a:ahLst/>
              <a:cxnLst/>
              <a:rect l="textAreaLeft" t="textAreaTop" r="textAreaRight" b="textAreaBottom"/>
              <a:pathLst>
                <a:path w="46354" h="485775">
                  <a:moveTo>
                    <a:pt x="46313" y="0"/>
                  </a:moveTo>
                  <a:lnTo>
                    <a:pt x="0" y="0"/>
                  </a:lnTo>
                  <a:lnTo>
                    <a:pt x="0" y="485434"/>
                  </a:lnTo>
                  <a:lnTo>
                    <a:pt x="46313" y="485434"/>
                  </a:lnTo>
                  <a:lnTo>
                    <a:pt x="46313" y="0"/>
                  </a:lnTo>
                  <a:close/>
                </a:path>
              </a:pathLst>
            </a:custGeom>
            <a:solidFill>
              <a:srgbClr val="F5CA7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79" name="object 40"/>
            <p:cNvSpPr/>
            <p:nvPr/>
          </p:nvSpPr>
          <p:spPr>
            <a:xfrm>
              <a:off x="9342000" y="29127960"/>
              <a:ext cx="255600" cy="1185840"/>
            </a:xfrm>
            <a:custGeom>
              <a:avLst/>
              <a:gdLst>
                <a:gd name="textAreaLeft" fmla="*/ 0 w 255600"/>
                <a:gd name="textAreaRight" fmla="*/ 255960 w 255600"/>
                <a:gd name="textAreaTop" fmla="*/ 0 h 1185840"/>
                <a:gd name="textAreaBottom" fmla="*/ 1186200 h 1185840"/>
              </a:gdLst>
              <a:ahLst/>
              <a:cxnLst/>
              <a:rect l="textAreaLeft" t="textAreaTop" r="textAreaRight" b="textAreaBottom"/>
              <a:pathLst>
                <a:path w="139064" h="643255">
                  <a:moveTo>
                    <a:pt x="46304" y="275209"/>
                  </a:moveTo>
                  <a:lnTo>
                    <a:pt x="0" y="275209"/>
                  </a:lnTo>
                  <a:lnTo>
                    <a:pt x="0" y="643128"/>
                  </a:lnTo>
                  <a:lnTo>
                    <a:pt x="46304" y="643128"/>
                  </a:lnTo>
                  <a:lnTo>
                    <a:pt x="46304" y="275209"/>
                  </a:lnTo>
                  <a:close/>
                </a:path>
                <a:path w="139064" h="643255">
                  <a:moveTo>
                    <a:pt x="138938" y="0"/>
                  </a:moveTo>
                  <a:lnTo>
                    <a:pt x="92621" y="0"/>
                  </a:lnTo>
                  <a:lnTo>
                    <a:pt x="92621" y="643128"/>
                  </a:lnTo>
                  <a:lnTo>
                    <a:pt x="138938" y="643128"/>
                  </a:lnTo>
                  <a:lnTo>
                    <a:pt x="138938" y="0"/>
                  </a:lnTo>
                  <a:close/>
                </a:path>
              </a:pathLst>
            </a:custGeom>
            <a:solidFill>
              <a:srgbClr val="88D3E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80" name="object 41"/>
            <p:cNvSpPr/>
            <p:nvPr/>
          </p:nvSpPr>
          <p:spPr>
            <a:xfrm>
              <a:off x="9684000" y="28679040"/>
              <a:ext cx="84960" cy="1635480"/>
            </a:xfrm>
            <a:custGeom>
              <a:avLst/>
              <a:gdLst>
                <a:gd name="textAreaLeft" fmla="*/ 0 w 84960"/>
                <a:gd name="textAreaRight" fmla="*/ 85320 w 84960"/>
                <a:gd name="textAreaTop" fmla="*/ 0 h 1635480"/>
                <a:gd name="textAreaBottom" fmla="*/ 1635840 h 1635480"/>
              </a:gdLst>
              <a:ahLst/>
              <a:cxnLst/>
              <a:rect l="textAreaLeft" t="textAreaTop" r="textAreaRight" b="textAreaBottom"/>
              <a:pathLst>
                <a:path w="46354" h="887094">
                  <a:moveTo>
                    <a:pt x="46313" y="0"/>
                  </a:moveTo>
                  <a:lnTo>
                    <a:pt x="0" y="0"/>
                  </a:lnTo>
                  <a:lnTo>
                    <a:pt x="0" y="886705"/>
                  </a:lnTo>
                  <a:lnTo>
                    <a:pt x="46313" y="886705"/>
                  </a:lnTo>
                  <a:lnTo>
                    <a:pt x="46313"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81" name="object 42"/>
            <p:cNvSpPr/>
            <p:nvPr/>
          </p:nvSpPr>
          <p:spPr>
            <a:xfrm>
              <a:off x="9854640" y="29347560"/>
              <a:ext cx="84960" cy="966960"/>
            </a:xfrm>
            <a:custGeom>
              <a:avLst/>
              <a:gdLst>
                <a:gd name="textAreaLeft" fmla="*/ 0 w 84960"/>
                <a:gd name="textAreaRight" fmla="*/ 85320 w 84960"/>
                <a:gd name="textAreaTop" fmla="*/ 0 h 966960"/>
                <a:gd name="textAreaBottom" fmla="*/ 967320 h 966960"/>
              </a:gdLst>
              <a:ahLst/>
              <a:cxnLst/>
              <a:rect l="textAreaLeft" t="textAreaTop" r="textAreaRight" b="textAreaBottom"/>
              <a:pathLst>
                <a:path w="46354" h="524509">
                  <a:moveTo>
                    <a:pt x="46313" y="0"/>
                  </a:moveTo>
                  <a:lnTo>
                    <a:pt x="0" y="0"/>
                  </a:lnTo>
                  <a:lnTo>
                    <a:pt x="0" y="523939"/>
                  </a:lnTo>
                  <a:lnTo>
                    <a:pt x="46313" y="523939"/>
                  </a:lnTo>
                  <a:lnTo>
                    <a:pt x="46313" y="0"/>
                  </a:lnTo>
                  <a:close/>
                </a:path>
              </a:pathLst>
            </a:custGeom>
            <a:solidFill>
              <a:srgbClr val="F5CA7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82" name="object 43"/>
            <p:cNvSpPr/>
            <p:nvPr/>
          </p:nvSpPr>
          <p:spPr>
            <a:xfrm>
              <a:off x="10025640" y="28679040"/>
              <a:ext cx="597600" cy="1635480"/>
            </a:xfrm>
            <a:custGeom>
              <a:avLst/>
              <a:gdLst>
                <a:gd name="textAreaLeft" fmla="*/ 0 w 597600"/>
                <a:gd name="textAreaRight" fmla="*/ 597960 w 597600"/>
                <a:gd name="textAreaTop" fmla="*/ 0 h 1635480"/>
                <a:gd name="textAreaBottom" fmla="*/ 1635840 h 1635480"/>
              </a:gdLst>
              <a:ahLst/>
              <a:cxnLst/>
              <a:rect l="textAreaLeft" t="textAreaTop" r="textAreaRight" b="textAreaBottom"/>
              <a:pathLst>
                <a:path w="324485" h="887094">
                  <a:moveTo>
                    <a:pt x="46316" y="88531"/>
                  </a:moveTo>
                  <a:lnTo>
                    <a:pt x="0" y="88531"/>
                  </a:lnTo>
                  <a:lnTo>
                    <a:pt x="0" y="886701"/>
                  </a:lnTo>
                  <a:lnTo>
                    <a:pt x="46316" y="886701"/>
                  </a:lnTo>
                  <a:lnTo>
                    <a:pt x="46316" y="88531"/>
                  </a:lnTo>
                  <a:close/>
                </a:path>
                <a:path w="324485" h="887094">
                  <a:moveTo>
                    <a:pt x="138950" y="0"/>
                  </a:moveTo>
                  <a:lnTo>
                    <a:pt x="92633" y="0"/>
                  </a:lnTo>
                  <a:lnTo>
                    <a:pt x="92633" y="886701"/>
                  </a:lnTo>
                  <a:lnTo>
                    <a:pt x="138950" y="886701"/>
                  </a:lnTo>
                  <a:lnTo>
                    <a:pt x="138950" y="0"/>
                  </a:lnTo>
                  <a:close/>
                </a:path>
                <a:path w="324485" h="887094">
                  <a:moveTo>
                    <a:pt x="231584" y="588467"/>
                  </a:moveTo>
                  <a:lnTo>
                    <a:pt x="185267" y="588467"/>
                  </a:lnTo>
                  <a:lnTo>
                    <a:pt x="185267" y="886701"/>
                  </a:lnTo>
                  <a:lnTo>
                    <a:pt x="231584" y="886701"/>
                  </a:lnTo>
                  <a:lnTo>
                    <a:pt x="231584" y="588467"/>
                  </a:lnTo>
                  <a:close/>
                </a:path>
                <a:path w="324485" h="887094">
                  <a:moveTo>
                    <a:pt x="324218" y="309257"/>
                  </a:moveTo>
                  <a:lnTo>
                    <a:pt x="277901" y="309257"/>
                  </a:lnTo>
                  <a:lnTo>
                    <a:pt x="277901" y="886701"/>
                  </a:lnTo>
                  <a:lnTo>
                    <a:pt x="324218" y="886701"/>
                  </a:lnTo>
                  <a:lnTo>
                    <a:pt x="324218" y="309257"/>
                  </a:lnTo>
                  <a:close/>
                </a:path>
              </a:pathLst>
            </a:custGeom>
            <a:solidFill>
              <a:srgbClr val="88D3E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83" name="object 44"/>
            <p:cNvSpPr/>
            <p:nvPr/>
          </p:nvSpPr>
          <p:spPr>
            <a:xfrm>
              <a:off x="10708920" y="29496600"/>
              <a:ext cx="84960" cy="817920"/>
            </a:xfrm>
            <a:custGeom>
              <a:avLst/>
              <a:gdLst>
                <a:gd name="textAreaLeft" fmla="*/ 0 w 84960"/>
                <a:gd name="textAreaRight" fmla="*/ 85320 w 84960"/>
                <a:gd name="textAreaTop" fmla="*/ 0 h 817920"/>
                <a:gd name="textAreaBottom" fmla="*/ 818280 h 817920"/>
              </a:gdLst>
              <a:ahLst/>
              <a:cxnLst/>
              <a:rect l="textAreaLeft" t="textAreaTop" r="textAreaRight" b="textAreaBottom"/>
              <a:pathLst>
                <a:path w="46354" h="443865">
                  <a:moveTo>
                    <a:pt x="46313" y="0"/>
                  </a:moveTo>
                  <a:lnTo>
                    <a:pt x="0" y="0"/>
                  </a:lnTo>
                  <a:lnTo>
                    <a:pt x="0" y="443349"/>
                  </a:lnTo>
                  <a:lnTo>
                    <a:pt x="46313" y="443349"/>
                  </a:lnTo>
                  <a:lnTo>
                    <a:pt x="46313" y="0"/>
                  </a:lnTo>
                  <a:close/>
                </a:path>
              </a:pathLst>
            </a:custGeom>
            <a:solidFill>
              <a:srgbClr val="F28050"/>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84" name="object 45"/>
            <p:cNvSpPr/>
            <p:nvPr/>
          </p:nvSpPr>
          <p:spPr>
            <a:xfrm>
              <a:off x="10879560" y="29044440"/>
              <a:ext cx="255600" cy="1270080"/>
            </a:xfrm>
            <a:custGeom>
              <a:avLst/>
              <a:gdLst>
                <a:gd name="textAreaLeft" fmla="*/ 0 w 255600"/>
                <a:gd name="textAreaRight" fmla="*/ 255960 w 255600"/>
                <a:gd name="textAreaTop" fmla="*/ 0 h 1270080"/>
                <a:gd name="textAreaBottom" fmla="*/ 1270440 h 1270080"/>
              </a:gdLst>
              <a:ahLst/>
              <a:cxnLst/>
              <a:rect l="textAreaLeft" t="textAreaTop" r="textAreaRight" b="textAreaBottom"/>
              <a:pathLst>
                <a:path w="139064" h="688975">
                  <a:moveTo>
                    <a:pt x="46304" y="432346"/>
                  </a:moveTo>
                  <a:lnTo>
                    <a:pt x="0" y="432346"/>
                  </a:lnTo>
                  <a:lnTo>
                    <a:pt x="0" y="688733"/>
                  </a:lnTo>
                  <a:lnTo>
                    <a:pt x="46304" y="688733"/>
                  </a:lnTo>
                  <a:lnTo>
                    <a:pt x="46304" y="432346"/>
                  </a:lnTo>
                  <a:close/>
                </a:path>
                <a:path w="139064" h="688975">
                  <a:moveTo>
                    <a:pt x="138938" y="0"/>
                  </a:moveTo>
                  <a:lnTo>
                    <a:pt x="92621" y="0"/>
                  </a:lnTo>
                  <a:lnTo>
                    <a:pt x="92621" y="688733"/>
                  </a:lnTo>
                  <a:lnTo>
                    <a:pt x="138938" y="688733"/>
                  </a:lnTo>
                  <a:lnTo>
                    <a:pt x="138938"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85" name="object 46"/>
            <p:cNvSpPr/>
            <p:nvPr/>
          </p:nvSpPr>
          <p:spPr>
            <a:xfrm>
              <a:off x="11221560" y="28679040"/>
              <a:ext cx="84960" cy="1635480"/>
            </a:xfrm>
            <a:custGeom>
              <a:avLst/>
              <a:gdLst>
                <a:gd name="textAreaLeft" fmla="*/ 0 w 84960"/>
                <a:gd name="textAreaRight" fmla="*/ 85320 w 84960"/>
                <a:gd name="textAreaTop" fmla="*/ 0 h 1635480"/>
                <a:gd name="textAreaBottom" fmla="*/ 1635840 h 1635480"/>
              </a:gdLst>
              <a:ahLst/>
              <a:cxnLst/>
              <a:rect l="textAreaLeft" t="textAreaTop" r="textAreaRight" b="textAreaBottom"/>
              <a:pathLst>
                <a:path w="46354" h="887094">
                  <a:moveTo>
                    <a:pt x="46313" y="0"/>
                  </a:moveTo>
                  <a:lnTo>
                    <a:pt x="0" y="0"/>
                  </a:lnTo>
                  <a:lnTo>
                    <a:pt x="0" y="886705"/>
                  </a:lnTo>
                  <a:lnTo>
                    <a:pt x="46313" y="886705"/>
                  </a:lnTo>
                  <a:lnTo>
                    <a:pt x="46313" y="0"/>
                  </a:lnTo>
                  <a:close/>
                </a:path>
              </a:pathLst>
            </a:custGeom>
            <a:solidFill>
              <a:srgbClr val="F5CA7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86" name="object 47"/>
            <p:cNvSpPr/>
            <p:nvPr/>
          </p:nvSpPr>
          <p:spPr>
            <a:xfrm>
              <a:off x="11392200" y="28881000"/>
              <a:ext cx="84960" cy="1432800"/>
            </a:xfrm>
            <a:custGeom>
              <a:avLst/>
              <a:gdLst>
                <a:gd name="textAreaLeft" fmla="*/ 0 w 84960"/>
                <a:gd name="textAreaRight" fmla="*/ 85320 w 84960"/>
                <a:gd name="textAreaTop" fmla="*/ 0 h 1432800"/>
                <a:gd name="textAreaBottom" fmla="*/ 1433160 h 1432800"/>
              </a:gdLst>
              <a:ahLst/>
              <a:cxnLst/>
              <a:rect l="textAreaLeft" t="textAreaTop" r="textAreaRight" b="textAreaBottom"/>
              <a:pathLst>
                <a:path w="46354" h="777240">
                  <a:moveTo>
                    <a:pt x="46320" y="0"/>
                  </a:moveTo>
                  <a:lnTo>
                    <a:pt x="0" y="0"/>
                  </a:lnTo>
                  <a:lnTo>
                    <a:pt x="0" y="777016"/>
                  </a:lnTo>
                  <a:lnTo>
                    <a:pt x="46320" y="777016"/>
                  </a:lnTo>
                  <a:lnTo>
                    <a:pt x="46320" y="0"/>
                  </a:lnTo>
                  <a:close/>
                </a:path>
              </a:pathLst>
            </a:custGeom>
            <a:solidFill>
              <a:srgbClr val="F28050"/>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87" name="object 48"/>
            <p:cNvSpPr/>
            <p:nvPr/>
          </p:nvSpPr>
          <p:spPr>
            <a:xfrm>
              <a:off x="11563560" y="29277360"/>
              <a:ext cx="84960" cy="1037160"/>
            </a:xfrm>
            <a:custGeom>
              <a:avLst/>
              <a:gdLst>
                <a:gd name="textAreaLeft" fmla="*/ 0 w 84960"/>
                <a:gd name="textAreaRight" fmla="*/ 85320 w 84960"/>
                <a:gd name="textAreaTop" fmla="*/ 0 h 1037160"/>
                <a:gd name="textAreaBottom" fmla="*/ 1037520 h 1037160"/>
              </a:gdLst>
              <a:ahLst/>
              <a:cxnLst/>
              <a:rect l="textAreaLeft" t="textAreaTop" r="textAreaRight" b="textAreaBottom"/>
              <a:pathLst>
                <a:path w="46354" h="562609">
                  <a:moveTo>
                    <a:pt x="46313" y="0"/>
                  </a:moveTo>
                  <a:lnTo>
                    <a:pt x="0" y="0"/>
                  </a:lnTo>
                  <a:lnTo>
                    <a:pt x="0" y="562320"/>
                  </a:lnTo>
                  <a:lnTo>
                    <a:pt x="46313" y="562320"/>
                  </a:lnTo>
                  <a:lnTo>
                    <a:pt x="46313"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88" name="object 49"/>
            <p:cNvSpPr/>
            <p:nvPr/>
          </p:nvSpPr>
          <p:spPr>
            <a:xfrm>
              <a:off x="11734200" y="29818440"/>
              <a:ext cx="84960" cy="496080"/>
            </a:xfrm>
            <a:custGeom>
              <a:avLst/>
              <a:gdLst>
                <a:gd name="textAreaLeft" fmla="*/ 0 w 84960"/>
                <a:gd name="textAreaRight" fmla="*/ 85320 w 84960"/>
                <a:gd name="textAreaTop" fmla="*/ 0 h 496080"/>
                <a:gd name="textAreaBottom" fmla="*/ 496440 h 496080"/>
              </a:gdLst>
              <a:ahLst/>
              <a:cxnLst/>
              <a:rect l="textAreaLeft" t="textAreaTop" r="textAreaRight" b="textAreaBottom"/>
              <a:pathLst>
                <a:path w="46354" h="269240">
                  <a:moveTo>
                    <a:pt x="46313" y="0"/>
                  </a:moveTo>
                  <a:lnTo>
                    <a:pt x="0" y="0"/>
                  </a:lnTo>
                  <a:lnTo>
                    <a:pt x="0" y="268810"/>
                  </a:lnTo>
                  <a:lnTo>
                    <a:pt x="46313" y="268810"/>
                  </a:lnTo>
                  <a:lnTo>
                    <a:pt x="46313" y="0"/>
                  </a:lnTo>
                  <a:close/>
                </a:path>
              </a:pathLst>
            </a:custGeom>
            <a:solidFill>
              <a:srgbClr val="88D3E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89" name="object 50"/>
            <p:cNvSpPr/>
            <p:nvPr/>
          </p:nvSpPr>
          <p:spPr>
            <a:xfrm>
              <a:off x="11904480" y="30052800"/>
              <a:ext cx="255600" cy="261720"/>
            </a:xfrm>
            <a:custGeom>
              <a:avLst/>
              <a:gdLst>
                <a:gd name="textAreaLeft" fmla="*/ 0 w 255600"/>
                <a:gd name="textAreaRight" fmla="*/ 255960 w 255600"/>
                <a:gd name="textAreaTop" fmla="*/ 0 h 261720"/>
                <a:gd name="textAreaBottom" fmla="*/ 262080 h 261720"/>
              </a:gdLst>
              <a:ahLst/>
              <a:cxnLst/>
              <a:rect l="textAreaLeft" t="textAreaTop" r="textAreaRight" b="textAreaBottom"/>
              <a:pathLst>
                <a:path w="139065" h="142240">
                  <a:moveTo>
                    <a:pt x="46316" y="0"/>
                  </a:moveTo>
                  <a:lnTo>
                    <a:pt x="0" y="0"/>
                  </a:lnTo>
                  <a:lnTo>
                    <a:pt x="0" y="141871"/>
                  </a:lnTo>
                  <a:lnTo>
                    <a:pt x="46316" y="141871"/>
                  </a:lnTo>
                  <a:lnTo>
                    <a:pt x="46316" y="0"/>
                  </a:lnTo>
                  <a:close/>
                </a:path>
                <a:path w="139065" h="142240">
                  <a:moveTo>
                    <a:pt x="138950" y="71412"/>
                  </a:moveTo>
                  <a:lnTo>
                    <a:pt x="92633" y="71412"/>
                  </a:lnTo>
                  <a:lnTo>
                    <a:pt x="92633" y="141871"/>
                  </a:lnTo>
                  <a:lnTo>
                    <a:pt x="138950" y="141871"/>
                  </a:lnTo>
                  <a:lnTo>
                    <a:pt x="138950" y="71412"/>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90" name="object 51"/>
            <p:cNvSpPr/>
            <p:nvPr/>
          </p:nvSpPr>
          <p:spPr>
            <a:xfrm>
              <a:off x="12246480" y="29756880"/>
              <a:ext cx="84960" cy="557640"/>
            </a:xfrm>
            <a:custGeom>
              <a:avLst/>
              <a:gdLst>
                <a:gd name="textAreaLeft" fmla="*/ 0 w 84960"/>
                <a:gd name="textAreaRight" fmla="*/ 85320 w 84960"/>
                <a:gd name="textAreaTop" fmla="*/ 0 h 557640"/>
                <a:gd name="textAreaBottom" fmla="*/ 558000 h 557640"/>
              </a:gdLst>
              <a:ahLst/>
              <a:cxnLst/>
              <a:rect l="textAreaLeft" t="textAreaTop" r="textAreaRight" b="textAreaBottom"/>
              <a:pathLst>
                <a:path w="46354" h="302894">
                  <a:moveTo>
                    <a:pt x="46313" y="0"/>
                  </a:moveTo>
                  <a:lnTo>
                    <a:pt x="0" y="0"/>
                  </a:lnTo>
                  <a:lnTo>
                    <a:pt x="0" y="302406"/>
                  </a:lnTo>
                  <a:lnTo>
                    <a:pt x="46313" y="302406"/>
                  </a:lnTo>
                  <a:lnTo>
                    <a:pt x="46313" y="0"/>
                  </a:lnTo>
                  <a:close/>
                </a:path>
              </a:pathLst>
            </a:custGeom>
            <a:solidFill>
              <a:srgbClr val="F5CA7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91" name="object 52"/>
            <p:cNvSpPr/>
            <p:nvPr/>
          </p:nvSpPr>
          <p:spPr>
            <a:xfrm>
              <a:off x="12417120" y="29224080"/>
              <a:ext cx="84960" cy="1089720"/>
            </a:xfrm>
            <a:custGeom>
              <a:avLst/>
              <a:gdLst>
                <a:gd name="textAreaLeft" fmla="*/ 0 w 84960"/>
                <a:gd name="textAreaRight" fmla="*/ 85320 w 84960"/>
                <a:gd name="textAreaTop" fmla="*/ 0 h 1089720"/>
                <a:gd name="textAreaBottom" fmla="*/ 1090080 h 1089720"/>
              </a:gdLst>
              <a:ahLst/>
              <a:cxnLst/>
              <a:rect l="textAreaLeft" t="textAreaTop" r="textAreaRight" b="textAreaBottom"/>
              <a:pathLst>
                <a:path w="46354" h="591184">
                  <a:moveTo>
                    <a:pt x="46313" y="0"/>
                  </a:moveTo>
                  <a:lnTo>
                    <a:pt x="0" y="0"/>
                  </a:lnTo>
                  <a:lnTo>
                    <a:pt x="0" y="591143"/>
                  </a:lnTo>
                  <a:lnTo>
                    <a:pt x="46313" y="591143"/>
                  </a:lnTo>
                  <a:lnTo>
                    <a:pt x="46313"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92" name="object 53"/>
            <p:cNvSpPr/>
            <p:nvPr/>
          </p:nvSpPr>
          <p:spPr>
            <a:xfrm>
              <a:off x="12331440" y="30314520"/>
              <a:ext cx="84960" cy="223200"/>
            </a:xfrm>
            <a:custGeom>
              <a:avLst/>
              <a:gdLst>
                <a:gd name="textAreaLeft" fmla="*/ 0 w 84960"/>
                <a:gd name="textAreaRight" fmla="*/ 85320 w 84960"/>
                <a:gd name="textAreaTop" fmla="*/ 0 h 223200"/>
                <a:gd name="textAreaBottom" fmla="*/ 223560 h 223200"/>
              </a:gdLst>
              <a:ahLst/>
              <a:cxnLst/>
              <a:rect l="textAreaLeft" t="textAreaTop" r="textAreaRight" b="textAreaBottom"/>
              <a:pathLst>
                <a:path w="46354" h="121284">
                  <a:moveTo>
                    <a:pt x="46313" y="0"/>
                  </a:moveTo>
                  <a:lnTo>
                    <a:pt x="0" y="0"/>
                  </a:lnTo>
                  <a:lnTo>
                    <a:pt x="0" y="120740"/>
                  </a:lnTo>
                  <a:lnTo>
                    <a:pt x="46313" y="120740"/>
                  </a:lnTo>
                  <a:lnTo>
                    <a:pt x="46313" y="0"/>
                  </a:lnTo>
                  <a:close/>
                </a:path>
              </a:pathLst>
            </a:custGeom>
            <a:solidFill>
              <a:srgbClr val="F28050"/>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93" name="object 54"/>
            <p:cNvSpPr/>
            <p:nvPr/>
          </p:nvSpPr>
          <p:spPr>
            <a:xfrm>
              <a:off x="11990160" y="30314520"/>
              <a:ext cx="255600" cy="1337760"/>
            </a:xfrm>
            <a:custGeom>
              <a:avLst/>
              <a:gdLst>
                <a:gd name="textAreaLeft" fmla="*/ 0 w 255600"/>
                <a:gd name="textAreaRight" fmla="*/ 255960 w 255600"/>
                <a:gd name="textAreaTop" fmla="*/ 0 h 1337760"/>
                <a:gd name="textAreaBottom" fmla="*/ 1338120 h 1337760"/>
              </a:gdLst>
              <a:ahLst/>
              <a:cxnLst/>
              <a:rect l="textAreaLeft" t="textAreaTop" r="textAreaRight" b="textAreaBottom"/>
              <a:pathLst>
                <a:path w="139065" h="725805">
                  <a:moveTo>
                    <a:pt x="46316" y="0"/>
                  </a:moveTo>
                  <a:lnTo>
                    <a:pt x="0" y="0"/>
                  </a:lnTo>
                  <a:lnTo>
                    <a:pt x="0" y="725258"/>
                  </a:lnTo>
                  <a:lnTo>
                    <a:pt x="46316" y="725258"/>
                  </a:lnTo>
                  <a:lnTo>
                    <a:pt x="46316" y="0"/>
                  </a:lnTo>
                  <a:close/>
                </a:path>
                <a:path w="139065" h="725805">
                  <a:moveTo>
                    <a:pt x="138950" y="0"/>
                  </a:moveTo>
                  <a:lnTo>
                    <a:pt x="92633" y="0"/>
                  </a:lnTo>
                  <a:lnTo>
                    <a:pt x="92633" y="396519"/>
                  </a:lnTo>
                  <a:lnTo>
                    <a:pt x="138950" y="396519"/>
                  </a:lnTo>
                  <a:lnTo>
                    <a:pt x="138950"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94" name="object 55"/>
            <p:cNvSpPr/>
            <p:nvPr/>
          </p:nvSpPr>
          <p:spPr>
            <a:xfrm>
              <a:off x="11819160" y="30314520"/>
              <a:ext cx="84960" cy="707760"/>
            </a:xfrm>
            <a:custGeom>
              <a:avLst/>
              <a:gdLst>
                <a:gd name="textAreaLeft" fmla="*/ 0 w 84960"/>
                <a:gd name="textAreaRight" fmla="*/ 85320 w 84960"/>
                <a:gd name="textAreaTop" fmla="*/ 0 h 707760"/>
                <a:gd name="textAreaBottom" fmla="*/ 708120 h 707760"/>
              </a:gdLst>
              <a:ahLst/>
              <a:cxnLst/>
              <a:rect l="textAreaLeft" t="textAreaTop" r="textAreaRight" b="textAreaBottom"/>
              <a:pathLst>
                <a:path w="46354" h="384175">
                  <a:moveTo>
                    <a:pt x="46320" y="0"/>
                  </a:moveTo>
                  <a:lnTo>
                    <a:pt x="0" y="0"/>
                  </a:lnTo>
                  <a:lnTo>
                    <a:pt x="0" y="384070"/>
                  </a:lnTo>
                  <a:lnTo>
                    <a:pt x="46320" y="384070"/>
                  </a:lnTo>
                  <a:lnTo>
                    <a:pt x="46320" y="0"/>
                  </a:lnTo>
                  <a:close/>
                </a:path>
              </a:pathLst>
            </a:custGeom>
            <a:solidFill>
              <a:srgbClr val="F28050"/>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95" name="object 56"/>
            <p:cNvSpPr/>
            <p:nvPr/>
          </p:nvSpPr>
          <p:spPr>
            <a:xfrm>
              <a:off x="11648520" y="30314520"/>
              <a:ext cx="84960" cy="1115280"/>
            </a:xfrm>
            <a:custGeom>
              <a:avLst/>
              <a:gdLst>
                <a:gd name="textAreaLeft" fmla="*/ 0 w 84960"/>
                <a:gd name="textAreaRight" fmla="*/ 85320 w 84960"/>
                <a:gd name="textAreaTop" fmla="*/ 0 h 1115280"/>
                <a:gd name="textAreaBottom" fmla="*/ 1115640 h 1115280"/>
              </a:gdLst>
              <a:ahLst/>
              <a:cxnLst/>
              <a:rect l="textAreaLeft" t="textAreaTop" r="textAreaRight" b="textAreaBottom"/>
              <a:pathLst>
                <a:path w="46354" h="605155">
                  <a:moveTo>
                    <a:pt x="46313" y="0"/>
                  </a:moveTo>
                  <a:lnTo>
                    <a:pt x="0" y="0"/>
                  </a:lnTo>
                  <a:lnTo>
                    <a:pt x="0" y="604818"/>
                  </a:lnTo>
                  <a:lnTo>
                    <a:pt x="46313" y="604818"/>
                  </a:lnTo>
                  <a:lnTo>
                    <a:pt x="46313" y="0"/>
                  </a:lnTo>
                  <a:close/>
                </a:path>
              </a:pathLst>
            </a:custGeom>
            <a:solidFill>
              <a:srgbClr val="88D3E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96" name="object 57"/>
            <p:cNvSpPr/>
            <p:nvPr/>
          </p:nvSpPr>
          <p:spPr>
            <a:xfrm>
              <a:off x="11307240" y="30314520"/>
              <a:ext cx="255600" cy="1635480"/>
            </a:xfrm>
            <a:custGeom>
              <a:avLst/>
              <a:gdLst>
                <a:gd name="textAreaLeft" fmla="*/ 0 w 255600"/>
                <a:gd name="textAreaRight" fmla="*/ 255960 w 255600"/>
                <a:gd name="textAreaTop" fmla="*/ 0 h 1635480"/>
                <a:gd name="textAreaBottom" fmla="*/ 1635840 h 1635480"/>
              </a:gdLst>
              <a:ahLst/>
              <a:cxnLst/>
              <a:rect l="textAreaLeft" t="textAreaTop" r="textAreaRight" b="textAreaBottom"/>
              <a:pathLst>
                <a:path w="139064" h="887094">
                  <a:moveTo>
                    <a:pt x="46304" y="0"/>
                  </a:moveTo>
                  <a:lnTo>
                    <a:pt x="0" y="0"/>
                  </a:lnTo>
                  <a:lnTo>
                    <a:pt x="0" y="768146"/>
                  </a:lnTo>
                  <a:lnTo>
                    <a:pt x="46304" y="768146"/>
                  </a:lnTo>
                  <a:lnTo>
                    <a:pt x="46304" y="0"/>
                  </a:lnTo>
                  <a:close/>
                </a:path>
                <a:path w="139064" h="887094">
                  <a:moveTo>
                    <a:pt x="138938" y="0"/>
                  </a:moveTo>
                  <a:lnTo>
                    <a:pt x="92633" y="0"/>
                  </a:lnTo>
                  <a:lnTo>
                    <a:pt x="92633" y="886714"/>
                  </a:lnTo>
                  <a:lnTo>
                    <a:pt x="138938" y="886714"/>
                  </a:lnTo>
                  <a:lnTo>
                    <a:pt x="138938"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97" name="object 58"/>
            <p:cNvSpPr/>
            <p:nvPr/>
          </p:nvSpPr>
          <p:spPr>
            <a:xfrm>
              <a:off x="11135880" y="30314520"/>
              <a:ext cx="84960" cy="817920"/>
            </a:xfrm>
            <a:custGeom>
              <a:avLst/>
              <a:gdLst>
                <a:gd name="textAreaLeft" fmla="*/ 0 w 84960"/>
                <a:gd name="textAreaRight" fmla="*/ 85320 w 84960"/>
                <a:gd name="textAreaTop" fmla="*/ 0 h 817920"/>
                <a:gd name="textAreaBottom" fmla="*/ 818280 h 817920"/>
              </a:gdLst>
              <a:ahLst/>
              <a:cxnLst/>
              <a:rect l="textAreaLeft" t="textAreaTop" r="textAreaRight" b="textAreaBottom"/>
              <a:pathLst>
                <a:path w="46354" h="443865">
                  <a:moveTo>
                    <a:pt x="46313" y="0"/>
                  </a:moveTo>
                  <a:lnTo>
                    <a:pt x="0" y="0"/>
                  </a:lnTo>
                  <a:lnTo>
                    <a:pt x="0" y="443356"/>
                  </a:lnTo>
                  <a:lnTo>
                    <a:pt x="46313" y="443356"/>
                  </a:lnTo>
                  <a:lnTo>
                    <a:pt x="46313" y="0"/>
                  </a:lnTo>
                  <a:close/>
                </a:path>
              </a:pathLst>
            </a:custGeom>
            <a:solidFill>
              <a:srgbClr val="F5CA7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98" name="object 59"/>
            <p:cNvSpPr/>
            <p:nvPr/>
          </p:nvSpPr>
          <p:spPr>
            <a:xfrm>
              <a:off x="10965240" y="30314520"/>
              <a:ext cx="84960" cy="570960"/>
            </a:xfrm>
            <a:custGeom>
              <a:avLst/>
              <a:gdLst>
                <a:gd name="textAreaLeft" fmla="*/ 0 w 84960"/>
                <a:gd name="textAreaRight" fmla="*/ 85320 w 84960"/>
                <a:gd name="textAreaTop" fmla="*/ 0 h 570960"/>
                <a:gd name="textAreaBottom" fmla="*/ 571320 h 570960"/>
              </a:gdLst>
              <a:ahLst/>
              <a:cxnLst/>
              <a:rect l="textAreaLeft" t="textAreaTop" r="textAreaRight" b="textAreaBottom"/>
              <a:pathLst>
                <a:path w="46354" h="309880">
                  <a:moveTo>
                    <a:pt x="46313" y="0"/>
                  </a:moveTo>
                  <a:lnTo>
                    <a:pt x="0" y="0"/>
                  </a:lnTo>
                  <a:lnTo>
                    <a:pt x="0" y="309264"/>
                  </a:lnTo>
                  <a:lnTo>
                    <a:pt x="46313" y="309264"/>
                  </a:lnTo>
                  <a:lnTo>
                    <a:pt x="46313" y="0"/>
                  </a:lnTo>
                  <a:close/>
                </a:path>
              </a:pathLst>
            </a:custGeom>
            <a:solidFill>
              <a:srgbClr val="88D3E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99" name="object 60"/>
            <p:cNvSpPr/>
            <p:nvPr/>
          </p:nvSpPr>
          <p:spPr>
            <a:xfrm>
              <a:off x="10794600" y="30314520"/>
              <a:ext cx="84960" cy="184680"/>
            </a:xfrm>
            <a:custGeom>
              <a:avLst/>
              <a:gdLst>
                <a:gd name="textAreaLeft" fmla="*/ 0 w 84960"/>
                <a:gd name="textAreaRight" fmla="*/ 85320 w 84960"/>
                <a:gd name="textAreaTop" fmla="*/ 0 h 184680"/>
                <a:gd name="textAreaBottom" fmla="*/ 185040 h 184680"/>
              </a:gdLst>
              <a:ahLst/>
              <a:cxnLst/>
              <a:rect l="textAreaLeft" t="textAreaTop" r="textAreaRight" b="textAreaBottom"/>
              <a:pathLst>
                <a:path w="46354" h="100330">
                  <a:moveTo>
                    <a:pt x="46313" y="0"/>
                  </a:moveTo>
                  <a:lnTo>
                    <a:pt x="0" y="0"/>
                  </a:lnTo>
                  <a:lnTo>
                    <a:pt x="0" y="99856"/>
                  </a:lnTo>
                  <a:lnTo>
                    <a:pt x="46313" y="99856"/>
                  </a:lnTo>
                  <a:lnTo>
                    <a:pt x="46313" y="0"/>
                  </a:lnTo>
                  <a:close/>
                </a:path>
              </a:pathLst>
            </a:custGeom>
            <a:solidFill>
              <a:srgbClr val="F5CA7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00" name="object 61"/>
            <p:cNvSpPr/>
            <p:nvPr/>
          </p:nvSpPr>
          <p:spPr>
            <a:xfrm>
              <a:off x="10623240" y="30314520"/>
              <a:ext cx="84960" cy="1302840"/>
            </a:xfrm>
            <a:custGeom>
              <a:avLst/>
              <a:gdLst>
                <a:gd name="textAreaLeft" fmla="*/ 0 w 84960"/>
                <a:gd name="textAreaRight" fmla="*/ 85320 w 84960"/>
                <a:gd name="textAreaTop" fmla="*/ 0 h 1302840"/>
                <a:gd name="textAreaBottom" fmla="*/ 1303200 h 1302840"/>
              </a:gdLst>
              <a:ahLst/>
              <a:cxnLst/>
              <a:rect l="textAreaLeft" t="textAreaTop" r="textAreaRight" b="textAreaBottom"/>
              <a:pathLst>
                <a:path w="46354" h="706755">
                  <a:moveTo>
                    <a:pt x="46313" y="0"/>
                  </a:moveTo>
                  <a:lnTo>
                    <a:pt x="0" y="0"/>
                  </a:lnTo>
                  <a:lnTo>
                    <a:pt x="0" y="706582"/>
                  </a:lnTo>
                  <a:lnTo>
                    <a:pt x="46313" y="706582"/>
                  </a:lnTo>
                  <a:lnTo>
                    <a:pt x="46313"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101" name="object 62"/>
            <p:cNvSpPr/>
            <p:nvPr/>
          </p:nvSpPr>
          <p:spPr>
            <a:xfrm>
              <a:off x="10452600" y="30314520"/>
              <a:ext cx="84960" cy="651240"/>
            </a:xfrm>
            <a:custGeom>
              <a:avLst/>
              <a:gdLst>
                <a:gd name="textAreaLeft" fmla="*/ 0 w 84960"/>
                <a:gd name="textAreaRight" fmla="*/ 85320 w 84960"/>
                <a:gd name="textAreaTop" fmla="*/ 0 h 651240"/>
                <a:gd name="textAreaBottom" fmla="*/ 651600 h 651240"/>
              </a:gdLst>
              <a:ahLst/>
              <a:cxnLst/>
              <a:rect l="textAreaLeft" t="textAreaTop" r="textAreaRight" b="textAreaBottom"/>
              <a:pathLst>
                <a:path w="46354" h="353694">
                  <a:moveTo>
                    <a:pt x="46313" y="0"/>
                  </a:moveTo>
                  <a:lnTo>
                    <a:pt x="0" y="0"/>
                  </a:lnTo>
                  <a:lnTo>
                    <a:pt x="0" y="353291"/>
                  </a:lnTo>
                  <a:lnTo>
                    <a:pt x="46313" y="353291"/>
                  </a:lnTo>
                  <a:lnTo>
                    <a:pt x="46313" y="0"/>
                  </a:lnTo>
                  <a:close/>
                </a:path>
              </a:pathLst>
            </a:custGeom>
            <a:solidFill>
              <a:srgbClr val="88D3E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02" name="object 63"/>
            <p:cNvSpPr/>
            <p:nvPr/>
          </p:nvSpPr>
          <p:spPr>
            <a:xfrm>
              <a:off x="10110960" y="30314520"/>
              <a:ext cx="255600" cy="1115280"/>
            </a:xfrm>
            <a:custGeom>
              <a:avLst/>
              <a:gdLst>
                <a:gd name="textAreaLeft" fmla="*/ 0 w 255600"/>
                <a:gd name="textAreaRight" fmla="*/ 255960 w 255600"/>
                <a:gd name="textAreaTop" fmla="*/ 0 h 1115280"/>
                <a:gd name="textAreaBottom" fmla="*/ 1115640 h 1115280"/>
              </a:gdLst>
              <a:ahLst/>
              <a:cxnLst/>
              <a:rect l="textAreaLeft" t="textAreaTop" r="textAreaRight" b="textAreaBottom"/>
              <a:pathLst>
                <a:path w="139064" h="605155">
                  <a:moveTo>
                    <a:pt x="46316" y="0"/>
                  </a:moveTo>
                  <a:lnTo>
                    <a:pt x="0" y="0"/>
                  </a:lnTo>
                  <a:lnTo>
                    <a:pt x="0" y="240766"/>
                  </a:lnTo>
                  <a:lnTo>
                    <a:pt x="46316" y="240766"/>
                  </a:lnTo>
                  <a:lnTo>
                    <a:pt x="46316" y="0"/>
                  </a:lnTo>
                  <a:close/>
                </a:path>
                <a:path w="139064" h="605155">
                  <a:moveTo>
                    <a:pt x="138950" y="0"/>
                  </a:moveTo>
                  <a:lnTo>
                    <a:pt x="92633" y="0"/>
                  </a:lnTo>
                  <a:lnTo>
                    <a:pt x="92633" y="604824"/>
                  </a:lnTo>
                  <a:lnTo>
                    <a:pt x="138950" y="604824"/>
                  </a:lnTo>
                  <a:lnTo>
                    <a:pt x="138950" y="0"/>
                  </a:lnTo>
                  <a:close/>
                </a:path>
              </a:pathLst>
            </a:custGeom>
            <a:solidFill>
              <a:srgbClr val="F5CA7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03" name="object 64"/>
            <p:cNvSpPr/>
            <p:nvPr/>
          </p:nvSpPr>
          <p:spPr>
            <a:xfrm>
              <a:off x="9940320" y="30314520"/>
              <a:ext cx="84960" cy="1635480"/>
            </a:xfrm>
            <a:custGeom>
              <a:avLst/>
              <a:gdLst>
                <a:gd name="textAreaLeft" fmla="*/ 0 w 84960"/>
                <a:gd name="textAreaRight" fmla="*/ 85320 w 84960"/>
                <a:gd name="textAreaTop" fmla="*/ 0 h 1635480"/>
                <a:gd name="textAreaBottom" fmla="*/ 1635840 h 1635480"/>
              </a:gdLst>
              <a:ahLst/>
              <a:cxnLst/>
              <a:rect l="textAreaLeft" t="textAreaTop" r="textAreaRight" b="textAreaBottom"/>
              <a:pathLst>
                <a:path w="46354" h="887094">
                  <a:moveTo>
                    <a:pt x="46313" y="0"/>
                  </a:moveTo>
                  <a:lnTo>
                    <a:pt x="0" y="0"/>
                  </a:lnTo>
                  <a:lnTo>
                    <a:pt x="0" y="886705"/>
                  </a:lnTo>
                  <a:lnTo>
                    <a:pt x="46313" y="886705"/>
                  </a:lnTo>
                  <a:lnTo>
                    <a:pt x="46313"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104" name="object 65"/>
            <p:cNvSpPr/>
            <p:nvPr/>
          </p:nvSpPr>
          <p:spPr>
            <a:xfrm>
              <a:off x="9769680" y="30314520"/>
              <a:ext cx="84960" cy="1221120"/>
            </a:xfrm>
            <a:custGeom>
              <a:avLst/>
              <a:gdLst>
                <a:gd name="textAreaLeft" fmla="*/ 0 w 84960"/>
                <a:gd name="textAreaRight" fmla="*/ 85320 w 84960"/>
                <a:gd name="textAreaTop" fmla="*/ 0 h 1221120"/>
                <a:gd name="textAreaBottom" fmla="*/ 1221480 h 1221120"/>
              </a:gdLst>
              <a:ahLst/>
              <a:cxnLst/>
              <a:rect l="textAreaLeft" t="textAreaTop" r="textAreaRight" b="textAreaBottom"/>
              <a:pathLst>
                <a:path w="46354" h="662305">
                  <a:moveTo>
                    <a:pt x="46313" y="0"/>
                  </a:moveTo>
                  <a:lnTo>
                    <a:pt x="0" y="0"/>
                  </a:lnTo>
                  <a:lnTo>
                    <a:pt x="0" y="661791"/>
                  </a:lnTo>
                  <a:lnTo>
                    <a:pt x="46313" y="661791"/>
                  </a:lnTo>
                  <a:lnTo>
                    <a:pt x="46313" y="0"/>
                  </a:lnTo>
                  <a:close/>
                </a:path>
              </a:pathLst>
            </a:custGeom>
            <a:solidFill>
              <a:srgbClr val="88D3E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05" name="object 66"/>
            <p:cNvSpPr/>
            <p:nvPr/>
          </p:nvSpPr>
          <p:spPr>
            <a:xfrm>
              <a:off x="9598320" y="30314520"/>
              <a:ext cx="84960" cy="689040"/>
            </a:xfrm>
            <a:custGeom>
              <a:avLst/>
              <a:gdLst>
                <a:gd name="textAreaLeft" fmla="*/ 0 w 84960"/>
                <a:gd name="textAreaRight" fmla="*/ 85320 w 84960"/>
                <a:gd name="textAreaTop" fmla="*/ 0 h 689040"/>
                <a:gd name="textAreaBottom" fmla="*/ 689400 h 689040"/>
              </a:gdLst>
              <a:ahLst/>
              <a:cxnLst/>
              <a:rect l="textAreaLeft" t="textAreaTop" r="textAreaRight" b="textAreaBottom"/>
              <a:pathLst>
                <a:path w="46354" h="374015">
                  <a:moveTo>
                    <a:pt x="46313" y="0"/>
                  </a:moveTo>
                  <a:lnTo>
                    <a:pt x="0" y="0"/>
                  </a:lnTo>
                  <a:lnTo>
                    <a:pt x="0" y="373721"/>
                  </a:lnTo>
                  <a:lnTo>
                    <a:pt x="46313" y="373721"/>
                  </a:lnTo>
                  <a:lnTo>
                    <a:pt x="46313" y="0"/>
                  </a:lnTo>
                  <a:close/>
                </a:path>
              </a:pathLst>
            </a:custGeom>
            <a:solidFill>
              <a:srgbClr val="F28050"/>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106" name="object 67"/>
            <p:cNvSpPr/>
            <p:nvPr/>
          </p:nvSpPr>
          <p:spPr>
            <a:xfrm>
              <a:off x="9257040" y="30314520"/>
              <a:ext cx="255600" cy="1265400"/>
            </a:xfrm>
            <a:custGeom>
              <a:avLst/>
              <a:gdLst>
                <a:gd name="textAreaLeft" fmla="*/ 0 w 255600"/>
                <a:gd name="textAreaRight" fmla="*/ 255960 w 255600"/>
                <a:gd name="textAreaTop" fmla="*/ 0 h 1265400"/>
                <a:gd name="textAreaBottom" fmla="*/ 1265760 h 1265400"/>
              </a:gdLst>
              <a:ahLst/>
              <a:cxnLst/>
              <a:rect l="textAreaLeft" t="textAreaTop" r="textAreaRight" b="textAreaBottom"/>
              <a:pathLst>
                <a:path w="139064" h="686434">
                  <a:moveTo>
                    <a:pt x="46316" y="0"/>
                  </a:moveTo>
                  <a:lnTo>
                    <a:pt x="0" y="0"/>
                  </a:lnTo>
                  <a:lnTo>
                    <a:pt x="0" y="481507"/>
                  </a:lnTo>
                  <a:lnTo>
                    <a:pt x="46316" y="481507"/>
                  </a:lnTo>
                  <a:lnTo>
                    <a:pt x="46316" y="0"/>
                  </a:lnTo>
                  <a:close/>
                </a:path>
                <a:path w="139064" h="686434">
                  <a:moveTo>
                    <a:pt x="138950" y="0"/>
                  </a:moveTo>
                  <a:lnTo>
                    <a:pt x="92633" y="0"/>
                  </a:lnTo>
                  <a:lnTo>
                    <a:pt x="92633" y="686066"/>
                  </a:lnTo>
                  <a:lnTo>
                    <a:pt x="138950" y="686066"/>
                  </a:lnTo>
                  <a:lnTo>
                    <a:pt x="138950" y="0"/>
                  </a:lnTo>
                  <a:close/>
                </a:path>
              </a:pathLst>
            </a:custGeom>
            <a:solidFill>
              <a:srgbClr val="F5CA7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07" name="object 68"/>
            <p:cNvSpPr/>
            <p:nvPr/>
          </p:nvSpPr>
          <p:spPr>
            <a:xfrm>
              <a:off x="8915040" y="30314520"/>
              <a:ext cx="255600" cy="507960"/>
            </a:xfrm>
            <a:custGeom>
              <a:avLst/>
              <a:gdLst>
                <a:gd name="textAreaLeft" fmla="*/ 0 w 255600"/>
                <a:gd name="textAreaRight" fmla="*/ 255960 w 255600"/>
                <a:gd name="textAreaTop" fmla="*/ 0 h 507960"/>
                <a:gd name="textAreaBottom" fmla="*/ 508320 h 507960"/>
              </a:gdLst>
              <a:ahLst/>
              <a:cxnLst/>
              <a:rect l="textAreaLeft" t="textAreaTop" r="textAreaRight" b="textAreaBottom"/>
              <a:pathLst>
                <a:path w="139064" h="275590">
                  <a:moveTo>
                    <a:pt x="46316" y="13677"/>
                  </a:moveTo>
                  <a:lnTo>
                    <a:pt x="0" y="13677"/>
                  </a:lnTo>
                  <a:lnTo>
                    <a:pt x="0" y="134416"/>
                  </a:lnTo>
                  <a:lnTo>
                    <a:pt x="46316" y="134416"/>
                  </a:lnTo>
                  <a:lnTo>
                    <a:pt x="46316" y="13677"/>
                  </a:lnTo>
                  <a:close/>
                </a:path>
                <a:path w="139064" h="275590">
                  <a:moveTo>
                    <a:pt x="138950" y="0"/>
                  </a:moveTo>
                  <a:lnTo>
                    <a:pt x="92633" y="0"/>
                  </a:lnTo>
                  <a:lnTo>
                    <a:pt x="92633" y="275056"/>
                  </a:lnTo>
                  <a:lnTo>
                    <a:pt x="138950" y="275056"/>
                  </a:lnTo>
                  <a:lnTo>
                    <a:pt x="138950" y="0"/>
                  </a:lnTo>
                  <a:close/>
                </a:path>
              </a:pathLst>
            </a:custGeom>
            <a:solidFill>
              <a:srgbClr val="88D3E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08" name="object 69"/>
            <p:cNvSpPr/>
            <p:nvPr/>
          </p:nvSpPr>
          <p:spPr>
            <a:xfrm>
              <a:off x="8744400" y="30339720"/>
              <a:ext cx="84960" cy="1009800"/>
            </a:xfrm>
            <a:custGeom>
              <a:avLst/>
              <a:gdLst>
                <a:gd name="textAreaLeft" fmla="*/ 0 w 84960"/>
                <a:gd name="textAreaRight" fmla="*/ 85320 w 84960"/>
                <a:gd name="textAreaTop" fmla="*/ 0 h 1009800"/>
                <a:gd name="textAreaBottom" fmla="*/ 1010160 h 1009800"/>
              </a:gdLst>
              <a:ahLst/>
              <a:cxnLst/>
              <a:rect l="textAreaLeft" t="textAreaTop" r="textAreaRight" b="textAreaBottom"/>
              <a:pathLst>
                <a:path w="46354" h="548005">
                  <a:moveTo>
                    <a:pt x="46320" y="0"/>
                  </a:moveTo>
                  <a:lnTo>
                    <a:pt x="0" y="0"/>
                  </a:lnTo>
                  <a:lnTo>
                    <a:pt x="0" y="547743"/>
                  </a:lnTo>
                  <a:lnTo>
                    <a:pt x="46320" y="547743"/>
                  </a:lnTo>
                  <a:lnTo>
                    <a:pt x="46320" y="0"/>
                  </a:lnTo>
                  <a:close/>
                </a:path>
              </a:pathLst>
            </a:custGeom>
            <a:solidFill>
              <a:srgbClr val="F5CA7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09" name="object 70"/>
            <p:cNvSpPr/>
            <p:nvPr/>
          </p:nvSpPr>
          <p:spPr>
            <a:xfrm>
              <a:off x="8573760" y="30339720"/>
              <a:ext cx="84960" cy="557640"/>
            </a:xfrm>
            <a:custGeom>
              <a:avLst/>
              <a:gdLst>
                <a:gd name="textAreaLeft" fmla="*/ 0 w 84960"/>
                <a:gd name="textAreaRight" fmla="*/ 85320 w 84960"/>
                <a:gd name="textAreaTop" fmla="*/ 0 h 557640"/>
                <a:gd name="textAreaBottom" fmla="*/ 558000 h 557640"/>
              </a:gdLst>
              <a:ahLst/>
              <a:cxnLst/>
              <a:rect l="textAreaLeft" t="textAreaTop" r="textAreaRight" b="textAreaBottom"/>
              <a:pathLst>
                <a:path w="46354" h="302894">
                  <a:moveTo>
                    <a:pt x="46320" y="0"/>
                  </a:moveTo>
                  <a:lnTo>
                    <a:pt x="0" y="0"/>
                  </a:lnTo>
                  <a:lnTo>
                    <a:pt x="0" y="302419"/>
                  </a:lnTo>
                  <a:lnTo>
                    <a:pt x="46320" y="302419"/>
                  </a:lnTo>
                  <a:lnTo>
                    <a:pt x="46320" y="0"/>
                  </a:lnTo>
                  <a:close/>
                </a:path>
              </a:pathLst>
            </a:custGeom>
            <a:solidFill>
              <a:srgbClr val="88D3E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10" name="object 71"/>
            <p:cNvSpPr/>
            <p:nvPr/>
          </p:nvSpPr>
          <p:spPr>
            <a:xfrm>
              <a:off x="8232120" y="30339720"/>
              <a:ext cx="255600" cy="1265400"/>
            </a:xfrm>
            <a:custGeom>
              <a:avLst/>
              <a:gdLst>
                <a:gd name="textAreaLeft" fmla="*/ 0 w 255600"/>
                <a:gd name="textAreaRight" fmla="*/ 255960 w 255600"/>
                <a:gd name="textAreaTop" fmla="*/ 0 h 1265400"/>
                <a:gd name="textAreaBottom" fmla="*/ 1265760 h 1265400"/>
              </a:gdLst>
              <a:ahLst/>
              <a:cxnLst/>
              <a:rect l="textAreaLeft" t="textAreaTop" r="textAreaRight" b="textAreaBottom"/>
              <a:pathLst>
                <a:path w="139064" h="686434">
                  <a:moveTo>
                    <a:pt x="46316" y="0"/>
                  </a:moveTo>
                  <a:lnTo>
                    <a:pt x="0" y="0"/>
                  </a:lnTo>
                  <a:lnTo>
                    <a:pt x="0" y="396519"/>
                  </a:lnTo>
                  <a:lnTo>
                    <a:pt x="46316" y="396519"/>
                  </a:lnTo>
                  <a:lnTo>
                    <a:pt x="46316" y="0"/>
                  </a:lnTo>
                  <a:close/>
                </a:path>
                <a:path w="139064" h="686434">
                  <a:moveTo>
                    <a:pt x="138950" y="0"/>
                  </a:moveTo>
                  <a:lnTo>
                    <a:pt x="92633" y="0"/>
                  </a:lnTo>
                  <a:lnTo>
                    <a:pt x="92633" y="686054"/>
                  </a:lnTo>
                  <a:lnTo>
                    <a:pt x="138950" y="686054"/>
                  </a:lnTo>
                  <a:lnTo>
                    <a:pt x="138950"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111" name="object 72"/>
            <p:cNvSpPr/>
            <p:nvPr/>
          </p:nvSpPr>
          <p:spPr>
            <a:xfrm>
              <a:off x="8061480" y="30339720"/>
              <a:ext cx="84960" cy="1089720"/>
            </a:xfrm>
            <a:custGeom>
              <a:avLst/>
              <a:gdLst>
                <a:gd name="textAreaLeft" fmla="*/ 0 w 84960"/>
                <a:gd name="textAreaRight" fmla="*/ 85320 w 84960"/>
                <a:gd name="textAreaTop" fmla="*/ 0 h 1089720"/>
                <a:gd name="textAreaBottom" fmla="*/ 1090080 h 1089720"/>
              </a:gdLst>
              <a:ahLst/>
              <a:cxnLst/>
              <a:rect l="textAreaLeft" t="textAreaTop" r="textAreaRight" b="textAreaBottom"/>
              <a:pathLst>
                <a:path w="46354" h="591184">
                  <a:moveTo>
                    <a:pt x="46313" y="0"/>
                  </a:moveTo>
                  <a:lnTo>
                    <a:pt x="0" y="0"/>
                  </a:lnTo>
                  <a:lnTo>
                    <a:pt x="0" y="591137"/>
                  </a:lnTo>
                  <a:lnTo>
                    <a:pt x="46313" y="591137"/>
                  </a:lnTo>
                  <a:lnTo>
                    <a:pt x="46313" y="0"/>
                  </a:lnTo>
                  <a:close/>
                </a:path>
              </a:pathLst>
            </a:custGeom>
            <a:solidFill>
              <a:srgbClr val="F5CA7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12" name="object 73"/>
            <p:cNvSpPr/>
            <p:nvPr/>
          </p:nvSpPr>
          <p:spPr>
            <a:xfrm>
              <a:off x="7890120" y="30339720"/>
              <a:ext cx="84960" cy="1489320"/>
            </a:xfrm>
            <a:custGeom>
              <a:avLst/>
              <a:gdLst>
                <a:gd name="textAreaLeft" fmla="*/ 0 w 84960"/>
                <a:gd name="textAreaRight" fmla="*/ 85320 w 84960"/>
                <a:gd name="textAreaTop" fmla="*/ 0 h 1489320"/>
                <a:gd name="textAreaBottom" fmla="*/ 1489680 h 1489320"/>
              </a:gdLst>
              <a:ahLst/>
              <a:cxnLst/>
              <a:rect l="textAreaLeft" t="textAreaTop" r="textAreaRight" b="textAreaBottom"/>
              <a:pathLst>
                <a:path w="46354" h="807719">
                  <a:moveTo>
                    <a:pt x="46313" y="0"/>
                  </a:moveTo>
                  <a:lnTo>
                    <a:pt x="0" y="0"/>
                  </a:lnTo>
                  <a:lnTo>
                    <a:pt x="0" y="807685"/>
                  </a:lnTo>
                  <a:lnTo>
                    <a:pt x="46313" y="807685"/>
                  </a:lnTo>
                  <a:lnTo>
                    <a:pt x="46313"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113" name="object 74"/>
            <p:cNvSpPr/>
            <p:nvPr/>
          </p:nvSpPr>
          <p:spPr>
            <a:xfrm>
              <a:off x="7548840" y="30339720"/>
              <a:ext cx="255600" cy="934200"/>
            </a:xfrm>
            <a:custGeom>
              <a:avLst/>
              <a:gdLst>
                <a:gd name="textAreaLeft" fmla="*/ 0 w 255600"/>
                <a:gd name="textAreaRight" fmla="*/ 255960 w 255600"/>
                <a:gd name="textAreaTop" fmla="*/ 0 h 934200"/>
                <a:gd name="textAreaBottom" fmla="*/ 934560 h 934200"/>
              </a:gdLst>
              <a:ahLst/>
              <a:cxnLst/>
              <a:rect l="textAreaLeft" t="textAreaTop" r="textAreaRight" b="textAreaBottom"/>
              <a:pathLst>
                <a:path w="139064" h="506730">
                  <a:moveTo>
                    <a:pt x="46316" y="12"/>
                  </a:moveTo>
                  <a:lnTo>
                    <a:pt x="0" y="12"/>
                  </a:lnTo>
                  <a:lnTo>
                    <a:pt x="0" y="80733"/>
                  </a:lnTo>
                  <a:lnTo>
                    <a:pt x="46316" y="80733"/>
                  </a:lnTo>
                  <a:lnTo>
                    <a:pt x="46316" y="12"/>
                  </a:lnTo>
                  <a:close/>
                </a:path>
                <a:path w="139064" h="506730">
                  <a:moveTo>
                    <a:pt x="138950" y="0"/>
                  </a:moveTo>
                  <a:lnTo>
                    <a:pt x="92633" y="0"/>
                  </a:lnTo>
                  <a:lnTo>
                    <a:pt x="92633" y="506717"/>
                  </a:lnTo>
                  <a:lnTo>
                    <a:pt x="138950" y="506717"/>
                  </a:lnTo>
                  <a:lnTo>
                    <a:pt x="138950" y="0"/>
                  </a:lnTo>
                  <a:close/>
                </a:path>
              </a:pathLst>
            </a:custGeom>
            <a:solidFill>
              <a:srgbClr val="88D3E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14" name="object 75"/>
            <p:cNvSpPr/>
            <p:nvPr/>
          </p:nvSpPr>
          <p:spPr>
            <a:xfrm>
              <a:off x="7377480" y="30339720"/>
              <a:ext cx="84960" cy="298080"/>
            </a:xfrm>
            <a:custGeom>
              <a:avLst/>
              <a:gdLst>
                <a:gd name="textAreaLeft" fmla="*/ 0 w 84960"/>
                <a:gd name="textAreaRight" fmla="*/ 85320 w 84960"/>
                <a:gd name="textAreaTop" fmla="*/ 0 h 298080"/>
                <a:gd name="textAreaBottom" fmla="*/ 298440 h 298080"/>
              </a:gdLst>
              <a:ahLst/>
              <a:cxnLst/>
              <a:rect l="textAreaLeft" t="textAreaTop" r="textAreaRight" b="textAreaBottom"/>
              <a:pathLst>
                <a:path w="46354" h="161925">
                  <a:moveTo>
                    <a:pt x="46313" y="0"/>
                  </a:moveTo>
                  <a:lnTo>
                    <a:pt x="0" y="0"/>
                  </a:lnTo>
                  <a:lnTo>
                    <a:pt x="0" y="161455"/>
                  </a:lnTo>
                  <a:lnTo>
                    <a:pt x="46313" y="161455"/>
                  </a:lnTo>
                  <a:lnTo>
                    <a:pt x="46313"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115" name="object 76"/>
            <p:cNvSpPr/>
            <p:nvPr/>
          </p:nvSpPr>
          <p:spPr>
            <a:xfrm>
              <a:off x="7206840" y="30339720"/>
              <a:ext cx="84960" cy="693720"/>
            </a:xfrm>
            <a:custGeom>
              <a:avLst/>
              <a:gdLst>
                <a:gd name="textAreaLeft" fmla="*/ 0 w 84960"/>
                <a:gd name="textAreaRight" fmla="*/ 85320 w 84960"/>
                <a:gd name="textAreaTop" fmla="*/ 0 h 693720"/>
                <a:gd name="textAreaBottom" fmla="*/ 694080 h 693720"/>
              </a:gdLst>
              <a:ahLst/>
              <a:cxnLst/>
              <a:rect l="textAreaLeft" t="textAreaTop" r="textAreaRight" b="textAreaBottom"/>
              <a:pathLst>
                <a:path w="46354" h="376555">
                  <a:moveTo>
                    <a:pt x="46313" y="0"/>
                  </a:moveTo>
                  <a:lnTo>
                    <a:pt x="0" y="0"/>
                  </a:lnTo>
                  <a:lnTo>
                    <a:pt x="0" y="376296"/>
                  </a:lnTo>
                  <a:lnTo>
                    <a:pt x="46313" y="376296"/>
                  </a:lnTo>
                  <a:lnTo>
                    <a:pt x="46313" y="0"/>
                  </a:lnTo>
                  <a:close/>
                </a:path>
              </a:pathLst>
            </a:custGeom>
            <a:solidFill>
              <a:srgbClr val="F28050"/>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116" name="object 77"/>
            <p:cNvSpPr/>
            <p:nvPr/>
          </p:nvSpPr>
          <p:spPr>
            <a:xfrm>
              <a:off x="7036200" y="30339720"/>
              <a:ext cx="84960" cy="1538280"/>
            </a:xfrm>
            <a:custGeom>
              <a:avLst/>
              <a:gdLst>
                <a:gd name="textAreaLeft" fmla="*/ 0 w 84960"/>
                <a:gd name="textAreaRight" fmla="*/ 85320 w 84960"/>
                <a:gd name="textAreaTop" fmla="*/ 0 h 1538280"/>
                <a:gd name="textAreaBottom" fmla="*/ 1538640 h 1538280"/>
              </a:gdLst>
              <a:ahLst/>
              <a:cxnLst/>
              <a:rect l="textAreaLeft" t="textAreaTop" r="textAreaRight" b="textAreaBottom"/>
              <a:pathLst>
                <a:path w="46354" h="834390">
                  <a:moveTo>
                    <a:pt x="46313" y="0"/>
                  </a:moveTo>
                  <a:lnTo>
                    <a:pt x="0" y="0"/>
                  </a:lnTo>
                  <a:lnTo>
                    <a:pt x="0" y="834112"/>
                  </a:lnTo>
                  <a:lnTo>
                    <a:pt x="46313" y="834112"/>
                  </a:lnTo>
                  <a:lnTo>
                    <a:pt x="46313"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117" name="object 78"/>
            <p:cNvSpPr/>
            <p:nvPr/>
          </p:nvSpPr>
          <p:spPr>
            <a:xfrm>
              <a:off x="6694200" y="30339720"/>
              <a:ext cx="255600" cy="972720"/>
            </a:xfrm>
            <a:custGeom>
              <a:avLst/>
              <a:gdLst>
                <a:gd name="textAreaLeft" fmla="*/ 0 w 255600"/>
                <a:gd name="textAreaRight" fmla="*/ 255960 w 255600"/>
                <a:gd name="textAreaTop" fmla="*/ 0 h 972720"/>
                <a:gd name="textAreaBottom" fmla="*/ 973080 h 972720"/>
              </a:gdLst>
              <a:ahLst/>
              <a:cxnLst/>
              <a:rect l="textAreaLeft" t="textAreaTop" r="textAreaRight" b="textAreaBottom"/>
              <a:pathLst>
                <a:path w="139064" h="527684">
                  <a:moveTo>
                    <a:pt x="46316" y="0"/>
                  </a:moveTo>
                  <a:lnTo>
                    <a:pt x="0" y="0"/>
                  </a:lnTo>
                  <a:lnTo>
                    <a:pt x="0" y="527227"/>
                  </a:lnTo>
                  <a:lnTo>
                    <a:pt x="46316" y="527227"/>
                  </a:lnTo>
                  <a:lnTo>
                    <a:pt x="46316" y="0"/>
                  </a:lnTo>
                  <a:close/>
                </a:path>
                <a:path w="139064" h="527684">
                  <a:moveTo>
                    <a:pt x="138950" y="12"/>
                  </a:moveTo>
                  <a:lnTo>
                    <a:pt x="92633" y="12"/>
                  </a:lnTo>
                  <a:lnTo>
                    <a:pt x="92633" y="241477"/>
                  </a:lnTo>
                  <a:lnTo>
                    <a:pt x="138950" y="241477"/>
                  </a:lnTo>
                  <a:lnTo>
                    <a:pt x="138950" y="12"/>
                  </a:lnTo>
                  <a:close/>
                </a:path>
              </a:pathLst>
            </a:custGeom>
            <a:solidFill>
              <a:srgbClr val="88D3E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18" name="object 79"/>
            <p:cNvSpPr/>
            <p:nvPr/>
          </p:nvSpPr>
          <p:spPr>
            <a:xfrm>
              <a:off x="6523920" y="30339720"/>
              <a:ext cx="84960" cy="1388520"/>
            </a:xfrm>
            <a:custGeom>
              <a:avLst/>
              <a:gdLst>
                <a:gd name="textAreaLeft" fmla="*/ 0 w 84960"/>
                <a:gd name="textAreaRight" fmla="*/ 85320 w 84960"/>
                <a:gd name="textAreaTop" fmla="*/ 0 h 1388520"/>
                <a:gd name="textAreaBottom" fmla="*/ 1388880 h 1388520"/>
              </a:gdLst>
              <a:ahLst/>
              <a:cxnLst/>
              <a:rect l="textAreaLeft" t="textAreaTop" r="textAreaRight" b="textAreaBottom"/>
              <a:pathLst>
                <a:path w="46354" h="753109">
                  <a:moveTo>
                    <a:pt x="46313" y="0"/>
                  </a:moveTo>
                  <a:lnTo>
                    <a:pt x="0" y="0"/>
                  </a:lnTo>
                  <a:lnTo>
                    <a:pt x="0" y="752606"/>
                  </a:lnTo>
                  <a:lnTo>
                    <a:pt x="46313" y="752606"/>
                  </a:lnTo>
                  <a:lnTo>
                    <a:pt x="46313" y="0"/>
                  </a:lnTo>
                  <a:close/>
                </a:path>
              </a:pathLst>
            </a:custGeom>
            <a:solidFill>
              <a:srgbClr val="F28050"/>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119" name="object 80"/>
            <p:cNvSpPr/>
            <p:nvPr/>
          </p:nvSpPr>
          <p:spPr>
            <a:xfrm>
              <a:off x="6353280" y="30339720"/>
              <a:ext cx="84960" cy="689040"/>
            </a:xfrm>
            <a:custGeom>
              <a:avLst/>
              <a:gdLst>
                <a:gd name="textAreaLeft" fmla="*/ 0 w 84960"/>
                <a:gd name="textAreaRight" fmla="*/ 85320 w 84960"/>
                <a:gd name="textAreaTop" fmla="*/ 0 h 689040"/>
                <a:gd name="textAreaBottom" fmla="*/ 689400 h 689040"/>
              </a:gdLst>
              <a:ahLst/>
              <a:cxnLst/>
              <a:rect l="textAreaLeft" t="textAreaTop" r="textAreaRight" b="textAreaBottom"/>
              <a:pathLst>
                <a:path w="46354" h="374015">
                  <a:moveTo>
                    <a:pt x="46313" y="0"/>
                  </a:moveTo>
                  <a:lnTo>
                    <a:pt x="0" y="0"/>
                  </a:lnTo>
                  <a:lnTo>
                    <a:pt x="0" y="373721"/>
                  </a:lnTo>
                  <a:lnTo>
                    <a:pt x="46313" y="373721"/>
                  </a:lnTo>
                  <a:lnTo>
                    <a:pt x="46313"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120" name="object 81"/>
            <p:cNvSpPr/>
            <p:nvPr/>
          </p:nvSpPr>
          <p:spPr>
            <a:xfrm>
              <a:off x="6181920" y="30188160"/>
              <a:ext cx="84960" cy="1302840"/>
            </a:xfrm>
            <a:custGeom>
              <a:avLst/>
              <a:gdLst>
                <a:gd name="textAreaLeft" fmla="*/ 0 w 84960"/>
                <a:gd name="textAreaRight" fmla="*/ 85320 w 84960"/>
                <a:gd name="textAreaTop" fmla="*/ 0 h 1302840"/>
                <a:gd name="textAreaBottom" fmla="*/ 1303200 h 1302840"/>
              </a:gdLst>
              <a:ahLst/>
              <a:cxnLst/>
              <a:rect l="textAreaLeft" t="textAreaTop" r="textAreaRight" b="textAreaBottom"/>
              <a:pathLst>
                <a:path w="46354" h="706755">
                  <a:moveTo>
                    <a:pt x="46313" y="0"/>
                  </a:moveTo>
                  <a:lnTo>
                    <a:pt x="0" y="0"/>
                  </a:lnTo>
                  <a:lnTo>
                    <a:pt x="0" y="706582"/>
                  </a:lnTo>
                  <a:lnTo>
                    <a:pt x="46313" y="706582"/>
                  </a:lnTo>
                  <a:lnTo>
                    <a:pt x="46313" y="0"/>
                  </a:lnTo>
                  <a:close/>
                </a:path>
              </a:pathLst>
            </a:custGeom>
            <a:solidFill>
              <a:srgbClr val="88D3E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21" name="object 82"/>
            <p:cNvSpPr/>
            <p:nvPr/>
          </p:nvSpPr>
          <p:spPr>
            <a:xfrm>
              <a:off x="6011280" y="30188160"/>
              <a:ext cx="84960" cy="445680"/>
            </a:xfrm>
            <a:custGeom>
              <a:avLst/>
              <a:gdLst>
                <a:gd name="textAreaLeft" fmla="*/ 0 w 84960"/>
                <a:gd name="textAreaRight" fmla="*/ 85320 w 84960"/>
                <a:gd name="textAreaTop" fmla="*/ 0 h 445680"/>
                <a:gd name="textAreaBottom" fmla="*/ 446040 h 445680"/>
              </a:gdLst>
              <a:ahLst/>
              <a:cxnLst/>
              <a:rect l="textAreaLeft" t="textAreaTop" r="textAreaRight" b="textAreaBottom"/>
              <a:pathLst>
                <a:path w="46354" h="241934">
                  <a:moveTo>
                    <a:pt x="46313" y="0"/>
                  </a:moveTo>
                  <a:lnTo>
                    <a:pt x="0" y="0"/>
                  </a:lnTo>
                  <a:lnTo>
                    <a:pt x="0" y="241474"/>
                  </a:lnTo>
                  <a:lnTo>
                    <a:pt x="46313" y="241474"/>
                  </a:lnTo>
                  <a:lnTo>
                    <a:pt x="46313"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122" name="object 83"/>
            <p:cNvSpPr/>
            <p:nvPr/>
          </p:nvSpPr>
          <p:spPr>
            <a:xfrm>
              <a:off x="5840640" y="30188160"/>
              <a:ext cx="84960" cy="1047960"/>
            </a:xfrm>
            <a:custGeom>
              <a:avLst/>
              <a:gdLst>
                <a:gd name="textAreaLeft" fmla="*/ 0 w 84960"/>
                <a:gd name="textAreaRight" fmla="*/ 85320 w 84960"/>
                <a:gd name="textAreaTop" fmla="*/ 0 h 1047960"/>
                <a:gd name="textAreaBottom" fmla="*/ 1048320 h 1047960"/>
              </a:gdLst>
              <a:ahLst/>
              <a:cxnLst/>
              <a:rect l="textAreaLeft" t="textAreaTop" r="textAreaRight" b="textAreaBottom"/>
              <a:pathLst>
                <a:path w="46355" h="568325">
                  <a:moveTo>
                    <a:pt x="46313" y="0"/>
                  </a:moveTo>
                  <a:lnTo>
                    <a:pt x="0" y="0"/>
                  </a:lnTo>
                  <a:lnTo>
                    <a:pt x="0" y="568304"/>
                  </a:lnTo>
                  <a:lnTo>
                    <a:pt x="46313" y="568304"/>
                  </a:lnTo>
                  <a:lnTo>
                    <a:pt x="46313" y="0"/>
                  </a:lnTo>
                  <a:close/>
                </a:path>
              </a:pathLst>
            </a:custGeom>
            <a:solidFill>
              <a:srgbClr val="F28050"/>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123" name="object 84"/>
            <p:cNvSpPr/>
            <p:nvPr/>
          </p:nvSpPr>
          <p:spPr>
            <a:xfrm>
              <a:off x="5729760" y="28630800"/>
              <a:ext cx="6725880" cy="3355560"/>
            </a:xfrm>
            <a:custGeom>
              <a:avLst/>
              <a:gdLst>
                <a:gd name="textAreaLeft" fmla="*/ 0 w 6725880"/>
                <a:gd name="textAreaRight" fmla="*/ 6726240 w 6725880"/>
                <a:gd name="textAreaTop" fmla="*/ 0 h 3355560"/>
                <a:gd name="textAreaBottom" fmla="*/ 3355920 h 3355560"/>
              </a:gdLst>
              <a:ahLst/>
              <a:cxnLst/>
              <a:rect l="textAreaLeft" t="textAreaTop" r="textAreaRight" b="textAreaBottom"/>
              <a:pathLst>
                <a:path w="3647440" h="1819909">
                  <a:moveTo>
                    <a:pt x="3647224" y="1791970"/>
                  </a:moveTo>
                  <a:lnTo>
                    <a:pt x="27355" y="1791970"/>
                  </a:lnTo>
                  <a:lnTo>
                    <a:pt x="27355" y="0"/>
                  </a:lnTo>
                  <a:lnTo>
                    <a:pt x="0" y="0"/>
                  </a:lnTo>
                  <a:lnTo>
                    <a:pt x="0" y="1791970"/>
                  </a:lnTo>
                  <a:lnTo>
                    <a:pt x="0" y="1819910"/>
                  </a:lnTo>
                  <a:lnTo>
                    <a:pt x="3647224" y="1819910"/>
                  </a:lnTo>
                  <a:lnTo>
                    <a:pt x="3647224" y="1791970"/>
                  </a:lnTo>
                  <a:close/>
                </a:path>
              </a:pathLst>
            </a:custGeom>
            <a:solidFill>
              <a:srgbClr val="717174"/>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124" name="object 85"/>
            <p:cNvSpPr/>
            <p:nvPr/>
          </p:nvSpPr>
          <p:spPr>
            <a:xfrm>
              <a:off x="18850320" y="30603960"/>
              <a:ext cx="3498840" cy="1638720"/>
            </a:xfrm>
            <a:custGeom>
              <a:avLst/>
              <a:gdLst>
                <a:gd name="textAreaLeft" fmla="*/ 0 w 3498840"/>
                <a:gd name="textAreaRight" fmla="*/ 3499200 w 3498840"/>
                <a:gd name="textAreaTop" fmla="*/ 0 h 1638720"/>
                <a:gd name="textAreaBottom" fmla="*/ 1639080 h 1638720"/>
              </a:gdLst>
              <a:ahLst/>
              <a:cxnLst/>
              <a:rect l="textAreaLeft" t="textAreaTop" r="textAreaRight" b="textAreaBottom"/>
              <a:pathLst>
                <a:path w="1897379" h="889000">
                  <a:moveTo>
                    <a:pt x="1897037" y="76200"/>
                  </a:moveTo>
                  <a:lnTo>
                    <a:pt x="1811566" y="76200"/>
                  </a:lnTo>
                  <a:lnTo>
                    <a:pt x="1811566" y="88900"/>
                  </a:lnTo>
                  <a:lnTo>
                    <a:pt x="1811566" y="533400"/>
                  </a:lnTo>
                  <a:lnTo>
                    <a:pt x="1811566" y="546100"/>
                  </a:lnTo>
                  <a:lnTo>
                    <a:pt x="1811566" y="622300"/>
                  </a:lnTo>
                  <a:lnTo>
                    <a:pt x="1725002" y="622300"/>
                  </a:lnTo>
                  <a:lnTo>
                    <a:pt x="1725002" y="546100"/>
                  </a:lnTo>
                  <a:lnTo>
                    <a:pt x="1811566" y="546100"/>
                  </a:lnTo>
                  <a:lnTo>
                    <a:pt x="1811566" y="533400"/>
                  </a:lnTo>
                  <a:lnTo>
                    <a:pt x="1725002" y="533400"/>
                  </a:lnTo>
                  <a:lnTo>
                    <a:pt x="1725002" y="88900"/>
                  </a:lnTo>
                  <a:lnTo>
                    <a:pt x="1811566" y="88900"/>
                  </a:lnTo>
                  <a:lnTo>
                    <a:pt x="1811566" y="76200"/>
                  </a:lnTo>
                  <a:lnTo>
                    <a:pt x="1720481" y="76200"/>
                  </a:lnTo>
                  <a:lnTo>
                    <a:pt x="1720481" y="88900"/>
                  </a:lnTo>
                  <a:lnTo>
                    <a:pt x="1720481" y="533400"/>
                  </a:lnTo>
                  <a:lnTo>
                    <a:pt x="1720481" y="546100"/>
                  </a:lnTo>
                  <a:lnTo>
                    <a:pt x="1720481" y="622300"/>
                  </a:lnTo>
                  <a:lnTo>
                    <a:pt x="1633931" y="622300"/>
                  </a:lnTo>
                  <a:lnTo>
                    <a:pt x="1633931" y="546100"/>
                  </a:lnTo>
                  <a:lnTo>
                    <a:pt x="1720481" y="546100"/>
                  </a:lnTo>
                  <a:lnTo>
                    <a:pt x="1720481" y="533400"/>
                  </a:lnTo>
                  <a:lnTo>
                    <a:pt x="1633931" y="533400"/>
                  </a:lnTo>
                  <a:lnTo>
                    <a:pt x="1633931" y="88900"/>
                  </a:lnTo>
                  <a:lnTo>
                    <a:pt x="1720481" y="88900"/>
                  </a:lnTo>
                  <a:lnTo>
                    <a:pt x="1720481" y="76200"/>
                  </a:lnTo>
                  <a:lnTo>
                    <a:pt x="1629397" y="76200"/>
                  </a:lnTo>
                  <a:lnTo>
                    <a:pt x="1629397" y="88900"/>
                  </a:lnTo>
                  <a:lnTo>
                    <a:pt x="1629397" y="533400"/>
                  </a:lnTo>
                  <a:lnTo>
                    <a:pt x="1629397" y="546100"/>
                  </a:lnTo>
                  <a:lnTo>
                    <a:pt x="1629397" y="622300"/>
                  </a:lnTo>
                  <a:lnTo>
                    <a:pt x="1542834" y="622300"/>
                  </a:lnTo>
                  <a:lnTo>
                    <a:pt x="1542834" y="546100"/>
                  </a:lnTo>
                  <a:lnTo>
                    <a:pt x="1629397" y="546100"/>
                  </a:lnTo>
                  <a:lnTo>
                    <a:pt x="1629397" y="533400"/>
                  </a:lnTo>
                  <a:lnTo>
                    <a:pt x="1542834" y="533400"/>
                  </a:lnTo>
                  <a:lnTo>
                    <a:pt x="1542834" y="88900"/>
                  </a:lnTo>
                  <a:lnTo>
                    <a:pt x="1629397" y="88900"/>
                  </a:lnTo>
                  <a:lnTo>
                    <a:pt x="1629397" y="76200"/>
                  </a:lnTo>
                  <a:lnTo>
                    <a:pt x="1538312" y="76200"/>
                  </a:lnTo>
                  <a:lnTo>
                    <a:pt x="1538312" y="88900"/>
                  </a:lnTo>
                  <a:lnTo>
                    <a:pt x="1538312" y="533400"/>
                  </a:lnTo>
                  <a:lnTo>
                    <a:pt x="1538312" y="546100"/>
                  </a:lnTo>
                  <a:lnTo>
                    <a:pt x="1538312" y="622300"/>
                  </a:lnTo>
                  <a:lnTo>
                    <a:pt x="1451749" y="622300"/>
                  </a:lnTo>
                  <a:lnTo>
                    <a:pt x="1451749" y="546100"/>
                  </a:lnTo>
                  <a:lnTo>
                    <a:pt x="1538312" y="546100"/>
                  </a:lnTo>
                  <a:lnTo>
                    <a:pt x="1538312" y="533400"/>
                  </a:lnTo>
                  <a:lnTo>
                    <a:pt x="1451749" y="533400"/>
                  </a:lnTo>
                  <a:lnTo>
                    <a:pt x="1451749" y="88900"/>
                  </a:lnTo>
                  <a:lnTo>
                    <a:pt x="1538312" y="88900"/>
                  </a:lnTo>
                  <a:lnTo>
                    <a:pt x="1538312" y="76200"/>
                  </a:lnTo>
                  <a:lnTo>
                    <a:pt x="1447228" y="76200"/>
                  </a:lnTo>
                  <a:lnTo>
                    <a:pt x="1447228" y="88900"/>
                  </a:lnTo>
                  <a:lnTo>
                    <a:pt x="1447228" y="533400"/>
                  </a:lnTo>
                  <a:lnTo>
                    <a:pt x="1447228" y="546100"/>
                  </a:lnTo>
                  <a:lnTo>
                    <a:pt x="1447228" y="622300"/>
                  </a:lnTo>
                  <a:lnTo>
                    <a:pt x="1360665" y="622300"/>
                  </a:lnTo>
                  <a:lnTo>
                    <a:pt x="1360665" y="546100"/>
                  </a:lnTo>
                  <a:lnTo>
                    <a:pt x="1447228" y="546100"/>
                  </a:lnTo>
                  <a:lnTo>
                    <a:pt x="1447228" y="533400"/>
                  </a:lnTo>
                  <a:lnTo>
                    <a:pt x="1360665" y="533400"/>
                  </a:lnTo>
                  <a:lnTo>
                    <a:pt x="1360665" y="88900"/>
                  </a:lnTo>
                  <a:lnTo>
                    <a:pt x="1447228" y="88900"/>
                  </a:lnTo>
                  <a:lnTo>
                    <a:pt x="1447228" y="76200"/>
                  </a:lnTo>
                  <a:lnTo>
                    <a:pt x="1356144" y="76200"/>
                  </a:lnTo>
                  <a:lnTo>
                    <a:pt x="1356144" y="88900"/>
                  </a:lnTo>
                  <a:lnTo>
                    <a:pt x="1356144" y="533400"/>
                  </a:lnTo>
                  <a:lnTo>
                    <a:pt x="1356144" y="546100"/>
                  </a:lnTo>
                  <a:lnTo>
                    <a:pt x="1356144" y="622300"/>
                  </a:lnTo>
                  <a:lnTo>
                    <a:pt x="1269580" y="622300"/>
                  </a:lnTo>
                  <a:lnTo>
                    <a:pt x="1269580" y="546100"/>
                  </a:lnTo>
                  <a:lnTo>
                    <a:pt x="1356144" y="546100"/>
                  </a:lnTo>
                  <a:lnTo>
                    <a:pt x="1356144" y="533400"/>
                  </a:lnTo>
                  <a:lnTo>
                    <a:pt x="1269580" y="533400"/>
                  </a:lnTo>
                  <a:lnTo>
                    <a:pt x="1269580" y="88900"/>
                  </a:lnTo>
                  <a:lnTo>
                    <a:pt x="1356144" y="88900"/>
                  </a:lnTo>
                  <a:lnTo>
                    <a:pt x="1356144" y="76200"/>
                  </a:lnTo>
                  <a:lnTo>
                    <a:pt x="1265059" y="76200"/>
                  </a:lnTo>
                  <a:lnTo>
                    <a:pt x="1265059" y="88900"/>
                  </a:lnTo>
                  <a:lnTo>
                    <a:pt x="1265059" y="533400"/>
                  </a:lnTo>
                  <a:lnTo>
                    <a:pt x="1265059" y="546100"/>
                  </a:lnTo>
                  <a:lnTo>
                    <a:pt x="1265059" y="622300"/>
                  </a:lnTo>
                  <a:lnTo>
                    <a:pt x="1178496" y="622300"/>
                  </a:lnTo>
                  <a:lnTo>
                    <a:pt x="1178496" y="546100"/>
                  </a:lnTo>
                  <a:lnTo>
                    <a:pt x="1265059" y="546100"/>
                  </a:lnTo>
                  <a:lnTo>
                    <a:pt x="1265059" y="533400"/>
                  </a:lnTo>
                  <a:lnTo>
                    <a:pt x="1178496" y="533400"/>
                  </a:lnTo>
                  <a:lnTo>
                    <a:pt x="1178496" y="88900"/>
                  </a:lnTo>
                  <a:lnTo>
                    <a:pt x="1265059" y="88900"/>
                  </a:lnTo>
                  <a:lnTo>
                    <a:pt x="1265059" y="76200"/>
                  </a:lnTo>
                  <a:lnTo>
                    <a:pt x="1173975" y="76200"/>
                  </a:lnTo>
                  <a:lnTo>
                    <a:pt x="1173975" y="88900"/>
                  </a:lnTo>
                  <a:lnTo>
                    <a:pt x="1173975" y="533400"/>
                  </a:lnTo>
                  <a:lnTo>
                    <a:pt x="1173975" y="546100"/>
                  </a:lnTo>
                  <a:lnTo>
                    <a:pt x="1173975" y="622300"/>
                  </a:lnTo>
                  <a:lnTo>
                    <a:pt x="1087412" y="622300"/>
                  </a:lnTo>
                  <a:lnTo>
                    <a:pt x="1087412" y="546100"/>
                  </a:lnTo>
                  <a:lnTo>
                    <a:pt x="1173975" y="546100"/>
                  </a:lnTo>
                  <a:lnTo>
                    <a:pt x="1173975" y="533400"/>
                  </a:lnTo>
                  <a:lnTo>
                    <a:pt x="1087412" y="533400"/>
                  </a:lnTo>
                  <a:lnTo>
                    <a:pt x="1087412" y="88900"/>
                  </a:lnTo>
                  <a:lnTo>
                    <a:pt x="1173975" y="88900"/>
                  </a:lnTo>
                  <a:lnTo>
                    <a:pt x="1173975" y="76200"/>
                  </a:lnTo>
                  <a:lnTo>
                    <a:pt x="1082890" y="76200"/>
                  </a:lnTo>
                  <a:lnTo>
                    <a:pt x="1082890" y="88900"/>
                  </a:lnTo>
                  <a:lnTo>
                    <a:pt x="1082890" y="533400"/>
                  </a:lnTo>
                  <a:lnTo>
                    <a:pt x="1082890" y="546100"/>
                  </a:lnTo>
                  <a:lnTo>
                    <a:pt x="1082890" y="622300"/>
                  </a:lnTo>
                  <a:lnTo>
                    <a:pt x="996327" y="622300"/>
                  </a:lnTo>
                  <a:lnTo>
                    <a:pt x="996327" y="546100"/>
                  </a:lnTo>
                  <a:lnTo>
                    <a:pt x="1082890" y="546100"/>
                  </a:lnTo>
                  <a:lnTo>
                    <a:pt x="1082890" y="533400"/>
                  </a:lnTo>
                  <a:lnTo>
                    <a:pt x="996327" y="533400"/>
                  </a:lnTo>
                  <a:lnTo>
                    <a:pt x="996327" y="88900"/>
                  </a:lnTo>
                  <a:lnTo>
                    <a:pt x="1082890" y="88900"/>
                  </a:lnTo>
                  <a:lnTo>
                    <a:pt x="1082890" y="76200"/>
                  </a:lnTo>
                  <a:lnTo>
                    <a:pt x="991806" y="76200"/>
                  </a:lnTo>
                  <a:lnTo>
                    <a:pt x="991806" y="88900"/>
                  </a:lnTo>
                  <a:lnTo>
                    <a:pt x="991806" y="533400"/>
                  </a:lnTo>
                  <a:lnTo>
                    <a:pt x="991806" y="546100"/>
                  </a:lnTo>
                  <a:lnTo>
                    <a:pt x="991806" y="622300"/>
                  </a:lnTo>
                  <a:lnTo>
                    <a:pt x="905230" y="622300"/>
                  </a:lnTo>
                  <a:lnTo>
                    <a:pt x="905230" y="546100"/>
                  </a:lnTo>
                  <a:lnTo>
                    <a:pt x="991806" y="546100"/>
                  </a:lnTo>
                  <a:lnTo>
                    <a:pt x="991806" y="533400"/>
                  </a:lnTo>
                  <a:lnTo>
                    <a:pt x="905230" y="533400"/>
                  </a:lnTo>
                  <a:lnTo>
                    <a:pt x="905230" y="88900"/>
                  </a:lnTo>
                  <a:lnTo>
                    <a:pt x="991806" y="88900"/>
                  </a:lnTo>
                  <a:lnTo>
                    <a:pt x="991806" y="76200"/>
                  </a:lnTo>
                  <a:lnTo>
                    <a:pt x="900722" y="76200"/>
                  </a:lnTo>
                  <a:lnTo>
                    <a:pt x="900722" y="88900"/>
                  </a:lnTo>
                  <a:lnTo>
                    <a:pt x="900722" y="533400"/>
                  </a:lnTo>
                  <a:lnTo>
                    <a:pt x="900722" y="546100"/>
                  </a:lnTo>
                  <a:lnTo>
                    <a:pt x="900722" y="622300"/>
                  </a:lnTo>
                  <a:lnTo>
                    <a:pt x="814158" y="622300"/>
                  </a:lnTo>
                  <a:lnTo>
                    <a:pt x="814158" y="546100"/>
                  </a:lnTo>
                  <a:lnTo>
                    <a:pt x="900722" y="546100"/>
                  </a:lnTo>
                  <a:lnTo>
                    <a:pt x="900722" y="533400"/>
                  </a:lnTo>
                  <a:lnTo>
                    <a:pt x="814158" y="533400"/>
                  </a:lnTo>
                  <a:lnTo>
                    <a:pt x="814158" y="88900"/>
                  </a:lnTo>
                  <a:lnTo>
                    <a:pt x="900722" y="88900"/>
                  </a:lnTo>
                  <a:lnTo>
                    <a:pt x="900722" y="76200"/>
                  </a:lnTo>
                  <a:lnTo>
                    <a:pt x="809637" y="76200"/>
                  </a:lnTo>
                  <a:lnTo>
                    <a:pt x="809637" y="88900"/>
                  </a:lnTo>
                  <a:lnTo>
                    <a:pt x="809637" y="533400"/>
                  </a:lnTo>
                  <a:lnTo>
                    <a:pt x="809637" y="546100"/>
                  </a:lnTo>
                  <a:lnTo>
                    <a:pt x="809637" y="622300"/>
                  </a:lnTo>
                  <a:lnTo>
                    <a:pt x="723074" y="622300"/>
                  </a:lnTo>
                  <a:lnTo>
                    <a:pt x="723074" y="546100"/>
                  </a:lnTo>
                  <a:lnTo>
                    <a:pt x="809637" y="546100"/>
                  </a:lnTo>
                  <a:lnTo>
                    <a:pt x="809637" y="533400"/>
                  </a:lnTo>
                  <a:lnTo>
                    <a:pt x="723074" y="533400"/>
                  </a:lnTo>
                  <a:lnTo>
                    <a:pt x="723074" y="88900"/>
                  </a:lnTo>
                  <a:lnTo>
                    <a:pt x="809637" y="88900"/>
                  </a:lnTo>
                  <a:lnTo>
                    <a:pt x="809637" y="76200"/>
                  </a:lnTo>
                  <a:lnTo>
                    <a:pt x="723074" y="76200"/>
                  </a:lnTo>
                  <a:lnTo>
                    <a:pt x="723074" y="0"/>
                  </a:lnTo>
                  <a:lnTo>
                    <a:pt x="718553" y="0"/>
                  </a:lnTo>
                  <a:lnTo>
                    <a:pt x="718553" y="622300"/>
                  </a:lnTo>
                  <a:lnTo>
                    <a:pt x="631990" y="622300"/>
                  </a:lnTo>
                  <a:lnTo>
                    <a:pt x="631990" y="546100"/>
                  </a:lnTo>
                  <a:lnTo>
                    <a:pt x="718553" y="546100"/>
                  </a:lnTo>
                  <a:lnTo>
                    <a:pt x="718553" y="533400"/>
                  </a:lnTo>
                  <a:lnTo>
                    <a:pt x="631990" y="533400"/>
                  </a:lnTo>
                  <a:lnTo>
                    <a:pt x="631990" y="88900"/>
                  </a:lnTo>
                  <a:lnTo>
                    <a:pt x="718553" y="88900"/>
                  </a:lnTo>
                  <a:lnTo>
                    <a:pt x="718553" y="76200"/>
                  </a:lnTo>
                  <a:lnTo>
                    <a:pt x="631990" y="76200"/>
                  </a:lnTo>
                  <a:lnTo>
                    <a:pt x="631990" y="0"/>
                  </a:lnTo>
                  <a:lnTo>
                    <a:pt x="627468" y="0"/>
                  </a:lnTo>
                  <a:lnTo>
                    <a:pt x="627468" y="622300"/>
                  </a:lnTo>
                  <a:lnTo>
                    <a:pt x="540893" y="622300"/>
                  </a:lnTo>
                  <a:lnTo>
                    <a:pt x="540893" y="546100"/>
                  </a:lnTo>
                  <a:lnTo>
                    <a:pt x="627468" y="546100"/>
                  </a:lnTo>
                  <a:lnTo>
                    <a:pt x="627468" y="533400"/>
                  </a:lnTo>
                  <a:lnTo>
                    <a:pt x="540893" y="533400"/>
                  </a:lnTo>
                  <a:lnTo>
                    <a:pt x="540893" y="88900"/>
                  </a:lnTo>
                  <a:lnTo>
                    <a:pt x="627468" y="88900"/>
                  </a:lnTo>
                  <a:lnTo>
                    <a:pt x="627468" y="76200"/>
                  </a:lnTo>
                  <a:lnTo>
                    <a:pt x="540893" y="76200"/>
                  </a:lnTo>
                  <a:lnTo>
                    <a:pt x="540893" y="0"/>
                  </a:lnTo>
                  <a:lnTo>
                    <a:pt x="536371" y="0"/>
                  </a:lnTo>
                  <a:lnTo>
                    <a:pt x="536371" y="622300"/>
                  </a:lnTo>
                  <a:lnTo>
                    <a:pt x="449808" y="622300"/>
                  </a:lnTo>
                  <a:lnTo>
                    <a:pt x="449808" y="546100"/>
                  </a:lnTo>
                  <a:lnTo>
                    <a:pt x="536371" y="546100"/>
                  </a:lnTo>
                  <a:lnTo>
                    <a:pt x="536371" y="533400"/>
                  </a:lnTo>
                  <a:lnTo>
                    <a:pt x="449808" y="533400"/>
                  </a:lnTo>
                  <a:lnTo>
                    <a:pt x="449808" y="88900"/>
                  </a:lnTo>
                  <a:lnTo>
                    <a:pt x="536371" y="88900"/>
                  </a:lnTo>
                  <a:lnTo>
                    <a:pt x="536371" y="76200"/>
                  </a:lnTo>
                  <a:lnTo>
                    <a:pt x="449808" y="76200"/>
                  </a:lnTo>
                  <a:lnTo>
                    <a:pt x="449808" y="0"/>
                  </a:lnTo>
                  <a:lnTo>
                    <a:pt x="445300" y="0"/>
                  </a:lnTo>
                  <a:lnTo>
                    <a:pt x="445300" y="546100"/>
                  </a:lnTo>
                  <a:lnTo>
                    <a:pt x="445300" y="622300"/>
                  </a:lnTo>
                  <a:lnTo>
                    <a:pt x="358736" y="622300"/>
                  </a:lnTo>
                  <a:lnTo>
                    <a:pt x="358736" y="546100"/>
                  </a:lnTo>
                  <a:lnTo>
                    <a:pt x="445300" y="546100"/>
                  </a:lnTo>
                  <a:lnTo>
                    <a:pt x="445300" y="0"/>
                  </a:lnTo>
                  <a:lnTo>
                    <a:pt x="445287" y="76200"/>
                  </a:lnTo>
                  <a:lnTo>
                    <a:pt x="445287" y="88900"/>
                  </a:lnTo>
                  <a:lnTo>
                    <a:pt x="445287" y="533400"/>
                  </a:lnTo>
                  <a:lnTo>
                    <a:pt x="358724" y="533400"/>
                  </a:lnTo>
                  <a:lnTo>
                    <a:pt x="358724" y="88900"/>
                  </a:lnTo>
                  <a:lnTo>
                    <a:pt x="445287" y="88900"/>
                  </a:lnTo>
                  <a:lnTo>
                    <a:pt x="445287" y="76200"/>
                  </a:lnTo>
                  <a:lnTo>
                    <a:pt x="358724" y="76200"/>
                  </a:lnTo>
                  <a:lnTo>
                    <a:pt x="358724" y="0"/>
                  </a:lnTo>
                  <a:lnTo>
                    <a:pt x="354215" y="0"/>
                  </a:lnTo>
                  <a:lnTo>
                    <a:pt x="354215" y="622300"/>
                  </a:lnTo>
                  <a:lnTo>
                    <a:pt x="267652" y="622300"/>
                  </a:lnTo>
                  <a:lnTo>
                    <a:pt x="267652" y="546100"/>
                  </a:lnTo>
                  <a:lnTo>
                    <a:pt x="354215" y="546100"/>
                  </a:lnTo>
                  <a:lnTo>
                    <a:pt x="354215" y="533400"/>
                  </a:lnTo>
                  <a:lnTo>
                    <a:pt x="267652" y="533400"/>
                  </a:lnTo>
                  <a:lnTo>
                    <a:pt x="267652" y="88900"/>
                  </a:lnTo>
                  <a:lnTo>
                    <a:pt x="354215" y="88900"/>
                  </a:lnTo>
                  <a:lnTo>
                    <a:pt x="354215" y="76200"/>
                  </a:lnTo>
                  <a:lnTo>
                    <a:pt x="267652" y="76200"/>
                  </a:lnTo>
                  <a:lnTo>
                    <a:pt x="267652" y="0"/>
                  </a:lnTo>
                  <a:lnTo>
                    <a:pt x="263131" y="0"/>
                  </a:lnTo>
                  <a:lnTo>
                    <a:pt x="263131" y="622300"/>
                  </a:lnTo>
                  <a:lnTo>
                    <a:pt x="176568" y="622300"/>
                  </a:lnTo>
                  <a:lnTo>
                    <a:pt x="176568" y="546100"/>
                  </a:lnTo>
                  <a:lnTo>
                    <a:pt x="263131" y="546100"/>
                  </a:lnTo>
                  <a:lnTo>
                    <a:pt x="263131" y="533400"/>
                  </a:lnTo>
                  <a:lnTo>
                    <a:pt x="176568" y="533400"/>
                  </a:lnTo>
                  <a:lnTo>
                    <a:pt x="176568" y="88900"/>
                  </a:lnTo>
                  <a:lnTo>
                    <a:pt x="263131" y="88900"/>
                  </a:lnTo>
                  <a:lnTo>
                    <a:pt x="263131" y="76200"/>
                  </a:lnTo>
                  <a:lnTo>
                    <a:pt x="176568" y="76200"/>
                  </a:lnTo>
                  <a:lnTo>
                    <a:pt x="176568" y="0"/>
                  </a:lnTo>
                  <a:lnTo>
                    <a:pt x="172034" y="0"/>
                  </a:lnTo>
                  <a:lnTo>
                    <a:pt x="172034" y="622300"/>
                  </a:lnTo>
                  <a:lnTo>
                    <a:pt x="85483" y="622300"/>
                  </a:lnTo>
                  <a:lnTo>
                    <a:pt x="85483" y="546100"/>
                  </a:lnTo>
                  <a:lnTo>
                    <a:pt x="172034" y="546100"/>
                  </a:lnTo>
                  <a:lnTo>
                    <a:pt x="172034" y="533400"/>
                  </a:lnTo>
                  <a:lnTo>
                    <a:pt x="85483" y="533400"/>
                  </a:lnTo>
                  <a:lnTo>
                    <a:pt x="85483" y="88900"/>
                  </a:lnTo>
                  <a:lnTo>
                    <a:pt x="172034" y="88900"/>
                  </a:lnTo>
                  <a:lnTo>
                    <a:pt x="172034" y="76200"/>
                  </a:lnTo>
                  <a:lnTo>
                    <a:pt x="85483" y="76200"/>
                  </a:lnTo>
                  <a:lnTo>
                    <a:pt x="85483" y="0"/>
                  </a:lnTo>
                  <a:lnTo>
                    <a:pt x="80949" y="0"/>
                  </a:lnTo>
                  <a:lnTo>
                    <a:pt x="80949" y="76200"/>
                  </a:lnTo>
                  <a:lnTo>
                    <a:pt x="0" y="76200"/>
                  </a:lnTo>
                  <a:lnTo>
                    <a:pt x="0" y="88900"/>
                  </a:lnTo>
                  <a:lnTo>
                    <a:pt x="80949" y="88900"/>
                  </a:lnTo>
                  <a:lnTo>
                    <a:pt x="80949" y="533400"/>
                  </a:lnTo>
                  <a:lnTo>
                    <a:pt x="0" y="533400"/>
                  </a:lnTo>
                  <a:lnTo>
                    <a:pt x="0" y="546100"/>
                  </a:lnTo>
                  <a:lnTo>
                    <a:pt x="80949" y="546100"/>
                  </a:lnTo>
                  <a:lnTo>
                    <a:pt x="80949" y="622300"/>
                  </a:lnTo>
                  <a:lnTo>
                    <a:pt x="1016" y="622300"/>
                  </a:lnTo>
                  <a:lnTo>
                    <a:pt x="0" y="635000"/>
                  </a:lnTo>
                  <a:lnTo>
                    <a:pt x="80949" y="635000"/>
                  </a:lnTo>
                  <a:lnTo>
                    <a:pt x="80949" y="889000"/>
                  </a:lnTo>
                  <a:lnTo>
                    <a:pt x="85483" y="889000"/>
                  </a:lnTo>
                  <a:lnTo>
                    <a:pt x="85483" y="635000"/>
                  </a:lnTo>
                  <a:lnTo>
                    <a:pt x="172034" y="635000"/>
                  </a:lnTo>
                  <a:lnTo>
                    <a:pt x="172034" y="889000"/>
                  </a:lnTo>
                  <a:lnTo>
                    <a:pt x="176568" y="889000"/>
                  </a:lnTo>
                  <a:lnTo>
                    <a:pt x="176568" y="635000"/>
                  </a:lnTo>
                  <a:lnTo>
                    <a:pt x="263131" y="635000"/>
                  </a:lnTo>
                  <a:lnTo>
                    <a:pt x="263131" y="889000"/>
                  </a:lnTo>
                  <a:lnTo>
                    <a:pt x="267652" y="889000"/>
                  </a:lnTo>
                  <a:lnTo>
                    <a:pt x="267652" y="635000"/>
                  </a:lnTo>
                  <a:lnTo>
                    <a:pt x="354215" y="635000"/>
                  </a:lnTo>
                  <a:lnTo>
                    <a:pt x="354215" y="889000"/>
                  </a:lnTo>
                  <a:lnTo>
                    <a:pt x="358736" y="889000"/>
                  </a:lnTo>
                  <a:lnTo>
                    <a:pt x="358736" y="635000"/>
                  </a:lnTo>
                  <a:lnTo>
                    <a:pt x="445300" y="635000"/>
                  </a:lnTo>
                  <a:lnTo>
                    <a:pt x="445287" y="889000"/>
                  </a:lnTo>
                  <a:lnTo>
                    <a:pt x="449808" y="889000"/>
                  </a:lnTo>
                  <a:lnTo>
                    <a:pt x="449808" y="635000"/>
                  </a:lnTo>
                  <a:lnTo>
                    <a:pt x="536371" y="635000"/>
                  </a:lnTo>
                  <a:lnTo>
                    <a:pt x="536371" y="889000"/>
                  </a:lnTo>
                  <a:lnTo>
                    <a:pt x="540893" y="889000"/>
                  </a:lnTo>
                  <a:lnTo>
                    <a:pt x="540893" y="635000"/>
                  </a:lnTo>
                  <a:lnTo>
                    <a:pt x="627468" y="635000"/>
                  </a:lnTo>
                  <a:lnTo>
                    <a:pt x="627468" y="889000"/>
                  </a:lnTo>
                  <a:lnTo>
                    <a:pt x="631990" y="889000"/>
                  </a:lnTo>
                  <a:lnTo>
                    <a:pt x="631990" y="635000"/>
                  </a:lnTo>
                  <a:lnTo>
                    <a:pt x="718553" y="635000"/>
                  </a:lnTo>
                  <a:lnTo>
                    <a:pt x="718553" y="889000"/>
                  </a:lnTo>
                  <a:lnTo>
                    <a:pt x="723074" y="889000"/>
                  </a:lnTo>
                  <a:lnTo>
                    <a:pt x="723074" y="635000"/>
                  </a:lnTo>
                  <a:lnTo>
                    <a:pt x="809637" y="635000"/>
                  </a:lnTo>
                  <a:lnTo>
                    <a:pt x="809637" y="889000"/>
                  </a:lnTo>
                  <a:lnTo>
                    <a:pt x="814158" y="889000"/>
                  </a:lnTo>
                  <a:lnTo>
                    <a:pt x="814158" y="635000"/>
                  </a:lnTo>
                  <a:lnTo>
                    <a:pt x="900722" y="635000"/>
                  </a:lnTo>
                  <a:lnTo>
                    <a:pt x="900722" y="889000"/>
                  </a:lnTo>
                  <a:lnTo>
                    <a:pt x="905230" y="889000"/>
                  </a:lnTo>
                  <a:lnTo>
                    <a:pt x="905230" y="635000"/>
                  </a:lnTo>
                  <a:lnTo>
                    <a:pt x="991806" y="635000"/>
                  </a:lnTo>
                  <a:lnTo>
                    <a:pt x="991806" y="889000"/>
                  </a:lnTo>
                  <a:lnTo>
                    <a:pt x="996327" y="889000"/>
                  </a:lnTo>
                  <a:lnTo>
                    <a:pt x="996327" y="635000"/>
                  </a:lnTo>
                  <a:lnTo>
                    <a:pt x="1082890" y="635000"/>
                  </a:lnTo>
                  <a:lnTo>
                    <a:pt x="1082890" y="889000"/>
                  </a:lnTo>
                  <a:lnTo>
                    <a:pt x="1087412" y="889000"/>
                  </a:lnTo>
                  <a:lnTo>
                    <a:pt x="1087412" y="635000"/>
                  </a:lnTo>
                  <a:lnTo>
                    <a:pt x="1173975" y="635000"/>
                  </a:lnTo>
                  <a:lnTo>
                    <a:pt x="1173975" y="889000"/>
                  </a:lnTo>
                  <a:lnTo>
                    <a:pt x="1178496" y="889000"/>
                  </a:lnTo>
                  <a:lnTo>
                    <a:pt x="1178496" y="635000"/>
                  </a:lnTo>
                  <a:lnTo>
                    <a:pt x="1265059" y="635000"/>
                  </a:lnTo>
                  <a:lnTo>
                    <a:pt x="1265059" y="889000"/>
                  </a:lnTo>
                  <a:lnTo>
                    <a:pt x="1269580" y="889000"/>
                  </a:lnTo>
                  <a:lnTo>
                    <a:pt x="1269580" y="635000"/>
                  </a:lnTo>
                  <a:lnTo>
                    <a:pt x="1356144" y="635000"/>
                  </a:lnTo>
                  <a:lnTo>
                    <a:pt x="1356144" y="889000"/>
                  </a:lnTo>
                  <a:lnTo>
                    <a:pt x="1360665" y="889000"/>
                  </a:lnTo>
                  <a:lnTo>
                    <a:pt x="1360665" y="635000"/>
                  </a:lnTo>
                  <a:lnTo>
                    <a:pt x="1447228" y="635000"/>
                  </a:lnTo>
                  <a:lnTo>
                    <a:pt x="1447228" y="889000"/>
                  </a:lnTo>
                  <a:lnTo>
                    <a:pt x="1451749" y="889000"/>
                  </a:lnTo>
                  <a:lnTo>
                    <a:pt x="1451749" y="635000"/>
                  </a:lnTo>
                  <a:lnTo>
                    <a:pt x="1538312" y="635000"/>
                  </a:lnTo>
                  <a:lnTo>
                    <a:pt x="1538312" y="889000"/>
                  </a:lnTo>
                  <a:lnTo>
                    <a:pt x="1542834" y="889000"/>
                  </a:lnTo>
                  <a:lnTo>
                    <a:pt x="1542834" y="635000"/>
                  </a:lnTo>
                  <a:lnTo>
                    <a:pt x="1629397" y="635000"/>
                  </a:lnTo>
                  <a:lnTo>
                    <a:pt x="1629397" y="889000"/>
                  </a:lnTo>
                  <a:lnTo>
                    <a:pt x="1633931" y="889000"/>
                  </a:lnTo>
                  <a:lnTo>
                    <a:pt x="1633931" y="635000"/>
                  </a:lnTo>
                  <a:lnTo>
                    <a:pt x="1720481" y="635000"/>
                  </a:lnTo>
                  <a:lnTo>
                    <a:pt x="1720481" y="889000"/>
                  </a:lnTo>
                  <a:lnTo>
                    <a:pt x="1725002" y="889000"/>
                  </a:lnTo>
                  <a:lnTo>
                    <a:pt x="1725002" y="635000"/>
                  </a:lnTo>
                  <a:lnTo>
                    <a:pt x="1811566" y="635000"/>
                  </a:lnTo>
                  <a:lnTo>
                    <a:pt x="1811566" y="889000"/>
                  </a:lnTo>
                  <a:lnTo>
                    <a:pt x="1816087" y="889000"/>
                  </a:lnTo>
                  <a:lnTo>
                    <a:pt x="1816087" y="635000"/>
                  </a:lnTo>
                  <a:lnTo>
                    <a:pt x="1897037" y="635000"/>
                  </a:lnTo>
                  <a:lnTo>
                    <a:pt x="1896033" y="622300"/>
                  </a:lnTo>
                  <a:lnTo>
                    <a:pt x="1816087" y="622300"/>
                  </a:lnTo>
                  <a:lnTo>
                    <a:pt x="1816087" y="546100"/>
                  </a:lnTo>
                  <a:lnTo>
                    <a:pt x="1897037" y="546100"/>
                  </a:lnTo>
                  <a:lnTo>
                    <a:pt x="1897037" y="533400"/>
                  </a:lnTo>
                  <a:lnTo>
                    <a:pt x="1816087" y="533400"/>
                  </a:lnTo>
                  <a:lnTo>
                    <a:pt x="1816087" y="88900"/>
                  </a:lnTo>
                  <a:lnTo>
                    <a:pt x="1897037" y="88900"/>
                  </a:lnTo>
                  <a:lnTo>
                    <a:pt x="1897037" y="76200"/>
                  </a:lnTo>
                  <a:close/>
                </a:path>
              </a:pathLst>
            </a:custGeom>
            <a:solidFill>
              <a:srgbClr val="C8CBCD"/>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25" name="object 86"/>
            <p:cNvSpPr/>
            <p:nvPr/>
          </p:nvSpPr>
          <p:spPr>
            <a:xfrm>
              <a:off x="18850320" y="28753560"/>
              <a:ext cx="3498840" cy="1990440"/>
            </a:xfrm>
            <a:custGeom>
              <a:avLst/>
              <a:gdLst>
                <a:gd name="textAreaLeft" fmla="*/ 0 w 3498840"/>
                <a:gd name="textAreaRight" fmla="*/ 3499200 w 3498840"/>
                <a:gd name="textAreaTop" fmla="*/ 0 h 1990440"/>
                <a:gd name="textAreaBottom" fmla="*/ 1990800 h 1990440"/>
              </a:gdLst>
              <a:ahLst/>
              <a:cxnLst/>
              <a:rect l="textAreaLeft" t="textAreaTop" r="textAreaRight" b="textAreaBottom"/>
              <a:pathLst>
                <a:path w="1897379" h="1079500">
                  <a:moveTo>
                    <a:pt x="1897037" y="444500"/>
                  </a:moveTo>
                  <a:lnTo>
                    <a:pt x="1811566" y="444500"/>
                  </a:lnTo>
                  <a:lnTo>
                    <a:pt x="1811566" y="457200"/>
                  </a:lnTo>
                  <a:lnTo>
                    <a:pt x="1811566" y="533400"/>
                  </a:lnTo>
                  <a:lnTo>
                    <a:pt x="1811566" y="546100"/>
                  </a:lnTo>
                  <a:lnTo>
                    <a:pt x="1811566" y="990600"/>
                  </a:lnTo>
                  <a:lnTo>
                    <a:pt x="1725002" y="990600"/>
                  </a:lnTo>
                  <a:lnTo>
                    <a:pt x="1725002" y="546100"/>
                  </a:lnTo>
                  <a:lnTo>
                    <a:pt x="1811566" y="546100"/>
                  </a:lnTo>
                  <a:lnTo>
                    <a:pt x="1811566" y="533400"/>
                  </a:lnTo>
                  <a:lnTo>
                    <a:pt x="1725002" y="533400"/>
                  </a:lnTo>
                  <a:lnTo>
                    <a:pt x="1725002" y="457200"/>
                  </a:lnTo>
                  <a:lnTo>
                    <a:pt x="1811566" y="457200"/>
                  </a:lnTo>
                  <a:lnTo>
                    <a:pt x="1811566" y="444500"/>
                  </a:lnTo>
                  <a:lnTo>
                    <a:pt x="1720481" y="444500"/>
                  </a:lnTo>
                  <a:lnTo>
                    <a:pt x="1720481" y="457200"/>
                  </a:lnTo>
                  <a:lnTo>
                    <a:pt x="1720481" y="533400"/>
                  </a:lnTo>
                  <a:lnTo>
                    <a:pt x="1720481" y="546100"/>
                  </a:lnTo>
                  <a:lnTo>
                    <a:pt x="1720481" y="990600"/>
                  </a:lnTo>
                  <a:lnTo>
                    <a:pt x="1633931" y="990600"/>
                  </a:lnTo>
                  <a:lnTo>
                    <a:pt x="1633931" y="546100"/>
                  </a:lnTo>
                  <a:lnTo>
                    <a:pt x="1720481" y="546100"/>
                  </a:lnTo>
                  <a:lnTo>
                    <a:pt x="1720481" y="533400"/>
                  </a:lnTo>
                  <a:lnTo>
                    <a:pt x="1633931" y="533400"/>
                  </a:lnTo>
                  <a:lnTo>
                    <a:pt x="1633931" y="457200"/>
                  </a:lnTo>
                  <a:lnTo>
                    <a:pt x="1720481" y="457200"/>
                  </a:lnTo>
                  <a:lnTo>
                    <a:pt x="1720481" y="444500"/>
                  </a:lnTo>
                  <a:lnTo>
                    <a:pt x="1629397" y="444500"/>
                  </a:lnTo>
                  <a:lnTo>
                    <a:pt x="1629397" y="457200"/>
                  </a:lnTo>
                  <a:lnTo>
                    <a:pt x="1629397" y="533400"/>
                  </a:lnTo>
                  <a:lnTo>
                    <a:pt x="1629397" y="546100"/>
                  </a:lnTo>
                  <a:lnTo>
                    <a:pt x="1629397" y="990600"/>
                  </a:lnTo>
                  <a:lnTo>
                    <a:pt x="1542834" y="990600"/>
                  </a:lnTo>
                  <a:lnTo>
                    <a:pt x="1542834" y="546100"/>
                  </a:lnTo>
                  <a:lnTo>
                    <a:pt x="1629397" y="546100"/>
                  </a:lnTo>
                  <a:lnTo>
                    <a:pt x="1629397" y="533400"/>
                  </a:lnTo>
                  <a:lnTo>
                    <a:pt x="1542834" y="533400"/>
                  </a:lnTo>
                  <a:lnTo>
                    <a:pt x="1542834" y="457200"/>
                  </a:lnTo>
                  <a:lnTo>
                    <a:pt x="1629397" y="457200"/>
                  </a:lnTo>
                  <a:lnTo>
                    <a:pt x="1629397" y="444500"/>
                  </a:lnTo>
                  <a:lnTo>
                    <a:pt x="1538312" y="444500"/>
                  </a:lnTo>
                  <a:lnTo>
                    <a:pt x="1538312" y="457200"/>
                  </a:lnTo>
                  <a:lnTo>
                    <a:pt x="1538312" y="533400"/>
                  </a:lnTo>
                  <a:lnTo>
                    <a:pt x="1538312" y="546100"/>
                  </a:lnTo>
                  <a:lnTo>
                    <a:pt x="1538312" y="990600"/>
                  </a:lnTo>
                  <a:lnTo>
                    <a:pt x="1451749" y="990600"/>
                  </a:lnTo>
                  <a:lnTo>
                    <a:pt x="1451749" y="546100"/>
                  </a:lnTo>
                  <a:lnTo>
                    <a:pt x="1538312" y="546100"/>
                  </a:lnTo>
                  <a:lnTo>
                    <a:pt x="1538312" y="533400"/>
                  </a:lnTo>
                  <a:lnTo>
                    <a:pt x="1451749" y="533400"/>
                  </a:lnTo>
                  <a:lnTo>
                    <a:pt x="1451749" y="457200"/>
                  </a:lnTo>
                  <a:lnTo>
                    <a:pt x="1538312" y="457200"/>
                  </a:lnTo>
                  <a:lnTo>
                    <a:pt x="1538312" y="444500"/>
                  </a:lnTo>
                  <a:lnTo>
                    <a:pt x="1447228" y="444500"/>
                  </a:lnTo>
                  <a:lnTo>
                    <a:pt x="1447228" y="457200"/>
                  </a:lnTo>
                  <a:lnTo>
                    <a:pt x="1447228" y="533400"/>
                  </a:lnTo>
                  <a:lnTo>
                    <a:pt x="1447228" y="546100"/>
                  </a:lnTo>
                  <a:lnTo>
                    <a:pt x="1447228" y="990600"/>
                  </a:lnTo>
                  <a:lnTo>
                    <a:pt x="1360665" y="990600"/>
                  </a:lnTo>
                  <a:lnTo>
                    <a:pt x="1360665" y="546100"/>
                  </a:lnTo>
                  <a:lnTo>
                    <a:pt x="1447228" y="546100"/>
                  </a:lnTo>
                  <a:lnTo>
                    <a:pt x="1447228" y="533400"/>
                  </a:lnTo>
                  <a:lnTo>
                    <a:pt x="1360665" y="533400"/>
                  </a:lnTo>
                  <a:lnTo>
                    <a:pt x="1360665" y="457200"/>
                  </a:lnTo>
                  <a:lnTo>
                    <a:pt x="1447228" y="457200"/>
                  </a:lnTo>
                  <a:lnTo>
                    <a:pt x="1447228" y="444500"/>
                  </a:lnTo>
                  <a:lnTo>
                    <a:pt x="1360665" y="444500"/>
                  </a:lnTo>
                  <a:lnTo>
                    <a:pt x="1360665" y="0"/>
                  </a:lnTo>
                  <a:lnTo>
                    <a:pt x="1356144" y="0"/>
                  </a:lnTo>
                  <a:lnTo>
                    <a:pt x="1356144" y="990600"/>
                  </a:lnTo>
                  <a:lnTo>
                    <a:pt x="1269580" y="990600"/>
                  </a:lnTo>
                  <a:lnTo>
                    <a:pt x="1269580" y="546100"/>
                  </a:lnTo>
                  <a:lnTo>
                    <a:pt x="1356144" y="546100"/>
                  </a:lnTo>
                  <a:lnTo>
                    <a:pt x="1356144" y="533400"/>
                  </a:lnTo>
                  <a:lnTo>
                    <a:pt x="1269580" y="533400"/>
                  </a:lnTo>
                  <a:lnTo>
                    <a:pt x="1269580" y="457200"/>
                  </a:lnTo>
                  <a:lnTo>
                    <a:pt x="1356144" y="457200"/>
                  </a:lnTo>
                  <a:lnTo>
                    <a:pt x="1356144" y="444500"/>
                  </a:lnTo>
                  <a:lnTo>
                    <a:pt x="1269580" y="444500"/>
                  </a:lnTo>
                  <a:lnTo>
                    <a:pt x="1269580" y="0"/>
                  </a:lnTo>
                  <a:lnTo>
                    <a:pt x="1265059" y="0"/>
                  </a:lnTo>
                  <a:lnTo>
                    <a:pt x="1265059" y="990600"/>
                  </a:lnTo>
                  <a:lnTo>
                    <a:pt x="1178496" y="990600"/>
                  </a:lnTo>
                  <a:lnTo>
                    <a:pt x="1178496" y="546100"/>
                  </a:lnTo>
                  <a:lnTo>
                    <a:pt x="1265059" y="546100"/>
                  </a:lnTo>
                  <a:lnTo>
                    <a:pt x="1265059" y="533400"/>
                  </a:lnTo>
                  <a:lnTo>
                    <a:pt x="1178496" y="533400"/>
                  </a:lnTo>
                  <a:lnTo>
                    <a:pt x="1178496" y="457200"/>
                  </a:lnTo>
                  <a:lnTo>
                    <a:pt x="1265059" y="457200"/>
                  </a:lnTo>
                  <a:lnTo>
                    <a:pt x="1265059" y="444500"/>
                  </a:lnTo>
                  <a:lnTo>
                    <a:pt x="1178496" y="444500"/>
                  </a:lnTo>
                  <a:lnTo>
                    <a:pt x="1178496" y="0"/>
                  </a:lnTo>
                  <a:lnTo>
                    <a:pt x="1173975" y="0"/>
                  </a:lnTo>
                  <a:lnTo>
                    <a:pt x="1173975" y="990600"/>
                  </a:lnTo>
                  <a:lnTo>
                    <a:pt x="1087412" y="990600"/>
                  </a:lnTo>
                  <a:lnTo>
                    <a:pt x="1087412" y="546100"/>
                  </a:lnTo>
                  <a:lnTo>
                    <a:pt x="1173975" y="546100"/>
                  </a:lnTo>
                  <a:lnTo>
                    <a:pt x="1173975" y="533400"/>
                  </a:lnTo>
                  <a:lnTo>
                    <a:pt x="1087412" y="533400"/>
                  </a:lnTo>
                  <a:lnTo>
                    <a:pt x="1087412" y="457200"/>
                  </a:lnTo>
                  <a:lnTo>
                    <a:pt x="1173975" y="457200"/>
                  </a:lnTo>
                  <a:lnTo>
                    <a:pt x="1173975" y="444500"/>
                  </a:lnTo>
                  <a:lnTo>
                    <a:pt x="1087412" y="444500"/>
                  </a:lnTo>
                  <a:lnTo>
                    <a:pt x="1087412" y="0"/>
                  </a:lnTo>
                  <a:lnTo>
                    <a:pt x="1082890" y="0"/>
                  </a:lnTo>
                  <a:lnTo>
                    <a:pt x="1082890" y="990600"/>
                  </a:lnTo>
                  <a:lnTo>
                    <a:pt x="996327" y="990600"/>
                  </a:lnTo>
                  <a:lnTo>
                    <a:pt x="996327" y="546100"/>
                  </a:lnTo>
                  <a:lnTo>
                    <a:pt x="1082890" y="546100"/>
                  </a:lnTo>
                  <a:lnTo>
                    <a:pt x="1082890" y="533400"/>
                  </a:lnTo>
                  <a:lnTo>
                    <a:pt x="996327" y="533400"/>
                  </a:lnTo>
                  <a:lnTo>
                    <a:pt x="996327" y="457200"/>
                  </a:lnTo>
                  <a:lnTo>
                    <a:pt x="1082890" y="457200"/>
                  </a:lnTo>
                  <a:lnTo>
                    <a:pt x="1082890" y="444500"/>
                  </a:lnTo>
                  <a:lnTo>
                    <a:pt x="996327" y="444500"/>
                  </a:lnTo>
                  <a:lnTo>
                    <a:pt x="996327" y="0"/>
                  </a:lnTo>
                  <a:lnTo>
                    <a:pt x="991806" y="0"/>
                  </a:lnTo>
                  <a:lnTo>
                    <a:pt x="991806" y="990600"/>
                  </a:lnTo>
                  <a:lnTo>
                    <a:pt x="905243" y="990600"/>
                  </a:lnTo>
                  <a:lnTo>
                    <a:pt x="905243" y="546100"/>
                  </a:lnTo>
                  <a:lnTo>
                    <a:pt x="991806" y="546100"/>
                  </a:lnTo>
                  <a:lnTo>
                    <a:pt x="991806" y="533400"/>
                  </a:lnTo>
                  <a:lnTo>
                    <a:pt x="905243" y="533400"/>
                  </a:lnTo>
                  <a:lnTo>
                    <a:pt x="905243" y="457200"/>
                  </a:lnTo>
                  <a:lnTo>
                    <a:pt x="991806" y="457200"/>
                  </a:lnTo>
                  <a:lnTo>
                    <a:pt x="991806" y="444500"/>
                  </a:lnTo>
                  <a:lnTo>
                    <a:pt x="905243" y="444500"/>
                  </a:lnTo>
                  <a:lnTo>
                    <a:pt x="905230" y="0"/>
                  </a:lnTo>
                  <a:lnTo>
                    <a:pt x="900722" y="0"/>
                  </a:lnTo>
                  <a:lnTo>
                    <a:pt x="900722" y="990600"/>
                  </a:lnTo>
                  <a:lnTo>
                    <a:pt x="814158" y="990600"/>
                  </a:lnTo>
                  <a:lnTo>
                    <a:pt x="814158" y="546100"/>
                  </a:lnTo>
                  <a:lnTo>
                    <a:pt x="900722" y="546100"/>
                  </a:lnTo>
                  <a:lnTo>
                    <a:pt x="900722" y="533400"/>
                  </a:lnTo>
                  <a:lnTo>
                    <a:pt x="814158" y="533400"/>
                  </a:lnTo>
                  <a:lnTo>
                    <a:pt x="814158" y="457200"/>
                  </a:lnTo>
                  <a:lnTo>
                    <a:pt x="900722" y="457200"/>
                  </a:lnTo>
                  <a:lnTo>
                    <a:pt x="900722" y="444500"/>
                  </a:lnTo>
                  <a:lnTo>
                    <a:pt x="814158" y="444500"/>
                  </a:lnTo>
                  <a:lnTo>
                    <a:pt x="814158" y="0"/>
                  </a:lnTo>
                  <a:lnTo>
                    <a:pt x="809637" y="0"/>
                  </a:lnTo>
                  <a:lnTo>
                    <a:pt x="809637" y="990600"/>
                  </a:lnTo>
                  <a:lnTo>
                    <a:pt x="723074" y="990600"/>
                  </a:lnTo>
                  <a:lnTo>
                    <a:pt x="723074" y="546100"/>
                  </a:lnTo>
                  <a:lnTo>
                    <a:pt x="809637" y="546100"/>
                  </a:lnTo>
                  <a:lnTo>
                    <a:pt x="809637" y="533400"/>
                  </a:lnTo>
                  <a:lnTo>
                    <a:pt x="723074" y="533400"/>
                  </a:lnTo>
                  <a:lnTo>
                    <a:pt x="723074" y="457200"/>
                  </a:lnTo>
                  <a:lnTo>
                    <a:pt x="809637" y="457200"/>
                  </a:lnTo>
                  <a:lnTo>
                    <a:pt x="809637" y="444500"/>
                  </a:lnTo>
                  <a:lnTo>
                    <a:pt x="723074" y="444500"/>
                  </a:lnTo>
                  <a:lnTo>
                    <a:pt x="723074" y="0"/>
                  </a:lnTo>
                  <a:lnTo>
                    <a:pt x="718553" y="0"/>
                  </a:lnTo>
                  <a:lnTo>
                    <a:pt x="718553" y="990600"/>
                  </a:lnTo>
                  <a:lnTo>
                    <a:pt x="631990" y="990600"/>
                  </a:lnTo>
                  <a:lnTo>
                    <a:pt x="631990" y="546100"/>
                  </a:lnTo>
                  <a:lnTo>
                    <a:pt x="718553" y="546100"/>
                  </a:lnTo>
                  <a:lnTo>
                    <a:pt x="718553" y="533400"/>
                  </a:lnTo>
                  <a:lnTo>
                    <a:pt x="631990" y="533400"/>
                  </a:lnTo>
                  <a:lnTo>
                    <a:pt x="631990" y="457200"/>
                  </a:lnTo>
                  <a:lnTo>
                    <a:pt x="718553" y="457200"/>
                  </a:lnTo>
                  <a:lnTo>
                    <a:pt x="718553" y="444500"/>
                  </a:lnTo>
                  <a:lnTo>
                    <a:pt x="631990" y="444500"/>
                  </a:lnTo>
                  <a:lnTo>
                    <a:pt x="631990" y="0"/>
                  </a:lnTo>
                  <a:lnTo>
                    <a:pt x="627468" y="0"/>
                  </a:lnTo>
                  <a:lnTo>
                    <a:pt x="627468" y="990600"/>
                  </a:lnTo>
                  <a:lnTo>
                    <a:pt x="540893" y="990600"/>
                  </a:lnTo>
                  <a:lnTo>
                    <a:pt x="540893" y="546100"/>
                  </a:lnTo>
                  <a:lnTo>
                    <a:pt x="627468" y="546100"/>
                  </a:lnTo>
                  <a:lnTo>
                    <a:pt x="627468" y="533400"/>
                  </a:lnTo>
                  <a:lnTo>
                    <a:pt x="540893" y="533400"/>
                  </a:lnTo>
                  <a:lnTo>
                    <a:pt x="540893" y="457200"/>
                  </a:lnTo>
                  <a:lnTo>
                    <a:pt x="627468" y="457200"/>
                  </a:lnTo>
                  <a:lnTo>
                    <a:pt x="627468" y="444500"/>
                  </a:lnTo>
                  <a:lnTo>
                    <a:pt x="540893" y="444500"/>
                  </a:lnTo>
                  <a:lnTo>
                    <a:pt x="540893" y="0"/>
                  </a:lnTo>
                  <a:lnTo>
                    <a:pt x="536371" y="0"/>
                  </a:lnTo>
                  <a:lnTo>
                    <a:pt x="536371" y="990600"/>
                  </a:lnTo>
                  <a:lnTo>
                    <a:pt x="449808" y="990600"/>
                  </a:lnTo>
                  <a:lnTo>
                    <a:pt x="449808" y="546100"/>
                  </a:lnTo>
                  <a:lnTo>
                    <a:pt x="536371" y="546100"/>
                  </a:lnTo>
                  <a:lnTo>
                    <a:pt x="536371" y="533400"/>
                  </a:lnTo>
                  <a:lnTo>
                    <a:pt x="449808" y="533400"/>
                  </a:lnTo>
                  <a:lnTo>
                    <a:pt x="449808" y="457200"/>
                  </a:lnTo>
                  <a:lnTo>
                    <a:pt x="536371" y="457200"/>
                  </a:lnTo>
                  <a:lnTo>
                    <a:pt x="536371" y="444500"/>
                  </a:lnTo>
                  <a:lnTo>
                    <a:pt x="449808" y="444500"/>
                  </a:lnTo>
                  <a:lnTo>
                    <a:pt x="449808" y="0"/>
                  </a:lnTo>
                  <a:lnTo>
                    <a:pt x="445287" y="0"/>
                  </a:lnTo>
                  <a:lnTo>
                    <a:pt x="445287" y="990600"/>
                  </a:lnTo>
                  <a:lnTo>
                    <a:pt x="358724" y="990600"/>
                  </a:lnTo>
                  <a:lnTo>
                    <a:pt x="358724" y="546100"/>
                  </a:lnTo>
                  <a:lnTo>
                    <a:pt x="445287" y="546100"/>
                  </a:lnTo>
                  <a:lnTo>
                    <a:pt x="445287" y="533400"/>
                  </a:lnTo>
                  <a:lnTo>
                    <a:pt x="358724" y="533400"/>
                  </a:lnTo>
                  <a:lnTo>
                    <a:pt x="358724" y="457200"/>
                  </a:lnTo>
                  <a:lnTo>
                    <a:pt x="445287" y="457200"/>
                  </a:lnTo>
                  <a:lnTo>
                    <a:pt x="445287" y="444500"/>
                  </a:lnTo>
                  <a:lnTo>
                    <a:pt x="358724" y="444500"/>
                  </a:lnTo>
                  <a:lnTo>
                    <a:pt x="358736" y="0"/>
                  </a:lnTo>
                  <a:lnTo>
                    <a:pt x="354215" y="0"/>
                  </a:lnTo>
                  <a:lnTo>
                    <a:pt x="354215" y="990600"/>
                  </a:lnTo>
                  <a:lnTo>
                    <a:pt x="267652" y="990600"/>
                  </a:lnTo>
                  <a:lnTo>
                    <a:pt x="267652" y="546100"/>
                  </a:lnTo>
                  <a:lnTo>
                    <a:pt x="354215" y="546100"/>
                  </a:lnTo>
                  <a:lnTo>
                    <a:pt x="354215" y="533400"/>
                  </a:lnTo>
                  <a:lnTo>
                    <a:pt x="267652" y="533400"/>
                  </a:lnTo>
                  <a:lnTo>
                    <a:pt x="267652" y="457200"/>
                  </a:lnTo>
                  <a:lnTo>
                    <a:pt x="354215" y="457200"/>
                  </a:lnTo>
                  <a:lnTo>
                    <a:pt x="354215" y="444500"/>
                  </a:lnTo>
                  <a:lnTo>
                    <a:pt x="267652" y="444500"/>
                  </a:lnTo>
                  <a:lnTo>
                    <a:pt x="267652" y="0"/>
                  </a:lnTo>
                  <a:lnTo>
                    <a:pt x="263131" y="0"/>
                  </a:lnTo>
                  <a:lnTo>
                    <a:pt x="263131" y="990600"/>
                  </a:lnTo>
                  <a:lnTo>
                    <a:pt x="176568" y="990600"/>
                  </a:lnTo>
                  <a:lnTo>
                    <a:pt x="176568" y="546100"/>
                  </a:lnTo>
                  <a:lnTo>
                    <a:pt x="263131" y="546100"/>
                  </a:lnTo>
                  <a:lnTo>
                    <a:pt x="263131" y="533400"/>
                  </a:lnTo>
                  <a:lnTo>
                    <a:pt x="176568" y="533400"/>
                  </a:lnTo>
                  <a:lnTo>
                    <a:pt x="176568" y="457200"/>
                  </a:lnTo>
                  <a:lnTo>
                    <a:pt x="263131" y="457200"/>
                  </a:lnTo>
                  <a:lnTo>
                    <a:pt x="263131" y="444500"/>
                  </a:lnTo>
                  <a:lnTo>
                    <a:pt x="176568" y="444500"/>
                  </a:lnTo>
                  <a:lnTo>
                    <a:pt x="176568" y="0"/>
                  </a:lnTo>
                  <a:lnTo>
                    <a:pt x="172034" y="0"/>
                  </a:lnTo>
                  <a:lnTo>
                    <a:pt x="172034" y="990600"/>
                  </a:lnTo>
                  <a:lnTo>
                    <a:pt x="85483" y="990600"/>
                  </a:lnTo>
                  <a:lnTo>
                    <a:pt x="85483" y="546100"/>
                  </a:lnTo>
                  <a:lnTo>
                    <a:pt x="172034" y="546100"/>
                  </a:lnTo>
                  <a:lnTo>
                    <a:pt x="172034" y="533400"/>
                  </a:lnTo>
                  <a:lnTo>
                    <a:pt x="85483" y="533400"/>
                  </a:lnTo>
                  <a:lnTo>
                    <a:pt x="85483" y="457200"/>
                  </a:lnTo>
                  <a:lnTo>
                    <a:pt x="172034" y="457200"/>
                  </a:lnTo>
                  <a:lnTo>
                    <a:pt x="172034" y="444500"/>
                  </a:lnTo>
                  <a:lnTo>
                    <a:pt x="85483" y="444500"/>
                  </a:lnTo>
                  <a:lnTo>
                    <a:pt x="85483" y="0"/>
                  </a:lnTo>
                  <a:lnTo>
                    <a:pt x="80949" y="0"/>
                  </a:lnTo>
                  <a:lnTo>
                    <a:pt x="80949" y="444500"/>
                  </a:lnTo>
                  <a:lnTo>
                    <a:pt x="0" y="444500"/>
                  </a:lnTo>
                  <a:lnTo>
                    <a:pt x="1016" y="457200"/>
                  </a:lnTo>
                  <a:lnTo>
                    <a:pt x="80949" y="457200"/>
                  </a:lnTo>
                  <a:lnTo>
                    <a:pt x="80949" y="533400"/>
                  </a:lnTo>
                  <a:lnTo>
                    <a:pt x="0" y="533400"/>
                  </a:lnTo>
                  <a:lnTo>
                    <a:pt x="0" y="546100"/>
                  </a:lnTo>
                  <a:lnTo>
                    <a:pt x="80949" y="546100"/>
                  </a:lnTo>
                  <a:lnTo>
                    <a:pt x="80949" y="990600"/>
                  </a:lnTo>
                  <a:lnTo>
                    <a:pt x="0" y="990600"/>
                  </a:lnTo>
                  <a:lnTo>
                    <a:pt x="1016" y="1003300"/>
                  </a:lnTo>
                  <a:lnTo>
                    <a:pt x="718553" y="1003300"/>
                  </a:lnTo>
                  <a:lnTo>
                    <a:pt x="718553" y="1079500"/>
                  </a:lnTo>
                  <a:lnTo>
                    <a:pt x="723074" y="1079500"/>
                  </a:lnTo>
                  <a:lnTo>
                    <a:pt x="723074" y="1003300"/>
                  </a:lnTo>
                  <a:lnTo>
                    <a:pt x="809637" y="1003300"/>
                  </a:lnTo>
                  <a:lnTo>
                    <a:pt x="809637" y="1079500"/>
                  </a:lnTo>
                  <a:lnTo>
                    <a:pt x="814158" y="1079500"/>
                  </a:lnTo>
                  <a:lnTo>
                    <a:pt x="814158" y="1003300"/>
                  </a:lnTo>
                  <a:lnTo>
                    <a:pt x="900722" y="1003300"/>
                  </a:lnTo>
                  <a:lnTo>
                    <a:pt x="900722" y="1079500"/>
                  </a:lnTo>
                  <a:lnTo>
                    <a:pt x="905230" y="1079500"/>
                  </a:lnTo>
                  <a:lnTo>
                    <a:pt x="905230" y="1003300"/>
                  </a:lnTo>
                  <a:lnTo>
                    <a:pt x="991806" y="1003300"/>
                  </a:lnTo>
                  <a:lnTo>
                    <a:pt x="991806" y="1079500"/>
                  </a:lnTo>
                  <a:lnTo>
                    <a:pt x="996327" y="1079500"/>
                  </a:lnTo>
                  <a:lnTo>
                    <a:pt x="996327" y="1003300"/>
                  </a:lnTo>
                  <a:lnTo>
                    <a:pt x="1082890" y="1003300"/>
                  </a:lnTo>
                  <a:lnTo>
                    <a:pt x="1082890" y="1079500"/>
                  </a:lnTo>
                  <a:lnTo>
                    <a:pt x="1087412" y="1079500"/>
                  </a:lnTo>
                  <a:lnTo>
                    <a:pt x="1087412" y="1003300"/>
                  </a:lnTo>
                  <a:lnTo>
                    <a:pt x="1173975" y="1003300"/>
                  </a:lnTo>
                  <a:lnTo>
                    <a:pt x="1173975" y="1079500"/>
                  </a:lnTo>
                  <a:lnTo>
                    <a:pt x="1178496" y="1079500"/>
                  </a:lnTo>
                  <a:lnTo>
                    <a:pt x="1178496" y="1003300"/>
                  </a:lnTo>
                  <a:lnTo>
                    <a:pt x="1265059" y="1003300"/>
                  </a:lnTo>
                  <a:lnTo>
                    <a:pt x="1265059" y="1079500"/>
                  </a:lnTo>
                  <a:lnTo>
                    <a:pt x="1269580" y="1079500"/>
                  </a:lnTo>
                  <a:lnTo>
                    <a:pt x="1269580" y="1003300"/>
                  </a:lnTo>
                  <a:lnTo>
                    <a:pt x="1356144" y="1003300"/>
                  </a:lnTo>
                  <a:lnTo>
                    <a:pt x="1356144" y="1079500"/>
                  </a:lnTo>
                  <a:lnTo>
                    <a:pt x="1360665" y="1079500"/>
                  </a:lnTo>
                  <a:lnTo>
                    <a:pt x="1360665" y="1003300"/>
                  </a:lnTo>
                  <a:lnTo>
                    <a:pt x="1447228" y="1003300"/>
                  </a:lnTo>
                  <a:lnTo>
                    <a:pt x="1447228" y="1079500"/>
                  </a:lnTo>
                  <a:lnTo>
                    <a:pt x="1451749" y="1079500"/>
                  </a:lnTo>
                  <a:lnTo>
                    <a:pt x="1451749" y="1003300"/>
                  </a:lnTo>
                  <a:lnTo>
                    <a:pt x="1538312" y="1003300"/>
                  </a:lnTo>
                  <a:lnTo>
                    <a:pt x="1538312" y="1079500"/>
                  </a:lnTo>
                  <a:lnTo>
                    <a:pt x="1542834" y="1079500"/>
                  </a:lnTo>
                  <a:lnTo>
                    <a:pt x="1542834" y="1003300"/>
                  </a:lnTo>
                  <a:lnTo>
                    <a:pt x="1629397" y="1003300"/>
                  </a:lnTo>
                  <a:lnTo>
                    <a:pt x="1629397" y="1079500"/>
                  </a:lnTo>
                  <a:lnTo>
                    <a:pt x="1633931" y="1079500"/>
                  </a:lnTo>
                  <a:lnTo>
                    <a:pt x="1633931" y="1003300"/>
                  </a:lnTo>
                  <a:lnTo>
                    <a:pt x="1720481" y="1003300"/>
                  </a:lnTo>
                  <a:lnTo>
                    <a:pt x="1720481" y="1079500"/>
                  </a:lnTo>
                  <a:lnTo>
                    <a:pt x="1725002" y="1079500"/>
                  </a:lnTo>
                  <a:lnTo>
                    <a:pt x="1725002" y="1003300"/>
                  </a:lnTo>
                  <a:lnTo>
                    <a:pt x="1811566" y="1003300"/>
                  </a:lnTo>
                  <a:lnTo>
                    <a:pt x="1811566" y="1079500"/>
                  </a:lnTo>
                  <a:lnTo>
                    <a:pt x="1816087" y="1079500"/>
                  </a:lnTo>
                  <a:lnTo>
                    <a:pt x="1816087" y="1003300"/>
                  </a:lnTo>
                  <a:lnTo>
                    <a:pt x="1896033" y="1003300"/>
                  </a:lnTo>
                  <a:lnTo>
                    <a:pt x="1897037" y="990600"/>
                  </a:lnTo>
                  <a:lnTo>
                    <a:pt x="1816087" y="990600"/>
                  </a:lnTo>
                  <a:lnTo>
                    <a:pt x="1816087" y="546100"/>
                  </a:lnTo>
                  <a:lnTo>
                    <a:pt x="1897037" y="546100"/>
                  </a:lnTo>
                  <a:lnTo>
                    <a:pt x="1897037" y="533400"/>
                  </a:lnTo>
                  <a:lnTo>
                    <a:pt x="1816087" y="533400"/>
                  </a:lnTo>
                  <a:lnTo>
                    <a:pt x="1816087" y="457200"/>
                  </a:lnTo>
                  <a:lnTo>
                    <a:pt x="1896033" y="457200"/>
                  </a:lnTo>
                  <a:lnTo>
                    <a:pt x="1897037" y="444500"/>
                  </a:lnTo>
                  <a:close/>
                </a:path>
              </a:pathLst>
            </a:custGeom>
            <a:solidFill>
              <a:srgbClr val="C8CBCD"/>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26" name="object 87"/>
            <p:cNvSpPr/>
            <p:nvPr/>
          </p:nvSpPr>
          <p:spPr>
            <a:xfrm>
              <a:off x="21351240" y="28753560"/>
              <a:ext cx="848520" cy="819360"/>
            </a:xfrm>
            <a:custGeom>
              <a:avLst/>
              <a:gdLst>
                <a:gd name="textAreaLeft" fmla="*/ 0 w 848520"/>
                <a:gd name="textAreaRight" fmla="*/ 848880 w 848520"/>
                <a:gd name="textAreaTop" fmla="*/ 0 h 819360"/>
                <a:gd name="textAreaBottom" fmla="*/ 819720 h 819360"/>
              </a:gdLst>
              <a:ahLst/>
              <a:cxnLst/>
              <a:rect l="textAreaLeft" t="textAreaTop" r="textAreaRight" b="textAreaBottom"/>
              <a:pathLst>
                <a:path w="460375" h="444500">
                  <a:moveTo>
                    <a:pt x="4521" y="0"/>
                  </a:moveTo>
                  <a:lnTo>
                    <a:pt x="0" y="0"/>
                  </a:lnTo>
                  <a:lnTo>
                    <a:pt x="0" y="444500"/>
                  </a:lnTo>
                  <a:lnTo>
                    <a:pt x="4521" y="444500"/>
                  </a:lnTo>
                  <a:lnTo>
                    <a:pt x="4521" y="0"/>
                  </a:lnTo>
                  <a:close/>
                </a:path>
                <a:path w="460375" h="444500">
                  <a:moveTo>
                    <a:pt x="95605" y="0"/>
                  </a:moveTo>
                  <a:lnTo>
                    <a:pt x="91084" y="0"/>
                  </a:lnTo>
                  <a:lnTo>
                    <a:pt x="91084" y="444500"/>
                  </a:lnTo>
                  <a:lnTo>
                    <a:pt x="95605" y="444500"/>
                  </a:lnTo>
                  <a:lnTo>
                    <a:pt x="95605" y="0"/>
                  </a:lnTo>
                  <a:close/>
                </a:path>
                <a:path w="460375" h="444500">
                  <a:moveTo>
                    <a:pt x="186690" y="0"/>
                  </a:moveTo>
                  <a:lnTo>
                    <a:pt x="182168" y="0"/>
                  </a:lnTo>
                  <a:lnTo>
                    <a:pt x="182168" y="444500"/>
                  </a:lnTo>
                  <a:lnTo>
                    <a:pt x="186690" y="444500"/>
                  </a:lnTo>
                  <a:lnTo>
                    <a:pt x="186690" y="0"/>
                  </a:lnTo>
                  <a:close/>
                </a:path>
                <a:path w="460375" h="444500">
                  <a:moveTo>
                    <a:pt x="277787" y="0"/>
                  </a:moveTo>
                  <a:lnTo>
                    <a:pt x="273253" y="0"/>
                  </a:lnTo>
                  <a:lnTo>
                    <a:pt x="273253" y="444500"/>
                  </a:lnTo>
                  <a:lnTo>
                    <a:pt x="277787" y="444500"/>
                  </a:lnTo>
                  <a:lnTo>
                    <a:pt x="277787" y="0"/>
                  </a:lnTo>
                  <a:close/>
                </a:path>
                <a:path w="460375" h="444500">
                  <a:moveTo>
                    <a:pt x="368858" y="0"/>
                  </a:moveTo>
                  <a:lnTo>
                    <a:pt x="364337" y="0"/>
                  </a:lnTo>
                  <a:lnTo>
                    <a:pt x="364337" y="444500"/>
                  </a:lnTo>
                  <a:lnTo>
                    <a:pt x="368858" y="444500"/>
                  </a:lnTo>
                  <a:lnTo>
                    <a:pt x="368858" y="0"/>
                  </a:lnTo>
                  <a:close/>
                </a:path>
                <a:path w="460375" h="444500">
                  <a:moveTo>
                    <a:pt x="459943" y="0"/>
                  </a:moveTo>
                  <a:lnTo>
                    <a:pt x="455422" y="0"/>
                  </a:lnTo>
                  <a:lnTo>
                    <a:pt x="455422" y="444500"/>
                  </a:lnTo>
                  <a:lnTo>
                    <a:pt x="459943" y="444500"/>
                  </a:lnTo>
                  <a:lnTo>
                    <a:pt x="459943" y="0"/>
                  </a:lnTo>
                  <a:close/>
                </a:path>
              </a:pathLst>
            </a:custGeom>
            <a:solidFill>
              <a:srgbClr val="C8CBCD"/>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27" name="object 88"/>
            <p:cNvSpPr/>
            <p:nvPr/>
          </p:nvSpPr>
          <p:spPr>
            <a:xfrm>
              <a:off x="19057320" y="32486400"/>
              <a:ext cx="567000" cy="70920"/>
            </a:xfrm>
            <a:custGeom>
              <a:avLst/>
              <a:gdLst>
                <a:gd name="textAreaLeft" fmla="*/ 0 w 567000"/>
                <a:gd name="textAreaRight" fmla="*/ 567360 w 567000"/>
                <a:gd name="textAreaTop" fmla="*/ 0 h 70920"/>
                <a:gd name="textAreaBottom" fmla="*/ 71280 h 70920"/>
              </a:gdLst>
              <a:ahLst/>
              <a:cxnLst/>
              <a:rect l="textAreaLeft" t="textAreaTop" r="textAreaRight" b="textAreaBottom"/>
              <a:pathLst>
                <a:path w="307975" h="38734">
                  <a:moveTo>
                    <a:pt x="24218" y="21056"/>
                  </a:moveTo>
                  <a:lnTo>
                    <a:pt x="20154" y="18669"/>
                  </a:lnTo>
                  <a:lnTo>
                    <a:pt x="6781" y="14605"/>
                  </a:lnTo>
                  <a:lnTo>
                    <a:pt x="4787" y="12865"/>
                  </a:lnTo>
                  <a:lnTo>
                    <a:pt x="4787" y="5156"/>
                  </a:lnTo>
                  <a:lnTo>
                    <a:pt x="7924" y="2768"/>
                  </a:lnTo>
                  <a:lnTo>
                    <a:pt x="15913" y="2768"/>
                  </a:lnTo>
                  <a:lnTo>
                    <a:pt x="18415" y="3797"/>
                  </a:lnTo>
                  <a:lnTo>
                    <a:pt x="21183" y="6184"/>
                  </a:lnTo>
                  <a:lnTo>
                    <a:pt x="23075" y="4127"/>
                  </a:lnTo>
                  <a:lnTo>
                    <a:pt x="20154" y="1511"/>
                  </a:lnTo>
                  <a:lnTo>
                    <a:pt x="17208" y="0"/>
                  </a:lnTo>
                  <a:lnTo>
                    <a:pt x="5867" y="0"/>
                  </a:lnTo>
                  <a:lnTo>
                    <a:pt x="1473" y="3848"/>
                  </a:lnTo>
                  <a:lnTo>
                    <a:pt x="1473" y="14490"/>
                  </a:lnTo>
                  <a:lnTo>
                    <a:pt x="4660" y="17043"/>
                  </a:lnTo>
                  <a:lnTo>
                    <a:pt x="18681" y="21386"/>
                  </a:lnTo>
                  <a:lnTo>
                    <a:pt x="20904" y="23241"/>
                  </a:lnTo>
                  <a:lnTo>
                    <a:pt x="20904" y="32740"/>
                  </a:lnTo>
                  <a:lnTo>
                    <a:pt x="17056" y="35610"/>
                  </a:lnTo>
                  <a:lnTo>
                    <a:pt x="7493" y="35610"/>
                  </a:lnTo>
                  <a:lnTo>
                    <a:pt x="4622" y="34036"/>
                  </a:lnTo>
                  <a:lnTo>
                    <a:pt x="1892" y="31661"/>
                  </a:lnTo>
                  <a:lnTo>
                    <a:pt x="0" y="33718"/>
                  </a:lnTo>
                  <a:lnTo>
                    <a:pt x="3035" y="36588"/>
                  </a:lnTo>
                  <a:lnTo>
                    <a:pt x="6781" y="38379"/>
                  </a:lnTo>
                  <a:lnTo>
                    <a:pt x="19392" y="38379"/>
                  </a:lnTo>
                  <a:lnTo>
                    <a:pt x="24218" y="33985"/>
                  </a:lnTo>
                  <a:lnTo>
                    <a:pt x="24218" y="21056"/>
                  </a:lnTo>
                  <a:close/>
                </a:path>
                <a:path w="307975" h="38734">
                  <a:moveTo>
                    <a:pt x="55841" y="37782"/>
                  </a:moveTo>
                  <a:lnTo>
                    <a:pt x="52463" y="27635"/>
                  </a:lnTo>
                  <a:lnTo>
                    <a:pt x="51536" y="24866"/>
                  </a:lnTo>
                  <a:lnTo>
                    <a:pt x="48298" y="15138"/>
                  </a:lnTo>
                  <a:lnTo>
                    <a:pt x="48298" y="24866"/>
                  </a:lnTo>
                  <a:lnTo>
                    <a:pt x="34391" y="24866"/>
                  </a:lnTo>
                  <a:lnTo>
                    <a:pt x="41402" y="3251"/>
                  </a:lnTo>
                  <a:lnTo>
                    <a:pt x="48298" y="24866"/>
                  </a:lnTo>
                  <a:lnTo>
                    <a:pt x="48298" y="15138"/>
                  </a:lnTo>
                  <a:lnTo>
                    <a:pt x="44348" y="3251"/>
                  </a:lnTo>
                  <a:lnTo>
                    <a:pt x="43459" y="584"/>
                  </a:lnTo>
                  <a:lnTo>
                    <a:pt x="39395" y="584"/>
                  </a:lnTo>
                  <a:lnTo>
                    <a:pt x="26949" y="37782"/>
                  </a:lnTo>
                  <a:lnTo>
                    <a:pt x="30264" y="37782"/>
                  </a:lnTo>
                  <a:lnTo>
                    <a:pt x="33528" y="27635"/>
                  </a:lnTo>
                  <a:lnTo>
                    <a:pt x="49174" y="27635"/>
                  </a:lnTo>
                  <a:lnTo>
                    <a:pt x="52412" y="37782"/>
                  </a:lnTo>
                  <a:lnTo>
                    <a:pt x="55841" y="37782"/>
                  </a:lnTo>
                  <a:close/>
                </a:path>
                <a:path w="307975" h="38734">
                  <a:moveTo>
                    <a:pt x="94843" y="37782"/>
                  </a:moveTo>
                  <a:lnTo>
                    <a:pt x="91262" y="596"/>
                  </a:lnTo>
                  <a:lnTo>
                    <a:pt x="86702" y="596"/>
                  </a:lnTo>
                  <a:lnTo>
                    <a:pt x="77800" y="29591"/>
                  </a:lnTo>
                  <a:lnTo>
                    <a:pt x="68554" y="596"/>
                  </a:lnTo>
                  <a:lnTo>
                    <a:pt x="64058" y="596"/>
                  </a:lnTo>
                  <a:lnTo>
                    <a:pt x="60515" y="37782"/>
                  </a:lnTo>
                  <a:lnTo>
                    <a:pt x="63614" y="37782"/>
                  </a:lnTo>
                  <a:lnTo>
                    <a:pt x="66344" y="7429"/>
                  </a:lnTo>
                  <a:lnTo>
                    <a:pt x="66497" y="3733"/>
                  </a:lnTo>
                  <a:lnTo>
                    <a:pt x="76161" y="33401"/>
                  </a:lnTo>
                  <a:lnTo>
                    <a:pt x="79260" y="33401"/>
                  </a:lnTo>
                  <a:lnTo>
                    <a:pt x="88595" y="3733"/>
                  </a:lnTo>
                  <a:lnTo>
                    <a:pt x="88811" y="7162"/>
                  </a:lnTo>
                  <a:lnTo>
                    <a:pt x="89408" y="13995"/>
                  </a:lnTo>
                  <a:lnTo>
                    <a:pt x="91694" y="37782"/>
                  </a:lnTo>
                  <a:lnTo>
                    <a:pt x="94843" y="37782"/>
                  </a:lnTo>
                  <a:close/>
                </a:path>
                <a:path w="307975" h="38734">
                  <a:moveTo>
                    <a:pt x="127558" y="4013"/>
                  </a:moveTo>
                  <a:lnTo>
                    <a:pt x="126415" y="3251"/>
                  </a:lnTo>
                  <a:lnTo>
                    <a:pt x="124129" y="1714"/>
                  </a:lnTo>
                  <a:lnTo>
                    <a:pt x="124129" y="5473"/>
                  </a:lnTo>
                  <a:lnTo>
                    <a:pt x="124129" y="18618"/>
                  </a:lnTo>
                  <a:lnTo>
                    <a:pt x="119837" y="20624"/>
                  </a:lnTo>
                  <a:lnTo>
                    <a:pt x="108331" y="20624"/>
                  </a:lnTo>
                  <a:lnTo>
                    <a:pt x="108331" y="3251"/>
                  </a:lnTo>
                  <a:lnTo>
                    <a:pt x="120281" y="3251"/>
                  </a:lnTo>
                  <a:lnTo>
                    <a:pt x="124129" y="5473"/>
                  </a:lnTo>
                  <a:lnTo>
                    <a:pt x="124129" y="1714"/>
                  </a:lnTo>
                  <a:lnTo>
                    <a:pt x="122453" y="584"/>
                  </a:lnTo>
                  <a:lnTo>
                    <a:pt x="105079" y="584"/>
                  </a:lnTo>
                  <a:lnTo>
                    <a:pt x="105079" y="37782"/>
                  </a:lnTo>
                  <a:lnTo>
                    <a:pt x="108331" y="37782"/>
                  </a:lnTo>
                  <a:lnTo>
                    <a:pt x="108331" y="23291"/>
                  </a:lnTo>
                  <a:lnTo>
                    <a:pt x="121742" y="23291"/>
                  </a:lnTo>
                  <a:lnTo>
                    <a:pt x="126568" y="20624"/>
                  </a:lnTo>
                  <a:lnTo>
                    <a:pt x="127558" y="20078"/>
                  </a:lnTo>
                  <a:lnTo>
                    <a:pt x="127558" y="4013"/>
                  </a:lnTo>
                  <a:close/>
                </a:path>
                <a:path w="307975" h="38734">
                  <a:moveTo>
                    <a:pt x="154825" y="34848"/>
                  </a:moveTo>
                  <a:lnTo>
                    <a:pt x="139293" y="34848"/>
                  </a:lnTo>
                  <a:lnTo>
                    <a:pt x="139293" y="584"/>
                  </a:lnTo>
                  <a:lnTo>
                    <a:pt x="136042" y="584"/>
                  </a:lnTo>
                  <a:lnTo>
                    <a:pt x="136042" y="37782"/>
                  </a:lnTo>
                  <a:lnTo>
                    <a:pt x="154393" y="37782"/>
                  </a:lnTo>
                  <a:lnTo>
                    <a:pt x="154825" y="34848"/>
                  </a:lnTo>
                  <a:close/>
                </a:path>
                <a:path w="307975" h="38734">
                  <a:moveTo>
                    <a:pt x="181229" y="35077"/>
                  </a:moveTo>
                  <a:lnTo>
                    <a:pt x="165214" y="35077"/>
                  </a:lnTo>
                  <a:lnTo>
                    <a:pt x="165214" y="19875"/>
                  </a:lnTo>
                  <a:lnTo>
                    <a:pt x="178409" y="19875"/>
                  </a:lnTo>
                  <a:lnTo>
                    <a:pt x="178409" y="17157"/>
                  </a:lnTo>
                  <a:lnTo>
                    <a:pt x="165214" y="17157"/>
                  </a:lnTo>
                  <a:lnTo>
                    <a:pt x="165214" y="3302"/>
                  </a:lnTo>
                  <a:lnTo>
                    <a:pt x="180467" y="3302"/>
                  </a:lnTo>
                  <a:lnTo>
                    <a:pt x="180848" y="596"/>
                  </a:lnTo>
                  <a:lnTo>
                    <a:pt x="161963" y="596"/>
                  </a:lnTo>
                  <a:lnTo>
                    <a:pt x="161963" y="37795"/>
                  </a:lnTo>
                  <a:lnTo>
                    <a:pt x="181229" y="37795"/>
                  </a:lnTo>
                  <a:lnTo>
                    <a:pt x="181229" y="35077"/>
                  </a:lnTo>
                  <a:close/>
                </a:path>
                <a:path w="307975" h="38734">
                  <a:moveTo>
                    <a:pt x="225234" y="596"/>
                  </a:moveTo>
                  <a:lnTo>
                    <a:pt x="199707" y="596"/>
                  </a:lnTo>
                  <a:lnTo>
                    <a:pt x="199707" y="3467"/>
                  </a:lnTo>
                  <a:lnTo>
                    <a:pt x="210731" y="3467"/>
                  </a:lnTo>
                  <a:lnTo>
                    <a:pt x="210731" y="37795"/>
                  </a:lnTo>
                  <a:lnTo>
                    <a:pt x="213931" y="37795"/>
                  </a:lnTo>
                  <a:lnTo>
                    <a:pt x="213931" y="3467"/>
                  </a:lnTo>
                  <a:lnTo>
                    <a:pt x="224853" y="3467"/>
                  </a:lnTo>
                  <a:lnTo>
                    <a:pt x="225234" y="596"/>
                  </a:lnTo>
                  <a:close/>
                </a:path>
                <a:path w="307975" h="38734">
                  <a:moveTo>
                    <a:pt x="251104" y="35077"/>
                  </a:moveTo>
                  <a:lnTo>
                    <a:pt x="235077" y="35077"/>
                  </a:lnTo>
                  <a:lnTo>
                    <a:pt x="235077" y="19875"/>
                  </a:lnTo>
                  <a:lnTo>
                    <a:pt x="248272" y="19875"/>
                  </a:lnTo>
                  <a:lnTo>
                    <a:pt x="248272" y="17157"/>
                  </a:lnTo>
                  <a:lnTo>
                    <a:pt x="235077" y="17157"/>
                  </a:lnTo>
                  <a:lnTo>
                    <a:pt x="235077" y="3302"/>
                  </a:lnTo>
                  <a:lnTo>
                    <a:pt x="250329" y="3302"/>
                  </a:lnTo>
                  <a:lnTo>
                    <a:pt x="250710" y="596"/>
                  </a:lnTo>
                  <a:lnTo>
                    <a:pt x="231825" y="596"/>
                  </a:lnTo>
                  <a:lnTo>
                    <a:pt x="231825" y="37795"/>
                  </a:lnTo>
                  <a:lnTo>
                    <a:pt x="251104" y="37795"/>
                  </a:lnTo>
                  <a:lnTo>
                    <a:pt x="251104" y="35077"/>
                  </a:lnTo>
                  <a:close/>
                </a:path>
                <a:path w="307975" h="38734">
                  <a:moveTo>
                    <a:pt x="280974" y="37782"/>
                  </a:moveTo>
                  <a:lnTo>
                    <a:pt x="269354" y="17640"/>
                  </a:lnTo>
                  <a:lnTo>
                    <a:pt x="279463" y="596"/>
                  </a:lnTo>
                  <a:lnTo>
                    <a:pt x="275920" y="596"/>
                  </a:lnTo>
                  <a:lnTo>
                    <a:pt x="267449" y="15697"/>
                  </a:lnTo>
                  <a:lnTo>
                    <a:pt x="258991" y="596"/>
                  </a:lnTo>
                  <a:lnTo>
                    <a:pt x="255295" y="596"/>
                  </a:lnTo>
                  <a:lnTo>
                    <a:pt x="265506" y="17805"/>
                  </a:lnTo>
                  <a:lnTo>
                    <a:pt x="254152" y="37782"/>
                  </a:lnTo>
                  <a:lnTo>
                    <a:pt x="257683" y="37782"/>
                  </a:lnTo>
                  <a:lnTo>
                    <a:pt x="267398" y="19875"/>
                  </a:lnTo>
                  <a:lnTo>
                    <a:pt x="277279" y="37782"/>
                  </a:lnTo>
                  <a:lnTo>
                    <a:pt x="280974" y="37782"/>
                  </a:lnTo>
                  <a:close/>
                </a:path>
                <a:path w="307975" h="38734">
                  <a:moveTo>
                    <a:pt x="307759" y="596"/>
                  </a:moveTo>
                  <a:lnTo>
                    <a:pt x="282244" y="596"/>
                  </a:lnTo>
                  <a:lnTo>
                    <a:pt x="282244" y="3467"/>
                  </a:lnTo>
                  <a:lnTo>
                    <a:pt x="293268" y="3467"/>
                  </a:lnTo>
                  <a:lnTo>
                    <a:pt x="293268" y="37795"/>
                  </a:lnTo>
                  <a:lnTo>
                    <a:pt x="296468" y="37795"/>
                  </a:lnTo>
                  <a:lnTo>
                    <a:pt x="296468" y="3467"/>
                  </a:lnTo>
                  <a:lnTo>
                    <a:pt x="307378" y="3467"/>
                  </a:lnTo>
                  <a:lnTo>
                    <a:pt x="307759" y="596"/>
                  </a:lnTo>
                  <a:close/>
                </a:path>
              </a:pathLst>
            </a:custGeom>
            <a:solidFill>
              <a:srgbClr val="2AA1C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128" name="object 89"/>
            <p:cNvSpPr/>
            <p:nvPr/>
          </p:nvSpPr>
          <p:spPr>
            <a:xfrm>
              <a:off x="18690480" y="28694880"/>
              <a:ext cx="3717000" cy="3717720"/>
            </a:xfrm>
            <a:custGeom>
              <a:avLst/>
              <a:gdLst>
                <a:gd name="textAreaLeft" fmla="*/ 0 w 3717000"/>
                <a:gd name="textAreaRight" fmla="*/ 3717360 w 3717000"/>
                <a:gd name="textAreaTop" fmla="*/ 0 h 3717720"/>
                <a:gd name="textAreaBottom" fmla="*/ 3718080 h 3717720"/>
              </a:gdLst>
              <a:ahLst/>
              <a:cxnLst/>
              <a:rect l="textAreaLeft" t="textAreaTop" r="textAreaRight" b="textAreaBottom"/>
              <a:pathLst>
                <a:path w="2016125" h="2016125">
                  <a:moveTo>
                    <a:pt x="2015883" y="1920049"/>
                  </a:moveTo>
                  <a:lnTo>
                    <a:pt x="2014118" y="1918271"/>
                  </a:lnTo>
                  <a:lnTo>
                    <a:pt x="1983066" y="1887220"/>
                  </a:lnTo>
                  <a:lnTo>
                    <a:pt x="1980196" y="1887220"/>
                  </a:lnTo>
                  <a:lnTo>
                    <a:pt x="1976666" y="1890763"/>
                  </a:lnTo>
                  <a:lnTo>
                    <a:pt x="1976666" y="1893633"/>
                  </a:lnTo>
                  <a:lnTo>
                    <a:pt x="1999996" y="1916950"/>
                  </a:lnTo>
                  <a:lnTo>
                    <a:pt x="97078" y="1916950"/>
                  </a:lnTo>
                  <a:lnTo>
                    <a:pt x="97078" y="15900"/>
                  </a:lnTo>
                  <a:lnTo>
                    <a:pt x="119519" y="38354"/>
                  </a:lnTo>
                  <a:lnTo>
                    <a:pt x="120675" y="38798"/>
                  </a:lnTo>
                  <a:lnTo>
                    <a:pt x="122999" y="38798"/>
                  </a:lnTo>
                  <a:lnTo>
                    <a:pt x="124155" y="38354"/>
                  </a:lnTo>
                  <a:lnTo>
                    <a:pt x="126809" y="35712"/>
                  </a:lnTo>
                  <a:lnTo>
                    <a:pt x="126809" y="32829"/>
                  </a:lnTo>
                  <a:lnTo>
                    <a:pt x="125031" y="31076"/>
                  </a:lnTo>
                  <a:lnTo>
                    <a:pt x="93980" y="0"/>
                  </a:lnTo>
                  <a:lnTo>
                    <a:pt x="91109" y="0"/>
                  </a:lnTo>
                  <a:lnTo>
                    <a:pt x="58280" y="32829"/>
                  </a:lnTo>
                  <a:lnTo>
                    <a:pt x="58280" y="35712"/>
                  </a:lnTo>
                  <a:lnTo>
                    <a:pt x="60934" y="38354"/>
                  </a:lnTo>
                  <a:lnTo>
                    <a:pt x="62090" y="38798"/>
                  </a:lnTo>
                  <a:lnTo>
                    <a:pt x="64414" y="38798"/>
                  </a:lnTo>
                  <a:lnTo>
                    <a:pt x="65570" y="38354"/>
                  </a:lnTo>
                  <a:lnTo>
                    <a:pt x="88011" y="15900"/>
                  </a:lnTo>
                  <a:lnTo>
                    <a:pt x="88011" y="1916950"/>
                  </a:lnTo>
                  <a:lnTo>
                    <a:pt x="2032" y="1916950"/>
                  </a:lnTo>
                  <a:lnTo>
                    <a:pt x="0" y="1918982"/>
                  </a:lnTo>
                  <a:lnTo>
                    <a:pt x="0" y="1923973"/>
                  </a:lnTo>
                  <a:lnTo>
                    <a:pt x="2032" y="1926005"/>
                  </a:lnTo>
                  <a:lnTo>
                    <a:pt x="88011" y="1926005"/>
                  </a:lnTo>
                  <a:lnTo>
                    <a:pt x="88011" y="2013851"/>
                  </a:lnTo>
                  <a:lnTo>
                    <a:pt x="90043" y="2015883"/>
                  </a:lnTo>
                  <a:lnTo>
                    <a:pt x="95046" y="2015883"/>
                  </a:lnTo>
                  <a:lnTo>
                    <a:pt x="97078" y="2013851"/>
                  </a:lnTo>
                  <a:lnTo>
                    <a:pt x="97078" y="1926005"/>
                  </a:lnTo>
                  <a:lnTo>
                    <a:pt x="1999983" y="1926005"/>
                  </a:lnTo>
                  <a:lnTo>
                    <a:pt x="1976666" y="1949335"/>
                  </a:lnTo>
                  <a:lnTo>
                    <a:pt x="1976666" y="1952205"/>
                  </a:lnTo>
                  <a:lnTo>
                    <a:pt x="1979307" y="1954860"/>
                  </a:lnTo>
                  <a:lnTo>
                    <a:pt x="1980476" y="1955304"/>
                  </a:lnTo>
                  <a:lnTo>
                    <a:pt x="1982787" y="1955304"/>
                  </a:lnTo>
                  <a:lnTo>
                    <a:pt x="1983943" y="1954860"/>
                  </a:lnTo>
                  <a:lnTo>
                    <a:pt x="2015883" y="1922919"/>
                  </a:lnTo>
                  <a:lnTo>
                    <a:pt x="2015883" y="1920049"/>
                  </a:lnTo>
                  <a:close/>
                </a:path>
              </a:pathLst>
            </a:custGeom>
            <a:solidFill>
              <a:srgbClr val="6E7075"/>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pic>
          <p:nvPicPr>
            <p:cNvPr id="129" name="object 90"/>
            <p:cNvPicPr/>
            <p:nvPr/>
          </p:nvPicPr>
          <p:blipFill>
            <a:blip r:embed="rId5"/>
            <a:stretch/>
          </p:blipFill>
          <p:spPr>
            <a:xfrm>
              <a:off x="19279080" y="32326920"/>
              <a:ext cx="120240" cy="120240"/>
            </a:xfrm>
            <a:prstGeom prst="rect">
              <a:avLst/>
            </a:prstGeom>
            <a:ln w="0">
              <a:noFill/>
            </a:ln>
          </p:spPr>
        </p:pic>
        <p:pic>
          <p:nvPicPr>
            <p:cNvPr id="130" name="object 91"/>
            <p:cNvPicPr/>
            <p:nvPr/>
          </p:nvPicPr>
          <p:blipFill>
            <a:blip r:embed="rId6"/>
            <a:stretch/>
          </p:blipFill>
          <p:spPr>
            <a:xfrm>
              <a:off x="18698400" y="28999080"/>
              <a:ext cx="3327840" cy="3156480"/>
            </a:xfrm>
            <a:prstGeom prst="rect">
              <a:avLst/>
            </a:prstGeom>
            <a:ln w="0">
              <a:noFill/>
            </a:ln>
          </p:spPr>
        </p:pic>
        <p:pic>
          <p:nvPicPr>
            <p:cNvPr id="131" name="object 92"/>
            <p:cNvPicPr/>
            <p:nvPr/>
          </p:nvPicPr>
          <p:blipFill>
            <a:blip r:embed="rId7"/>
            <a:stretch/>
          </p:blipFill>
          <p:spPr>
            <a:xfrm>
              <a:off x="19729440" y="28695600"/>
              <a:ext cx="6244560" cy="3861000"/>
            </a:xfrm>
            <a:prstGeom prst="rect">
              <a:avLst/>
            </a:prstGeom>
            <a:ln w="0">
              <a:noFill/>
            </a:ln>
          </p:spPr>
        </p:pic>
      </p:grpSp>
      <p:pic>
        <p:nvPicPr>
          <p:cNvPr id="132" name="object 93"/>
          <p:cNvPicPr/>
          <p:nvPr/>
        </p:nvPicPr>
        <p:blipFill>
          <a:blip r:embed="rId8"/>
          <a:stretch/>
        </p:blipFill>
        <p:spPr>
          <a:xfrm>
            <a:off x="682200" y="25572240"/>
            <a:ext cx="4971960" cy="445680"/>
          </a:xfrm>
          <a:prstGeom prst="rect">
            <a:avLst/>
          </a:prstGeom>
          <a:ln w="0">
            <a:noFill/>
          </a:ln>
        </p:spPr>
      </p:pic>
      <p:grpSp>
        <p:nvGrpSpPr>
          <p:cNvPr id="133" name="object 94"/>
          <p:cNvGrpSpPr/>
          <p:nvPr/>
        </p:nvGrpSpPr>
        <p:grpSpPr>
          <a:xfrm>
            <a:off x="611280" y="19723320"/>
            <a:ext cx="5176440" cy="5510880"/>
            <a:chOff x="611280" y="19723320"/>
            <a:chExt cx="5176440" cy="5510880"/>
          </a:xfrm>
        </p:grpSpPr>
        <p:sp>
          <p:nvSpPr>
            <p:cNvPr id="134" name="object 95"/>
            <p:cNvSpPr/>
            <p:nvPr/>
          </p:nvSpPr>
          <p:spPr>
            <a:xfrm>
              <a:off x="652320" y="19801080"/>
              <a:ext cx="5134680" cy="4965120"/>
            </a:xfrm>
            <a:custGeom>
              <a:avLst/>
              <a:gdLst>
                <a:gd name="textAreaLeft" fmla="*/ 0 w 5134680"/>
                <a:gd name="textAreaRight" fmla="*/ 5135040 w 5134680"/>
                <a:gd name="textAreaTop" fmla="*/ 0 h 4965120"/>
                <a:gd name="textAreaBottom" fmla="*/ 4965480 h 4965120"/>
              </a:gdLst>
              <a:ahLst/>
              <a:cxnLst/>
              <a:rect l="textAreaLeft" t="textAreaTop" r="textAreaRight" b="textAreaBottom"/>
              <a:pathLst>
                <a:path w="2784475" h="2692400">
                  <a:moveTo>
                    <a:pt x="2784183" y="2669857"/>
                  </a:moveTo>
                  <a:lnTo>
                    <a:pt x="0" y="2669857"/>
                  </a:lnTo>
                  <a:lnTo>
                    <a:pt x="0" y="2692323"/>
                  </a:lnTo>
                  <a:lnTo>
                    <a:pt x="2784183" y="2692323"/>
                  </a:lnTo>
                  <a:lnTo>
                    <a:pt x="2784183" y="2669857"/>
                  </a:lnTo>
                  <a:close/>
                </a:path>
                <a:path w="2784475" h="2692400">
                  <a:moveTo>
                    <a:pt x="2784183" y="2427135"/>
                  </a:moveTo>
                  <a:lnTo>
                    <a:pt x="0" y="2427135"/>
                  </a:lnTo>
                  <a:lnTo>
                    <a:pt x="0" y="2449601"/>
                  </a:lnTo>
                  <a:lnTo>
                    <a:pt x="2784183" y="2449601"/>
                  </a:lnTo>
                  <a:lnTo>
                    <a:pt x="2784183" y="2427135"/>
                  </a:lnTo>
                  <a:close/>
                </a:path>
                <a:path w="2784475" h="2692400">
                  <a:moveTo>
                    <a:pt x="2784183" y="2184425"/>
                  </a:moveTo>
                  <a:lnTo>
                    <a:pt x="0" y="2184425"/>
                  </a:lnTo>
                  <a:lnTo>
                    <a:pt x="0" y="2206891"/>
                  </a:lnTo>
                  <a:lnTo>
                    <a:pt x="2784183" y="2206891"/>
                  </a:lnTo>
                  <a:lnTo>
                    <a:pt x="2784183" y="2184425"/>
                  </a:lnTo>
                  <a:close/>
                </a:path>
                <a:path w="2784475" h="2692400">
                  <a:moveTo>
                    <a:pt x="2784183" y="1941728"/>
                  </a:moveTo>
                  <a:lnTo>
                    <a:pt x="0" y="1941728"/>
                  </a:lnTo>
                  <a:lnTo>
                    <a:pt x="0" y="1964194"/>
                  </a:lnTo>
                  <a:lnTo>
                    <a:pt x="2784183" y="1964194"/>
                  </a:lnTo>
                  <a:lnTo>
                    <a:pt x="2784183" y="1941728"/>
                  </a:lnTo>
                  <a:close/>
                </a:path>
                <a:path w="2784475" h="2692400">
                  <a:moveTo>
                    <a:pt x="2784183" y="1698993"/>
                  </a:moveTo>
                  <a:lnTo>
                    <a:pt x="0" y="1698993"/>
                  </a:lnTo>
                  <a:lnTo>
                    <a:pt x="0" y="1721446"/>
                  </a:lnTo>
                  <a:lnTo>
                    <a:pt x="2784183" y="1721446"/>
                  </a:lnTo>
                  <a:lnTo>
                    <a:pt x="2784183" y="1698993"/>
                  </a:lnTo>
                  <a:close/>
                </a:path>
                <a:path w="2784475" h="2692400">
                  <a:moveTo>
                    <a:pt x="2784183" y="1456270"/>
                  </a:moveTo>
                  <a:lnTo>
                    <a:pt x="0" y="1456270"/>
                  </a:lnTo>
                  <a:lnTo>
                    <a:pt x="0" y="1478737"/>
                  </a:lnTo>
                  <a:lnTo>
                    <a:pt x="2784183" y="1478737"/>
                  </a:lnTo>
                  <a:lnTo>
                    <a:pt x="2784183" y="1456270"/>
                  </a:lnTo>
                  <a:close/>
                </a:path>
                <a:path w="2784475" h="2692400">
                  <a:moveTo>
                    <a:pt x="2784183" y="1213586"/>
                  </a:moveTo>
                  <a:lnTo>
                    <a:pt x="0" y="1213586"/>
                  </a:lnTo>
                  <a:lnTo>
                    <a:pt x="0" y="1236040"/>
                  </a:lnTo>
                  <a:lnTo>
                    <a:pt x="2784183" y="1236040"/>
                  </a:lnTo>
                  <a:lnTo>
                    <a:pt x="2784183" y="1213586"/>
                  </a:lnTo>
                  <a:close/>
                </a:path>
                <a:path w="2784475" h="2692400">
                  <a:moveTo>
                    <a:pt x="2784183" y="970851"/>
                  </a:moveTo>
                  <a:lnTo>
                    <a:pt x="0" y="970851"/>
                  </a:lnTo>
                  <a:lnTo>
                    <a:pt x="0" y="993317"/>
                  </a:lnTo>
                  <a:lnTo>
                    <a:pt x="2784183" y="993317"/>
                  </a:lnTo>
                  <a:lnTo>
                    <a:pt x="2784183" y="970851"/>
                  </a:lnTo>
                  <a:close/>
                </a:path>
                <a:path w="2784475" h="2692400">
                  <a:moveTo>
                    <a:pt x="2784183" y="728141"/>
                  </a:moveTo>
                  <a:lnTo>
                    <a:pt x="0" y="728141"/>
                  </a:lnTo>
                  <a:lnTo>
                    <a:pt x="0" y="750608"/>
                  </a:lnTo>
                  <a:lnTo>
                    <a:pt x="2784183" y="750608"/>
                  </a:lnTo>
                  <a:lnTo>
                    <a:pt x="2784183" y="728141"/>
                  </a:lnTo>
                  <a:close/>
                </a:path>
                <a:path w="2784475" h="2692400">
                  <a:moveTo>
                    <a:pt x="2784183" y="485419"/>
                  </a:moveTo>
                  <a:lnTo>
                    <a:pt x="0" y="485419"/>
                  </a:lnTo>
                  <a:lnTo>
                    <a:pt x="0" y="507885"/>
                  </a:lnTo>
                  <a:lnTo>
                    <a:pt x="2784183" y="507885"/>
                  </a:lnTo>
                  <a:lnTo>
                    <a:pt x="2784183" y="485419"/>
                  </a:lnTo>
                  <a:close/>
                </a:path>
                <a:path w="2784475" h="2692400">
                  <a:moveTo>
                    <a:pt x="2784183" y="242709"/>
                  </a:moveTo>
                  <a:lnTo>
                    <a:pt x="0" y="242709"/>
                  </a:lnTo>
                  <a:lnTo>
                    <a:pt x="0" y="265176"/>
                  </a:lnTo>
                  <a:lnTo>
                    <a:pt x="2784183" y="265176"/>
                  </a:lnTo>
                  <a:lnTo>
                    <a:pt x="2784183" y="242709"/>
                  </a:lnTo>
                  <a:close/>
                </a:path>
                <a:path w="2784475" h="2692400">
                  <a:moveTo>
                    <a:pt x="2784183" y="0"/>
                  </a:moveTo>
                  <a:lnTo>
                    <a:pt x="0" y="0"/>
                  </a:lnTo>
                  <a:lnTo>
                    <a:pt x="0" y="22466"/>
                  </a:lnTo>
                  <a:lnTo>
                    <a:pt x="2784183" y="22466"/>
                  </a:lnTo>
                  <a:lnTo>
                    <a:pt x="2784183" y="0"/>
                  </a:lnTo>
                  <a:close/>
                </a:path>
              </a:pathLst>
            </a:custGeom>
            <a:solidFill>
              <a:srgbClr val="D0D1D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35" name="object 96"/>
            <p:cNvSpPr/>
            <p:nvPr/>
          </p:nvSpPr>
          <p:spPr>
            <a:xfrm>
              <a:off x="611280" y="19723320"/>
              <a:ext cx="5175000" cy="5510880"/>
            </a:xfrm>
            <a:custGeom>
              <a:avLst/>
              <a:gdLst>
                <a:gd name="textAreaLeft" fmla="*/ 0 w 5175000"/>
                <a:gd name="textAreaRight" fmla="*/ 5175360 w 5175000"/>
                <a:gd name="textAreaTop" fmla="*/ 0 h 5510880"/>
                <a:gd name="textAreaBottom" fmla="*/ 5511240 h 5510880"/>
              </a:gdLst>
              <a:ahLst/>
              <a:cxnLst/>
              <a:rect l="textAreaLeft" t="textAreaTop" r="textAreaRight" b="textAreaBottom"/>
              <a:pathLst>
                <a:path w="2806700" h="2988309">
                  <a:moveTo>
                    <a:pt x="2806662" y="2943860"/>
                  </a:moveTo>
                  <a:lnTo>
                    <a:pt x="44932" y="2943860"/>
                  </a:lnTo>
                  <a:lnTo>
                    <a:pt x="44932" y="0"/>
                  </a:lnTo>
                  <a:lnTo>
                    <a:pt x="0" y="0"/>
                  </a:lnTo>
                  <a:lnTo>
                    <a:pt x="0" y="2943860"/>
                  </a:lnTo>
                  <a:lnTo>
                    <a:pt x="0" y="2988310"/>
                  </a:lnTo>
                  <a:lnTo>
                    <a:pt x="2806662" y="2988310"/>
                  </a:lnTo>
                  <a:lnTo>
                    <a:pt x="2806662" y="2943860"/>
                  </a:lnTo>
                  <a:close/>
                </a:path>
              </a:pathLst>
            </a:custGeom>
            <a:solidFill>
              <a:srgbClr val="717174"/>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136" name="object 97"/>
            <p:cNvSpPr/>
            <p:nvPr/>
          </p:nvSpPr>
          <p:spPr>
            <a:xfrm>
              <a:off x="694080" y="20166120"/>
              <a:ext cx="5093640" cy="4986720"/>
            </a:xfrm>
            <a:custGeom>
              <a:avLst/>
              <a:gdLst>
                <a:gd name="textAreaLeft" fmla="*/ 0 w 5093640"/>
                <a:gd name="textAreaRight" fmla="*/ 5094000 w 5093640"/>
                <a:gd name="textAreaTop" fmla="*/ 0 h 4986720"/>
                <a:gd name="textAreaBottom" fmla="*/ 4987080 h 4986720"/>
              </a:gdLst>
              <a:ahLst/>
              <a:cxnLst/>
              <a:rect l="textAreaLeft" t="textAreaTop" r="textAreaRight" b="textAreaBottom"/>
              <a:pathLst>
                <a:path w="2762250" h="2703830">
                  <a:moveTo>
                    <a:pt x="2761728" y="0"/>
                  </a:moveTo>
                  <a:lnTo>
                    <a:pt x="2362985" y="516874"/>
                  </a:lnTo>
                  <a:lnTo>
                    <a:pt x="1684268" y="563718"/>
                  </a:lnTo>
                  <a:lnTo>
                    <a:pt x="1202215" y="1190812"/>
                  </a:lnTo>
                  <a:lnTo>
                    <a:pt x="744254" y="1022402"/>
                  </a:lnTo>
                  <a:lnTo>
                    <a:pt x="0" y="1349617"/>
                  </a:lnTo>
                  <a:lnTo>
                    <a:pt x="0" y="2703221"/>
                  </a:lnTo>
                  <a:lnTo>
                    <a:pt x="2761728" y="2703221"/>
                  </a:lnTo>
                  <a:lnTo>
                    <a:pt x="2761728" y="0"/>
                  </a:lnTo>
                  <a:close/>
                </a:path>
              </a:pathLst>
            </a:custGeom>
            <a:solidFill>
              <a:srgbClr val="4F5C7C"/>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137" name="object 98"/>
            <p:cNvSpPr/>
            <p:nvPr/>
          </p:nvSpPr>
          <p:spPr>
            <a:xfrm>
              <a:off x="652320" y="21541320"/>
              <a:ext cx="5134680" cy="3610080"/>
            </a:xfrm>
            <a:custGeom>
              <a:avLst/>
              <a:gdLst>
                <a:gd name="textAreaLeft" fmla="*/ 0 w 5134680"/>
                <a:gd name="textAreaRight" fmla="*/ 5135040 w 5134680"/>
                <a:gd name="textAreaTop" fmla="*/ 0 h 3610080"/>
                <a:gd name="textAreaBottom" fmla="*/ 3610440 h 3610080"/>
              </a:gdLst>
              <a:ahLst/>
              <a:cxnLst/>
              <a:rect l="textAreaLeft" t="textAreaTop" r="textAreaRight" b="textAreaBottom"/>
              <a:pathLst>
                <a:path w="2784475" h="1957705">
                  <a:moveTo>
                    <a:pt x="2784190" y="0"/>
                  </a:moveTo>
                  <a:lnTo>
                    <a:pt x="2622734" y="401009"/>
                  </a:lnTo>
                  <a:lnTo>
                    <a:pt x="2193362" y="351122"/>
                  </a:lnTo>
                  <a:lnTo>
                    <a:pt x="1546761" y="1020405"/>
                  </a:lnTo>
                  <a:lnTo>
                    <a:pt x="1147404" y="749136"/>
                  </a:lnTo>
                  <a:lnTo>
                    <a:pt x="670845" y="1161961"/>
                  </a:lnTo>
                  <a:lnTo>
                    <a:pt x="342356" y="757275"/>
                  </a:lnTo>
                  <a:lnTo>
                    <a:pt x="196345" y="929135"/>
                  </a:lnTo>
                  <a:lnTo>
                    <a:pt x="0" y="534977"/>
                  </a:lnTo>
                  <a:lnTo>
                    <a:pt x="22461" y="1957555"/>
                  </a:lnTo>
                  <a:lnTo>
                    <a:pt x="2784190" y="1957555"/>
                  </a:lnTo>
                  <a:lnTo>
                    <a:pt x="2784190" y="0"/>
                  </a:lnTo>
                  <a:close/>
                </a:path>
              </a:pathLst>
            </a:custGeom>
            <a:solidFill>
              <a:srgbClr val="5689A5"/>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FFFFFF"/>
                </a:solidFill>
                <a:latin typeface="Arial"/>
              </a:endParaRPr>
            </a:p>
          </p:txBody>
        </p:sp>
        <p:sp>
          <p:nvSpPr>
            <p:cNvPr id="138" name="object 99"/>
            <p:cNvSpPr/>
            <p:nvPr/>
          </p:nvSpPr>
          <p:spPr>
            <a:xfrm>
              <a:off x="686880" y="23079600"/>
              <a:ext cx="5100840" cy="2072520"/>
            </a:xfrm>
            <a:custGeom>
              <a:avLst/>
              <a:gdLst>
                <a:gd name="textAreaLeft" fmla="*/ 0 w 5100840"/>
                <a:gd name="textAreaRight" fmla="*/ 5101200 w 5100840"/>
                <a:gd name="textAreaTop" fmla="*/ 0 h 2072520"/>
                <a:gd name="textAreaBottom" fmla="*/ 2072880 h 2072520"/>
              </a:gdLst>
              <a:ahLst/>
              <a:cxnLst/>
              <a:rect l="textAreaLeft" t="textAreaTop" r="textAreaRight" b="textAreaBottom"/>
              <a:pathLst>
                <a:path w="2766060" h="1123950">
                  <a:moveTo>
                    <a:pt x="2765805" y="0"/>
                  </a:moveTo>
                  <a:lnTo>
                    <a:pt x="2174978" y="352292"/>
                  </a:lnTo>
                  <a:lnTo>
                    <a:pt x="1488515" y="47958"/>
                  </a:lnTo>
                  <a:lnTo>
                    <a:pt x="717138" y="683240"/>
                  </a:lnTo>
                  <a:lnTo>
                    <a:pt x="325548" y="363351"/>
                  </a:lnTo>
                  <a:lnTo>
                    <a:pt x="0" y="640631"/>
                  </a:lnTo>
                  <a:lnTo>
                    <a:pt x="4076" y="1123731"/>
                  </a:lnTo>
                  <a:lnTo>
                    <a:pt x="2765805" y="1123731"/>
                  </a:lnTo>
                  <a:lnTo>
                    <a:pt x="2765805" y="0"/>
                  </a:lnTo>
                  <a:close/>
                </a:path>
              </a:pathLst>
            </a:custGeom>
            <a:solidFill>
              <a:srgbClr val="56B9D0"/>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39" name="object 100"/>
            <p:cNvSpPr/>
            <p:nvPr/>
          </p:nvSpPr>
          <p:spPr>
            <a:xfrm>
              <a:off x="694080" y="23830560"/>
              <a:ext cx="5093640" cy="1320840"/>
            </a:xfrm>
            <a:custGeom>
              <a:avLst/>
              <a:gdLst>
                <a:gd name="textAreaLeft" fmla="*/ 0 w 5093640"/>
                <a:gd name="textAreaRight" fmla="*/ 5094000 w 5093640"/>
                <a:gd name="textAreaTop" fmla="*/ 0 h 1320840"/>
                <a:gd name="textAreaBottom" fmla="*/ 1321200 h 1320840"/>
              </a:gdLst>
              <a:ahLst/>
              <a:cxnLst/>
              <a:rect l="textAreaLeft" t="textAreaTop" r="textAreaRight" b="textAreaBottom"/>
              <a:pathLst>
                <a:path w="2762250" h="716280">
                  <a:moveTo>
                    <a:pt x="2124740" y="0"/>
                  </a:moveTo>
                  <a:lnTo>
                    <a:pt x="1634216" y="318484"/>
                  </a:lnTo>
                  <a:lnTo>
                    <a:pt x="1202215" y="110666"/>
                  </a:lnTo>
                  <a:lnTo>
                    <a:pt x="660840" y="507283"/>
                  </a:lnTo>
                  <a:lnTo>
                    <a:pt x="0" y="369080"/>
                  </a:lnTo>
                  <a:lnTo>
                    <a:pt x="0" y="716284"/>
                  </a:lnTo>
                  <a:lnTo>
                    <a:pt x="2761728" y="716284"/>
                  </a:lnTo>
                  <a:lnTo>
                    <a:pt x="2761728" y="376564"/>
                  </a:lnTo>
                  <a:lnTo>
                    <a:pt x="2124740" y="0"/>
                  </a:lnTo>
                  <a:close/>
                </a:path>
              </a:pathLst>
            </a:custGeom>
            <a:solidFill>
              <a:srgbClr val="88D3E2"/>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sp>
          <p:nvSpPr>
            <p:cNvPr id="140" name="object 101"/>
            <p:cNvSpPr/>
            <p:nvPr/>
          </p:nvSpPr>
          <p:spPr>
            <a:xfrm>
              <a:off x="686880" y="23945400"/>
              <a:ext cx="5100840" cy="1207440"/>
            </a:xfrm>
            <a:custGeom>
              <a:avLst/>
              <a:gdLst>
                <a:gd name="textAreaLeft" fmla="*/ 0 w 5100840"/>
                <a:gd name="textAreaRight" fmla="*/ 5101200 w 5100840"/>
                <a:gd name="textAreaTop" fmla="*/ 0 h 1207440"/>
                <a:gd name="textAreaBottom" fmla="*/ 1207800 h 1207440"/>
              </a:gdLst>
              <a:ahLst/>
              <a:cxnLst/>
              <a:rect l="textAreaLeft" t="textAreaTop" r="textAreaRight" b="textAreaBottom"/>
              <a:pathLst>
                <a:path w="2766060" h="654684">
                  <a:moveTo>
                    <a:pt x="2765805" y="0"/>
                  </a:moveTo>
                  <a:lnTo>
                    <a:pt x="2136301" y="449360"/>
                  </a:lnTo>
                  <a:lnTo>
                    <a:pt x="1729129" y="332524"/>
                  </a:lnTo>
                  <a:lnTo>
                    <a:pt x="1166498" y="513005"/>
                  </a:lnTo>
                  <a:lnTo>
                    <a:pt x="503730" y="322037"/>
                  </a:lnTo>
                  <a:lnTo>
                    <a:pt x="0" y="513005"/>
                  </a:lnTo>
                  <a:lnTo>
                    <a:pt x="4076" y="654251"/>
                  </a:lnTo>
                  <a:lnTo>
                    <a:pt x="2765805" y="654251"/>
                  </a:lnTo>
                  <a:lnTo>
                    <a:pt x="2765805" y="0"/>
                  </a:lnTo>
                  <a:close/>
                </a:path>
              </a:pathLst>
            </a:custGeom>
            <a:solidFill>
              <a:srgbClr val="C7E9F1"/>
            </a:solid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pPr>
              <a:endParaRPr lang="en-US" sz="1800" b="0" strike="noStrike" spc="-1">
                <a:solidFill>
                  <a:srgbClr val="000000"/>
                </a:solidFill>
                <a:latin typeface="Arial"/>
              </a:endParaRPr>
            </a:p>
          </p:txBody>
        </p:sp>
        <p:pic>
          <p:nvPicPr>
            <p:cNvPr id="141" name="object 102"/>
            <p:cNvPicPr/>
            <p:nvPr/>
          </p:nvPicPr>
          <p:blipFill>
            <a:blip r:embed="rId9"/>
            <a:stretch/>
          </p:blipFill>
          <p:spPr>
            <a:xfrm>
              <a:off x="1295640" y="19949040"/>
              <a:ext cx="452160" cy="234360"/>
            </a:xfrm>
            <a:prstGeom prst="rect">
              <a:avLst/>
            </a:prstGeom>
            <a:ln w="0">
              <a:noFill/>
            </a:ln>
          </p:spPr>
        </p:pic>
        <p:pic>
          <p:nvPicPr>
            <p:cNvPr id="142" name="object 103"/>
            <p:cNvPicPr/>
            <p:nvPr/>
          </p:nvPicPr>
          <p:blipFill>
            <a:blip r:embed="rId10"/>
            <a:stretch/>
          </p:blipFill>
          <p:spPr>
            <a:xfrm>
              <a:off x="1791720" y="19949040"/>
              <a:ext cx="123480" cy="237600"/>
            </a:xfrm>
            <a:prstGeom prst="rect">
              <a:avLst/>
            </a:prstGeom>
            <a:ln w="0">
              <a:noFill/>
            </a:ln>
          </p:spPr>
        </p:pic>
        <p:pic>
          <p:nvPicPr>
            <p:cNvPr id="143" name="object 104"/>
            <p:cNvPicPr/>
            <p:nvPr/>
          </p:nvPicPr>
          <p:blipFill>
            <a:blip r:embed="rId11"/>
            <a:stretch/>
          </p:blipFill>
          <p:spPr>
            <a:xfrm>
              <a:off x="2874600" y="19923840"/>
              <a:ext cx="129960" cy="234360"/>
            </a:xfrm>
            <a:prstGeom prst="rect">
              <a:avLst/>
            </a:prstGeom>
            <a:ln w="0">
              <a:noFill/>
            </a:ln>
          </p:spPr>
        </p:pic>
        <p:pic>
          <p:nvPicPr>
            <p:cNvPr id="144" name="object 105"/>
            <p:cNvPicPr/>
            <p:nvPr/>
          </p:nvPicPr>
          <p:blipFill>
            <a:blip r:embed="rId12"/>
            <a:stretch/>
          </p:blipFill>
          <p:spPr>
            <a:xfrm>
              <a:off x="3048480" y="19923840"/>
              <a:ext cx="123480" cy="237600"/>
            </a:xfrm>
            <a:prstGeom prst="rect">
              <a:avLst/>
            </a:prstGeom>
            <a:ln w="0">
              <a:noFill/>
            </a:ln>
          </p:spPr>
        </p:pic>
        <p:pic>
          <p:nvPicPr>
            <p:cNvPr id="145" name="object 106"/>
            <p:cNvPicPr/>
            <p:nvPr/>
          </p:nvPicPr>
          <p:blipFill>
            <a:blip r:embed="rId13"/>
            <a:stretch/>
          </p:blipFill>
          <p:spPr>
            <a:xfrm>
              <a:off x="3215520" y="19927080"/>
              <a:ext cx="127080" cy="231840"/>
            </a:xfrm>
            <a:prstGeom prst="rect">
              <a:avLst/>
            </a:prstGeom>
            <a:ln w="0">
              <a:noFill/>
            </a:ln>
          </p:spPr>
        </p:pic>
        <p:pic>
          <p:nvPicPr>
            <p:cNvPr id="146" name="object 107"/>
            <p:cNvPicPr/>
            <p:nvPr/>
          </p:nvPicPr>
          <p:blipFill>
            <a:blip r:embed="rId14"/>
            <a:stretch/>
          </p:blipFill>
          <p:spPr>
            <a:xfrm>
              <a:off x="3385800" y="19923840"/>
              <a:ext cx="123480" cy="237600"/>
            </a:xfrm>
            <a:prstGeom prst="rect">
              <a:avLst/>
            </a:prstGeom>
            <a:ln w="0">
              <a:noFill/>
            </a:ln>
          </p:spPr>
        </p:pic>
        <p:pic>
          <p:nvPicPr>
            <p:cNvPr id="147" name="object 108"/>
            <p:cNvPicPr/>
            <p:nvPr/>
          </p:nvPicPr>
          <p:blipFill>
            <a:blip r:embed="rId15"/>
            <a:stretch/>
          </p:blipFill>
          <p:spPr>
            <a:xfrm>
              <a:off x="4406040" y="19933200"/>
              <a:ext cx="130320" cy="234360"/>
            </a:xfrm>
            <a:prstGeom prst="rect">
              <a:avLst/>
            </a:prstGeom>
            <a:ln w="0">
              <a:noFill/>
            </a:ln>
          </p:spPr>
        </p:pic>
        <p:pic>
          <p:nvPicPr>
            <p:cNvPr id="148" name="object 109"/>
            <p:cNvPicPr/>
            <p:nvPr/>
          </p:nvPicPr>
          <p:blipFill>
            <a:blip r:embed="rId16"/>
            <a:stretch/>
          </p:blipFill>
          <p:spPr>
            <a:xfrm>
              <a:off x="4574160" y="19936440"/>
              <a:ext cx="123480" cy="234360"/>
            </a:xfrm>
            <a:prstGeom prst="rect">
              <a:avLst/>
            </a:prstGeom>
            <a:ln w="0">
              <a:noFill/>
            </a:ln>
          </p:spPr>
        </p:pic>
        <p:pic>
          <p:nvPicPr>
            <p:cNvPr id="149" name="object 110"/>
            <p:cNvPicPr/>
            <p:nvPr/>
          </p:nvPicPr>
          <p:blipFill>
            <a:blip r:embed="rId17"/>
            <a:stretch/>
          </p:blipFill>
          <p:spPr>
            <a:xfrm>
              <a:off x="4741200" y="19933200"/>
              <a:ext cx="123480" cy="237600"/>
            </a:xfrm>
            <a:prstGeom prst="rect">
              <a:avLst/>
            </a:prstGeom>
            <a:ln w="0">
              <a:noFill/>
            </a:ln>
          </p:spPr>
        </p:pic>
        <p:pic>
          <p:nvPicPr>
            <p:cNvPr id="150" name="object 111"/>
            <p:cNvPicPr/>
            <p:nvPr/>
          </p:nvPicPr>
          <p:blipFill>
            <a:blip r:embed="rId18"/>
            <a:stretch/>
          </p:blipFill>
          <p:spPr>
            <a:xfrm>
              <a:off x="4908600" y="19936440"/>
              <a:ext cx="126720" cy="231840"/>
            </a:xfrm>
            <a:prstGeom prst="rect">
              <a:avLst/>
            </a:prstGeom>
            <a:ln w="0">
              <a:noFill/>
            </a:ln>
          </p:spPr>
        </p:pic>
        <p:pic>
          <p:nvPicPr>
            <p:cNvPr id="151" name="object 112"/>
            <p:cNvPicPr/>
            <p:nvPr/>
          </p:nvPicPr>
          <p:blipFill>
            <a:blip r:embed="rId19"/>
            <a:stretch/>
          </p:blipFill>
          <p:spPr>
            <a:xfrm>
              <a:off x="1288440" y="20429280"/>
              <a:ext cx="126720" cy="231480"/>
            </a:xfrm>
            <a:prstGeom prst="rect">
              <a:avLst/>
            </a:prstGeom>
            <a:ln w="0">
              <a:noFill/>
            </a:ln>
          </p:spPr>
        </p:pic>
        <p:pic>
          <p:nvPicPr>
            <p:cNvPr id="152" name="object 113"/>
            <p:cNvPicPr/>
            <p:nvPr/>
          </p:nvPicPr>
          <p:blipFill>
            <a:blip r:embed="rId20"/>
            <a:stretch/>
          </p:blipFill>
          <p:spPr>
            <a:xfrm>
              <a:off x="1455120" y="20429280"/>
              <a:ext cx="123480" cy="234360"/>
            </a:xfrm>
            <a:prstGeom prst="rect">
              <a:avLst/>
            </a:prstGeom>
            <a:ln w="0">
              <a:noFill/>
            </a:ln>
          </p:spPr>
        </p:pic>
        <p:pic>
          <p:nvPicPr>
            <p:cNvPr id="153" name="object 114"/>
            <p:cNvPicPr/>
            <p:nvPr/>
          </p:nvPicPr>
          <p:blipFill>
            <a:blip r:embed="rId21"/>
            <a:stretch/>
          </p:blipFill>
          <p:spPr>
            <a:xfrm>
              <a:off x="1789560" y="20425680"/>
              <a:ext cx="123480" cy="237960"/>
            </a:xfrm>
            <a:prstGeom prst="rect">
              <a:avLst/>
            </a:prstGeom>
            <a:ln w="0">
              <a:noFill/>
            </a:ln>
          </p:spPr>
        </p:pic>
        <p:pic>
          <p:nvPicPr>
            <p:cNvPr id="154" name="object 115"/>
            <p:cNvPicPr/>
            <p:nvPr/>
          </p:nvPicPr>
          <p:blipFill>
            <a:blip r:embed="rId22"/>
            <a:stretch/>
          </p:blipFill>
          <p:spPr>
            <a:xfrm>
              <a:off x="1615680" y="20425680"/>
              <a:ext cx="130320" cy="234360"/>
            </a:xfrm>
            <a:prstGeom prst="rect">
              <a:avLst/>
            </a:prstGeom>
            <a:ln w="0">
              <a:noFill/>
            </a:ln>
          </p:spPr>
        </p:pic>
        <p:pic>
          <p:nvPicPr>
            <p:cNvPr id="155" name="object 116"/>
            <p:cNvPicPr/>
            <p:nvPr/>
          </p:nvPicPr>
          <p:blipFill>
            <a:blip r:embed="rId23"/>
            <a:stretch/>
          </p:blipFill>
          <p:spPr>
            <a:xfrm>
              <a:off x="2887560" y="20404080"/>
              <a:ext cx="127080" cy="231480"/>
            </a:xfrm>
            <a:prstGeom prst="rect">
              <a:avLst/>
            </a:prstGeom>
            <a:ln w="0">
              <a:noFill/>
            </a:ln>
          </p:spPr>
        </p:pic>
        <p:pic>
          <p:nvPicPr>
            <p:cNvPr id="156" name="object 117"/>
            <p:cNvPicPr/>
            <p:nvPr/>
          </p:nvPicPr>
          <p:blipFill>
            <a:blip r:embed="rId24"/>
            <a:stretch/>
          </p:blipFill>
          <p:spPr>
            <a:xfrm>
              <a:off x="3054960" y="20400480"/>
              <a:ext cx="123480" cy="237960"/>
            </a:xfrm>
            <a:prstGeom prst="rect">
              <a:avLst/>
            </a:prstGeom>
            <a:ln w="0">
              <a:noFill/>
            </a:ln>
          </p:spPr>
        </p:pic>
        <p:pic>
          <p:nvPicPr>
            <p:cNvPr id="157" name="object 118"/>
            <p:cNvPicPr/>
            <p:nvPr/>
          </p:nvPicPr>
          <p:blipFill>
            <a:blip r:embed="rId25"/>
            <a:stretch/>
          </p:blipFill>
          <p:spPr>
            <a:xfrm>
              <a:off x="3228840" y="20400480"/>
              <a:ext cx="288360" cy="234360"/>
            </a:xfrm>
            <a:prstGeom prst="rect">
              <a:avLst/>
            </a:prstGeom>
            <a:ln w="0">
              <a:noFill/>
            </a:ln>
          </p:spPr>
        </p:pic>
        <p:pic>
          <p:nvPicPr>
            <p:cNvPr id="158" name="object 119"/>
            <p:cNvPicPr/>
            <p:nvPr/>
          </p:nvPicPr>
          <p:blipFill>
            <a:blip r:embed="rId26"/>
            <a:stretch/>
          </p:blipFill>
          <p:spPr>
            <a:xfrm>
              <a:off x="875520" y="19893960"/>
              <a:ext cx="350640" cy="351360"/>
            </a:xfrm>
            <a:prstGeom prst="rect">
              <a:avLst/>
            </a:prstGeom>
            <a:ln w="0">
              <a:noFill/>
            </a:ln>
          </p:spPr>
        </p:pic>
        <p:pic>
          <p:nvPicPr>
            <p:cNvPr id="159" name="object 120"/>
            <p:cNvPicPr/>
            <p:nvPr/>
          </p:nvPicPr>
          <p:blipFill>
            <a:blip r:embed="rId27"/>
            <a:stretch/>
          </p:blipFill>
          <p:spPr>
            <a:xfrm>
              <a:off x="2467440" y="19893960"/>
              <a:ext cx="350640" cy="351360"/>
            </a:xfrm>
            <a:prstGeom prst="rect">
              <a:avLst/>
            </a:prstGeom>
            <a:ln w="0">
              <a:noFill/>
            </a:ln>
          </p:spPr>
        </p:pic>
        <p:pic>
          <p:nvPicPr>
            <p:cNvPr id="160" name="object 121"/>
            <p:cNvPicPr/>
            <p:nvPr/>
          </p:nvPicPr>
          <p:blipFill>
            <a:blip r:embed="rId28"/>
            <a:stretch/>
          </p:blipFill>
          <p:spPr>
            <a:xfrm>
              <a:off x="3999240" y="19886760"/>
              <a:ext cx="350280" cy="351000"/>
            </a:xfrm>
            <a:prstGeom prst="rect">
              <a:avLst/>
            </a:prstGeom>
            <a:ln w="0">
              <a:noFill/>
            </a:ln>
          </p:spPr>
        </p:pic>
        <p:pic>
          <p:nvPicPr>
            <p:cNvPr id="161" name="object 122"/>
            <p:cNvPicPr/>
            <p:nvPr/>
          </p:nvPicPr>
          <p:blipFill>
            <a:blip r:embed="rId29"/>
            <a:stretch/>
          </p:blipFill>
          <p:spPr>
            <a:xfrm>
              <a:off x="2467440" y="20362680"/>
              <a:ext cx="350640" cy="351360"/>
            </a:xfrm>
            <a:prstGeom prst="rect">
              <a:avLst/>
            </a:prstGeom>
            <a:ln w="0">
              <a:noFill/>
            </a:ln>
          </p:spPr>
        </p:pic>
        <p:pic>
          <p:nvPicPr>
            <p:cNvPr id="162" name="object 123"/>
            <p:cNvPicPr/>
            <p:nvPr/>
          </p:nvPicPr>
          <p:blipFill>
            <a:blip r:embed="rId30"/>
            <a:stretch/>
          </p:blipFill>
          <p:spPr>
            <a:xfrm>
              <a:off x="867600" y="20362680"/>
              <a:ext cx="350280" cy="351360"/>
            </a:xfrm>
            <a:prstGeom prst="rect">
              <a:avLst/>
            </a:prstGeom>
            <a:ln w="0">
              <a:noFill/>
            </a:ln>
          </p:spPr>
        </p:pic>
        <p:pic>
          <p:nvPicPr>
            <p:cNvPr id="163" name="object 124"/>
            <p:cNvPicPr/>
            <p:nvPr/>
          </p:nvPicPr>
          <p:blipFill>
            <a:blip r:embed="rId31"/>
            <a:stretch/>
          </p:blipFill>
          <p:spPr>
            <a:xfrm>
              <a:off x="3279960" y="23015880"/>
              <a:ext cx="302760" cy="302760"/>
            </a:xfrm>
            <a:prstGeom prst="rect">
              <a:avLst/>
            </a:prstGeom>
            <a:ln w="0">
              <a:noFill/>
            </a:ln>
          </p:spPr>
        </p:pic>
        <p:pic>
          <p:nvPicPr>
            <p:cNvPr id="164" name="object 125"/>
            <p:cNvPicPr/>
            <p:nvPr/>
          </p:nvPicPr>
          <p:blipFill>
            <a:blip r:embed="rId32"/>
            <a:stretch/>
          </p:blipFill>
          <p:spPr>
            <a:xfrm>
              <a:off x="4460400" y="23679360"/>
              <a:ext cx="302760" cy="302760"/>
            </a:xfrm>
            <a:prstGeom prst="rect">
              <a:avLst/>
            </a:prstGeom>
            <a:ln w="0">
              <a:noFill/>
            </a:ln>
          </p:spPr>
        </p:pic>
        <p:pic>
          <p:nvPicPr>
            <p:cNvPr id="165" name="object 126"/>
            <p:cNvPicPr/>
            <p:nvPr/>
          </p:nvPicPr>
          <p:blipFill>
            <a:blip r:embed="rId33"/>
            <a:stretch/>
          </p:blipFill>
          <p:spPr>
            <a:xfrm>
              <a:off x="4554720" y="22028760"/>
              <a:ext cx="302760" cy="302760"/>
            </a:xfrm>
            <a:prstGeom prst="rect">
              <a:avLst/>
            </a:prstGeom>
            <a:ln w="0">
              <a:noFill/>
            </a:ln>
          </p:spPr>
        </p:pic>
        <p:pic>
          <p:nvPicPr>
            <p:cNvPr id="166" name="object 127"/>
            <p:cNvPicPr/>
            <p:nvPr/>
          </p:nvPicPr>
          <p:blipFill>
            <a:blip r:embed="rId34"/>
            <a:stretch/>
          </p:blipFill>
          <p:spPr>
            <a:xfrm>
              <a:off x="3675240" y="21033360"/>
              <a:ext cx="302760" cy="302760"/>
            </a:xfrm>
            <a:prstGeom prst="rect">
              <a:avLst/>
            </a:prstGeom>
            <a:ln w="0">
              <a:noFill/>
            </a:ln>
          </p:spPr>
        </p:pic>
        <p:pic>
          <p:nvPicPr>
            <p:cNvPr id="167" name="object 128"/>
            <p:cNvPicPr/>
            <p:nvPr/>
          </p:nvPicPr>
          <p:blipFill>
            <a:blip r:embed="rId35"/>
            <a:stretch/>
          </p:blipFill>
          <p:spPr>
            <a:xfrm>
              <a:off x="1937520" y="21907800"/>
              <a:ext cx="302760" cy="302760"/>
            </a:xfrm>
            <a:prstGeom prst="rect">
              <a:avLst/>
            </a:prstGeom>
            <a:ln w="0">
              <a:noFill/>
            </a:ln>
          </p:spPr>
        </p:pic>
        <p:pic>
          <p:nvPicPr>
            <p:cNvPr id="168" name="object 129"/>
            <p:cNvPicPr/>
            <p:nvPr/>
          </p:nvPicPr>
          <p:blipFill>
            <a:blip r:embed="rId36"/>
            <a:stretch/>
          </p:blipFill>
          <p:spPr>
            <a:xfrm>
              <a:off x="2646000" y="22763160"/>
              <a:ext cx="302760" cy="302760"/>
            </a:xfrm>
            <a:prstGeom prst="rect">
              <a:avLst/>
            </a:prstGeom>
            <a:ln w="0">
              <a:noFill/>
            </a:ln>
          </p:spPr>
        </p:pic>
        <p:pic>
          <p:nvPicPr>
            <p:cNvPr id="169" name="object 130"/>
            <p:cNvPicPr/>
            <p:nvPr/>
          </p:nvPicPr>
          <p:blipFill>
            <a:blip r:embed="rId37"/>
            <a:stretch/>
          </p:blipFill>
          <p:spPr>
            <a:xfrm>
              <a:off x="1132560" y="22786200"/>
              <a:ext cx="302400" cy="302760"/>
            </a:xfrm>
            <a:prstGeom prst="rect">
              <a:avLst/>
            </a:prstGeom>
            <a:ln w="0">
              <a:noFill/>
            </a:ln>
          </p:spPr>
        </p:pic>
        <p:pic>
          <p:nvPicPr>
            <p:cNvPr id="170" name="object 131"/>
            <p:cNvPicPr/>
            <p:nvPr/>
          </p:nvPicPr>
          <p:blipFill>
            <a:blip r:embed="rId38"/>
            <a:stretch/>
          </p:blipFill>
          <p:spPr>
            <a:xfrm>
              <a:off x="2759760" y="23883120"/>
              <a:ext cx="302400" cy="302760"/>
            </a:xfrm>
            <a:prstGeom prst="rect">
              <a:avLst/>
            </a:prstGeom>
            <a:ln w="0">
              <a:noFill/>
            </a:ln>
          </p:spPr>
        </p:pic>
        <p:pic>
          <p:nvPicPr>
            <p:cNvPr id="171" name="object 132"/>
            <p:cNvPicPr/>
            <p:nvPr/>
          </p:nvPicPr>
          <p:blipFill>
            <a:blip r:embed="rId39"/>
            <a:stretch/>
          </p:blipFill>
          <p:spPr>
            <a:xfrm>
              <a:off x="1463760" y="24387840"/>
              <a:ext cx="302760" cy="302760"/>
            </a:xfrm>
            <a:prstGeom prst="rect">
              <a:avLst/>
            </a:prstGeom>
            <a:ln w="0">
              <a:noFill/>
            </a:ln>
          </p:spPr>
        </p:pic>
        <p:pic>
          <p:nvPicPr>
            <p:cNvPr id="172" name="object 133"/>
            <p:cNvPicPr/>
            <p:nvPr/>
          </p:nvPicPr>
          <p:blipFill>
            <a:blip r:embed="rId40"/>
            <a:stretch/>
          </p:blipFill>
          <p:spPr>
            <a:xfrm>
              <a:off x="1139760" y="23625000"/>
              <a:ext cx="302760" cy="302760"/>
            </a:xfrm>
            <a:prstGeom prst="rect">
              <a:avLst/>
            </a:prstGeom>
            <a:ln w="0">
              <a:noFill/>
            </a:ln>
          </p:spPr>
        </p:pic>
        <p:pic>
          <p:nvPicPr>
            <p:cNvPr id="173" name="object 134"/>
            <p:cNvPicPr/>
            <p:nvPr/>
          </p:nvPicPr>
          <p:blipFill>
            <a:blip r:embed="rId41"/>
            <a:stretch/>
          </p:blipFill>
          <p:spPr>
            <a:xfrm>
              <a:off x="3723480" y="24406920"/>
              <a:ext cx="302760" cy="302760"/>
            </a:xfrm>
            <a:prstGeom prst="rect">
              <a:avLst/>
            </a:prstGeom>
            <a:ln w="0">
              <a:noFill/>
            </a:ln>
          </p:spPr>
        </p:pic>
      </p:grpSp>
      <p:sp>
        <p:nvSpPr>
          <p:cNvPr id="2" name="正方形/長方形 1">
            <a:extLst>
              <a:ext uri="{FF2B5EF4-FFF2-40B4-BE49-F238E27FC236}">
                <a16:creationId xmlns:a16="http://schemas.microsoft.com/office/drawing/2014/main" id="{8F391047-C767-B2E8-E62B-A3FEB1E57066}"/>
              </a:ext>
            </a:extLst>
          </p:cNvPr>
          <p:cNvSpPr/>
          <p:nvPr/>
        </p:nvSpPr>
        <p:spPr>
          <a:xfrm>
            <a:off x="3606849" y="280212"/>
            <a:ext cx="18990702" cy="1627713"/>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noAutofit/>
          </a:bodyPr>
          <a:lstStyle/>
          <a:p>
            <a:pPr algn="ctr">
              <a:lnSpc>
                <a:spcPct val="100000"/>
              </a:lnSpc>
            </a:pPr>
            <a:r>
              <a:rPr lang="ja-JP" sz="6000" b="0" strike="noStrike" spc="-1">
                <a:solidFill>
                  <a:schemeClr val="bg1"/>
                </a:solidFill>
                <a:latin typeface="Arial"/>
              </a:rPr>
              <a:t>〇〇〇〇〇〇〇〇〇〇〇〇〇〇〇〇症例について</a:t>
            </a:r>
            <a:endParaRPr lang="en-US" sz="6000" b="0" strike="noStrike" spc="-1" dirty="0">
              <a:solidFill>
                <a:schemeClr val="bg1"/>
              </a:solidFill>
              <a:latin typeface="Arial"/>
            </a:endParaRPr>
          </a:p>
          <a:p>
            <a:pPr algn="ctr">
              <a:lnSpc>
                <a:spcPct val="100000"/>
              </a:lnSpc>
            </a:pPr>
            <a:r>
              <a:rPr lang="ja-JP" sz="4000" b="0" strike="noStrike" spc="-1">
                <a:solidFill>
                  <a:schemeClr val="bg1"/>
                </a:solidFill>
                <a:latin typeface="Arial"/>
              </a:rPr>
              <a:t>（</a:t>
            </a:r>
            <a:r>
              <a:rPr lang="ja-JP" sz="4800" b="0" strike="noStrike" spc="-1">
                <a:solidFill>
                  <a:schemeClr val="bg1"/>
                </a:solidFill>
                <a:latin typeface="Arial"/>
              </a:rPr>
              <a:t>〇〇身体所見等から考える〇〇〇〇の診断に向けて）</a:t>
            </a:r>
            <a:endParaRPr lang="en-US" sz="4800" b="0" strike="noStrike" spc="-1" dirty="0">
              <a:solidFill>
                <a:schemeClr val="bg1"/>
              </a:solidFill>
              <a:latin typeface="Arial"/>
            </a:endParaRPr>
          </a:p>
        </p:txBody>
      </p:sp>
      <p:sp>
        <p:nvSpPr>
          <p:cNvPr id="3" name="正方形/長方形 2">
            <a:extLst>
              <a:ext uri="{FF2B5EF4-FFF2-40B4-BE49-F238E27FC236}">
                <a16:creationId xmlns:a16="http://schemas.microsoft.com/office/drawing/2014/main" id="{2F68F163-C418-A7D3-8EAF-4F8CE733EF76}"/>
              </a:ext>
            </a:extLst>
          </p:cNvPr>
          <p:cNvSpPr/>
          <p:nvPr/>
        </p:nvSpPr>
        <p:spPr>
          <a:xfrm>
            <a:off x="3315448" y="2162885"/>
            <a:ext cx="19577143" cy="790374"/>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noAutofit/>
          </a:bodyPr>
          <a:lstStyle/>
          <a:p>
            <a:pPr algn="ctr"/>
            <a:r>
              <a:rPr lang="ja-JP" sz="3600" b="0" strike="noStrike" spc="-1">
                <a:solidFill>
                  <a:schemeClr val="bg1"/>
                </a:solidFill>
                <a:latin typeface="Arial"/>
              </a:rPr>
              <a:t>〇〇〇〇〇〇〇〇病院〇〇〇内科・〇〇〇〇〇センター</a:t>
            </a:r>
            <a:r>
              <a:rPr lang="ja-JP" altLang="en-US" sz="3600" b="0" strike="noStrike" spc="-1">
                <a:solidFill>
                  <a:schemeClr val="bg1"/>
                </a:solidFill>
                <a:latin typeface="Arial"/>
              </a:rPr>
              <a:t>　</a:t>
            </a:r>
            <a:r>
              <a:rPr lang="ja-JP" altLang="ja-JP" sz="3600" b="0" strike="noStrike" spc="-1">
                <a:solidFill>
                  <a:schemeClr val="bg1"/>
                </a:solidFill>
                <a:latin typeface="Arial"/>
              </a:rPr>
              <a:t>名前　太郎</a:t>
            </a:r>
            <a:endParaRPr lang="en-US" altLang="ja-JP" sz="3600" b="0" strike="noStrike" spc="-1" dirty="0">
              <a:solidFill>
                <a:schemeClr val="bg1"/>
              </a:solidFill>
              <a:latin typeface="Arial"/>
            </a:endParaRPr>
          </a:p>
          <a:p>
            <a:pPr algn="ctr">
              <a:lnSpc>
                <a:spcPct val="100000"/>
              </a:lnSpc>
            </a:pPr>
            <a:endParaRPr lang="en-US" sz="3600" b="0" strike="noStrike" spc="-1" dirty="0">
              <a:solidFill>
                <a:schemeClr val="bg1"/>
              </a:solidFill>
              <a:latin typeface="Arial"/>
            </a:endParaRPr>
          </a:p>
        </p:txBody>
      </p:sp>
      <p:sp>
        <p:nvSpPr>
          <p:cNvPr id="4" name="テキスト ボックス 3">
            <a:extLst>
              <a:ext uri="{FF2B5EF4-FFF2-40B4-BE49-F238E27FC236}">
                <a16:creationId xmlns:a16="http://schemas.microsoft.com/office/drawing/2014/main" id="{0C4F0C63-472A-F41E-18AF-67BB5DF45AEC}"/>
              </a:ext>
            </a:extLst>
          </p:cNvPr>
          <p:cNvSpPr txBox="1"/>
          <p:nvPr/>
        </p:nvSpPr>
        <p:spPr>
          <a:xfrm>
            <a:off x="149544" y="4145184"/>
            <a:ext cx="12950496" cy="2660616"/>
          </a:xfrm>
          <a:prstGeom prst="rect">
            <a:avLst/>
          </a:prstGeom>
          <a:noFill/>
          <a:ln w="0">
            <a:noFill/>
          </a:ln>
        </p:spPr>
        <p:txBody>
          <a:bodyPr lIns="90000" tIns="45000" rIns="90000" bIns="45000" anchor="t">
            <a:noAutofit/>
          </a:bodyPr>
          <a:lstStyle/>
          <a:p>
            <a:r>
              <a:rPr lang="ja-JP" sz="2400" strike="noStrike" spc="-1">
                <a:solidFill>
                  <a:srgbClr val="000000"/>
                </a:solidFill>
                <a:latin typeface="Arial"/>
              </a:rPr>
              <a:t>ここにテキスト文字が入ります</a:t>
            </a:r>
            <a:r>
              <a:rPr lang="ja-JP" altLang="ja-JP" sz="2400" strike="noStrike" spc="-1">
                <a:solidFill>
                  <a:srgbClr val="000000"/>
                </a:solidFill>
                <a:latin typeface="Arial"/>
              </a:rPr>
              <a:t>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a:t>
            </a:r>
            <a:endParaRPr lang="en-US" altLang="ja-JP" sz="2400" strike="noStrike" spc="-1" dirty="0">
              <a:solidFill>
                <a:srgbClr val="000000"/>
              </a:solidFill>
              <a:latin typeface="Arial"/>
            </a:endParaRPr>
          </a:p>
        </p:txBody>
      </p:sp>
      <p:sp>
        <p:nvSpPr>
          <p:cNvPr id="5" name="正方形/長方形 4">
            <a:extLst>
              <a:ext uri="{FF2B5EF4-FFF2-40B4-BE49-F238E27FC236}">
                <a16:creationId xmlns:a16="http://schemas.microsoft.com/office/drawing/2014/main" id="{A92B278E-E7BE-FD95-071A-B154D77EAF96}"/>
              </a:ext>
            </a:extLst>
          </p:cNvPr>
          <p:cNvSpPr/>
          <p:nvPr/>
        </p:nvSpPr>
        <p:spPr>
          <a:xfrm>
            <a:off x="202122" y="3302400"/>
            <a:ext cx="2752955" cy="791056"/>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noAutofit/>
          </a:bodyPr>
          <a:lstStyle/>
          <a:p>
            <a:pPr>
              <a:lnSpc>
                <a:spcPct val="100000"/>
              </a:lnSpc>
            </a:pPr>
            <a:r>
              <a:rPr lang="en-US" sz="4000" spc="-1" dirty="0" err="1">
                <a:solidFill>
                  <a:schemeClr val="bg1"/>
                </a:solidFill>
                <a:latin typeface="Arial"/>
              </a:rPr>
              <a:t>はじめに</a:t>
            </a:r>
            <a:endParaRPr lang="en-US" sz="4000" b="0" strike="noStrike" spc="-1" dirty="0">
              <a:solidFill>
                <a:schemeClr val="bg1"/>
              </a:solidFill>
              <a:latin typeface="Arial"/>
            </a:endParaRPr>
          </a:p>
        </p:txBody>
      </p:sp>
      <p:sp>
        <p:nvSpPr>
          <p:cNvPr id="6" name="テキスト ボックス 5">
            <a:extLst>
              <a:ext uri="{FF2B5EF4-FFF2-40B4-BE49-F238E27FC236}">
                <a16:creationId xmlns:a16="http://schemas.microsoft.com/office/drawing/2014/main" id="{8719BFBF-EE4D-9ED8-8BE1-89694E96B59E}"/>
              </a:ext>
            </a:extLst>
          </p:cNvPr>
          <p:cNvSpPr txBox="1"/>
          <p:nvPr/>
        </p:nvSpPr>
        <p:spPr>
          <a:xfrm>
            <a:off x="13243752" y="4145184"/>
            <a:ext cx="12950496" cy="2660616"/>
          </a:xfrm>
          <a:prstGeom prst="rect">
            <a:avLst/>
          </a:prstGeom>
          <a:noFill/>
          <a:ln w="0">
            <a:noFill/>
          </a:ln>
        </p:spPr>
        <p:txBody>
          <a:bodyPr lIns="90000" tIns="45000" rIns="90000" bIns="45000" anchor="t">
            <a:noAutofit/>
          </a:bodyPr>
          <a:lstStyle/>
          <a:p>
            <a:r>
              <a:rPr lang="ja-JP" sz="2400" strike="noStrike" spc="-1">
                <a:solidFill>
                  <a:srgbClr val="000000"/>
                </a:solidFill>
                <a:latin typeface="Arial"/>
              </a:rPr>
              <a:t>ここにテキスト文字が入ります</a:t>
            </a:r>
            <a:r>
              <a:rPr lang="ja-JP" altLang="ja-JP" sz="2400" strike="noStrike" spc="-1">
                <a:solidFill>
                  <a:srgbClr val="000000"/>
                </a:solidFill>
                <a:latin typeface="Arial"/>
              </a:rPr>
              <a:t>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a:t>
            </a:r>
            <a:endParaRPr lang="en-US" altLang="ja-JP" sz="2400" strike="noStrike" spc="-1" dirty="0">
              <a:solidFill>
                <a:srgbClr val="000000"/>
              </a:solidFill>
              <a:latin typeface="Arial"/>
            </a:endParaRPr>
          </a:p>
        </p:txBody>
      </p:sp>
      <p:sp>
        <p:nvSpPr>
          <p:cNvPr id="7" name="正方形/長方形 6">
            <a:extLst>
              <a:ext uri="{FF2B5EF4-FFF2-40B4-BE49-F238E27FC236}">
                <a16:creationId xmlns:a16="http://schemas.microsoft.com/office/drawing/2014/main" id="{6BA1C09C-425B-0BBE-DB45-2C66DE2EA8A4}"/>
              </a:ext>
            </a:extLst>
          </p:cNvPr>
          <p:cNvSpPr/>
          <p:nvPr/>
        </p:nvSpPr>
        <p:spPr>
          <a:xfrm>
            <a:off x="13296330" y="3302400"/>
            <a:ext cx="2752955" cy="791056"/>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noAutofit/>
          </a:bodyPr>
          <a:lstStyle/>
          <a:p>
            <a:pPr>
              <a:lnSpc>
                <a:spcPct val="100000"/>
              </a:lnSpc>
            </a:pPr>
            <a:r>
              <a:rPr lang="en-US" sz="4000" spc="-1" dirty="0" err="1">
                <a:solidFill>
                  <a:schemeClr val="bg1"/>
                </a:solidFill>
                <a:latin typeface="Arial"/>
              </a:rPr>
              <a:t>背景</a:t>
            </a:r>
            <a:endParaRPr lang="en-US" sz="4000" b="0" strike="noStrike" spc="-1" dirty="0">
              <a:solidFill>
                <a:schemeClr val="bg1"/>
              </a:solidFill>
              <a:latin typeface="Arial"/>
            </a:endParaRPr>
          </a:p>
        </p:txBody>
      </p:sp>
      <p:sp>
        <p:nvSpPr>
          <p:cNvPr id="8" name="テキスト ボックス 7">
            <a:extLst>
              <a:ext uri="{FF2B5EF4-FFF2-40B4-BE49-F238E27FC236}">
                <a16:creationId xmlns:a16="http://schemas.microsoft.com/office/drawing/2014/main" id="{CFCDF16A-D002-BC3A-DDB6-BA7C49C4EDF3}"/>
              </a:ext>
            </a:extLst>
          </p:cNvPr>
          <p:cNvSpPr txBox="1"/>
          <p:nvPr/>
        </p:nvSpPr>
        <p:spPr>
          <a:xfrm>
            <a:off x="149544" y="7766208"/>
            <a:ext cx="12950496" cy="2660616"/>
          </a:xfrm>
          <a:prstGeom prst="rect">
            <a:avLst/>
          </a:prstGeom>
          <a:noFill/>
          <a:ln w="0">
            <a:noFill/>
          </a:ln>
        </p:spPr>
        <p:txBody>
          <a:bodyPr lIns="90000" tIns="45000" rIns="90000" bIns="45000" anchor="t">
            <a:noAutofit/>
          </a:bodyPr>
          <a:lstStyle/>
          <a:p>
            <a:r>
              <a:rPr lang="ja-JP" sz="2400" strike="noStrike" spc="-1">
                <a:solidFill>
                  <a:srgbClr val="000000"/>
                </a:solidFill>
                <a:latin typeface="Arial"/>
              </a:rPr>
              <a:t>ここにテキスト文字が入ります</a:t>
            </a:r>
            <a:r>
              <a:rPr lang="ja-JP" altLang="ja-JP" sz="2400" strike="noStrike" spc="-1">
                <a:solidFill>
                  <a:srgbClr val="000000"/>
                </a:solidFill>
                <a:latin typeface="Arial"/>
              </a:rPr>
              <a:t>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a:t>
            </a:r>
            <a:endParaRPr lang="en-US" altLang="ja-JP" sz="2400" strike="noStrike" spc="-1" dirty="0">
              <a:solidFill>
                <a:srgbClr val="000000"/>
              </a:solidFill>
              <a:latin typeface="Arial"/>
            </a:endParaRPr>
          </a:p>
        </p:txBody>
      </p:sp>
      <p:sp>
        <p:nvSpPr>
          <p:cNvPr id="9" name="正方形/長方形 8">
            <a:extLst>
              <a:ext uri="{FF2B5EF4-FFF2-40B4-BE49-F238E27FC236}">
                <a16:creationId xmlns:a16="http://schemas.microsoft.com/office/drawing/2014/main" id="{D41B2B9B-81AD-4523-3EDF-01F3FCC6B10F}"/>
              </a:ext>
            </a:extLst>
          </p:cNvPr>
          <p:cNvSpPr/>
          <p:nvPr/>
        </p:nvSpPr>
        <p:spPr>
          <a:xfrm>
            <a:off x="202122" y="6923424"/>
            <a:ext cx="2752955" cy="791056"/>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noAutofit/>
          </a:bodyPr>
          <a:lstStyle/>
          <a:p>
            <a:pPr>
              <a:lnSpc>
                <a:spcPct val="100000"/>
              </a:lnSpc>
            </a:pPr>
            <a:r>
              <a:rPr lang="en-US" sz="4000" spc="-1" dirty="0">
                <a:solidFill>
                  <a:schemeClr val="bg1"/>
                </a:solidFill>
                <a:latin typeface="Arial"/>
              </a:rPr>
              <a:t>症例1</a:t>
            </a:r>
            <a:endParaRPr lang="en-US" sz="4000" b="0" strike="noStrike" spc="-1" dirty="0">
              <a:solidFill>
                <a:schemeClr val="bg1"/>
              </a:solidFill>
              <a:latin typeface="Arial"/>
            </a:endParaRPr>
          </a:p>
        </p:txBody>
      </p:sp>
      <p:sp>
        <p:nvSpPr>
          <p:cNvPr id="10" name="テキスト ボックス 9">
            <a:extLst>
              <a:ext uri="{FF2B5EF4-FFF2-40B4-BE49-F238E27FC236}">
                <a16:creationId xmlns:a16="http://schemas.microsoft.com/office/drawing/2014/main" id="{4831C201-8FC0-C3E1-B690-FE69E0C13EE6}"/>
              </a:ext>
            </a:extLst>
          </p:cNvPr>
          <p:cNvSpPr txBox="1"/>
          <p:nvPr/>
        </p:nvSpPr>
        <p:spPr>
          <a:xfrm>
            <a:off x="13243752" y="7766208"/>
            <a:ext cx="12950496" cy="2660616"/>
          </a:xfrm>
          <a:prstGeom prst="rect">
            <a:avLst/>
          </a:prstGeom>
          <a:noFill/>
          <a:ln w="0">
            <a:noFill/>
          </a:ln>
        </p:spPr>
        <p:txBody>
          <a:bodyPr lIns="90000" tIns="45000" rIns="90000" bIns="45000" anchor="t">
            <a:noAutofit/>
          </a:bodyPr>
          <a:lstStyle/>
          <a:p>
            <a:r>
              <a:rPr lang="ja-JP" sz="2400" strike="noStrike" spc="-1">
                <a:solidFill>
                  <a:srgbClr val="000000"/>
                </a:solidFill>
                <a:latin typeface="Arial"/>
              </a:rPr>
              <a:t>ここにテキスト文字が入ります</a:t>
            </a:r>
            <a:r>
              <a:rPr lang="ja-JP" altLang="ja-JP" sz="2400" strike="noStrike" spc="-1">
                <a:solidFill>
                  <a:srgbClr val="000000"/>
                </a:solidFill>
                <a:latin typeface="Arial"/>
              </a:rPr>
              <a:t>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a:t>
            </a:r>
            <a:endParaRPr lang="en-US" altLang="ja-JP" sz="2400" strike="noStrike" spc="-1" dirty="0">
              <a:solidFill>
                <a:srgbClr val="000000"/>
              </a:solidFill>
              <a:latin typeface="Arial"/>
            </a:endParaRPr>
          </a:p>
        </p:txBody>
      </p:sp>
      <p:sp>
        <p:nvSpPr>
          <p:cNvPr id="11" name="正方形/長方形 10">
            <a:extLst>
              <a:ext uri="{FF2B5EF4-FFF2-40B4-BE49-F238E27FC236}">
                <a16:creationId xmlns:a16="http://schemas.microsoft.com/office/drawing/2014/main" id="{9EE99AC7-6A16-D2E4-DCAA-85CD3B2237B0}"/>
              </a:ext>
            </a:extLst>
          </p:cNvPr>
          <p:cNvSpPr/>
          <p:nvPr/>
        </p:nvSpPr>
        <p:spPr>
          <a:xfrm>
            <a:off x="13296330" y="6923424"/>
            <a:ext cx="2752955" cy="791056"/>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noAutofit/>
          </a:bodyPr>
          <a:lstStyle/>
          <a:p>
            <a:pPr>
              <a:lnSpc>
                <a:spcPct val="100000"/>
              </a:lnSpc>
            </a:pPr>
            <a:r>
              <a:rPr lang="en-US" sz="4000" spc="-1" dirty="0">
                <a:solidFill>
                  <a:schemeClr val="bg1"/>
                </a:solidFill>
                <a:latin typeface="Arial"/>
              </a:rPr>
              <a:t>症例2</a:t>
            </a:r>
            <a:endParaRPr lang="en-US" sz="4000" b="0" strike="noStrike" spc="-1" dirty="0">
              <a:solidFill>
                <a:schemeClr val="bg1"/>
              </a:solidFill>
              <a:latin typeface="Arial"/>
            </a:endParaRPr>
          </a:p>
        </p:txBody>
      </p:sp>
      <p:sp>
        <p:nvSpPr>
          <p:cNvPr id="12" name="正方形/長方形 11">
            <a:extLst>
              <a:ext uri="{FF2B5EF4-FFF2-40B4-BE49-F238E27FC236}">
                <a16:creationId xmlns:a16="http://schemas.microsoft.com/office/drawing/2014/main" id="{1F96ACB3-E6E7-8879-5FC5-F18C4414FCB5}"/>
              </a:ext>
            </a:extLst>
          </p:cNvPr>
          <p:cNvSpPr/>
          <p:nvPr/>
        </p:nvSpPr>
        <p:spPr>
          <a:xfrm>
            <a:off x="202122" y="10544448"/>
            <a:ext cx="2752955" cy="791056"/>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noAutofit/>
          </a:bodyPr>
          <a:lstStyle/>
          <a:p>
            <a:pPr>
              <a:lnSpc>
                <a:spcPct val="100000"/>
              </a:lnSpc>
            </a:pPr>
            <a:r>
              <a:rPr lang="en-US" sz="4000" spc="-1" dirty="0">
                <a:solidFill>
                  <a:schemeClr val="bg1"/>
                </a:solidFill>
                <a:latin typeface="Arial"/>
              </a:rPr>
              <a:t>症例1画像</a:t>
            </a:r>
            <a:endParaRPr lang="en-US" sz="4000" b="0" strike="noStrike" spc="-1" dirty="0">
              <a:solidFill>
                <a:schemeClr val="bg1"/>
              </a:solidFill>
              <a:latin typeface="Arial"/>
            </a:endParaRPr>
          </a:p>
        </p:txBody>
      </p:sp>
      <p:sp>
        <p:nvSpPr>
          <p:cNvPr id="13" name="正方形/長方形 12">
            <a:extLst>
              <a:ext uri="{FF2B5EF4-FFF2-40B4-BE49-F238E27FC236}">
                <a16:creationId xmlns:a16="http://schemas.microsoft.com/office/drawing/2014/main" id="{CFF4DF05-8B23-9B74-C9E5-698CEDE688AB}"/>
              </a:ext>
            </a:extLst>
          </p:cNvPr>
          <p:cNvSpPr/>
          <p:nvPr/>
        </p:nvSpPr>
        <p:spPr>
          <a:xfrm>
            <a:off x="13296330" y="10544448"/>
            <a:ext cx="2752955" cy="791056"/>
          </a:xfrm>
          <a:prstGeom prst="rect">
            <a:avLst/>
          </a:prstGeom>
          <a:noFill/>
          <a:ln w="0">
            <a:noFill/>
          </a:ln>
        </p:spPr>
        <p:style>
          <a:lnRef idx="0">
            <a:scrgbClr r="0" g="0" b="0"/>
          </a:lnRef>
          <a:fillRef idx="0">
            <a:scrgbClr r="0" g="0" b="0"/>
          </a:fillRef>
          <a:effectRef idx="0">
            <a:scrgbClr r="0" g="0" b="0"/>
          </a:effectRef>
          <a:fontRef idx="minor"/>
        </p:style>
        <p:txBody>
          <a:bodyPr wrap="none" lIns="90000" tIns="45000" rIns="90000" bIns="45000" anchor="t">
            <a:noAutofit/>
          </a:bodyPr>
          <a:lstStyle/>
          <a:p>
            <a:pPr>
              <a:lnSpc>
                <a:spcPct val="100000"/>
              </a:lnSpc>
            </a:pPr>
            <a:r>
              <a:rPr lang="en-US" sz="4000" spc="-1" dirty="0">
                <a:solidFill>
                  <a:schemeClr val="bg1"/>
                </a:solidFill>
                <a:latin typeface="Arial"/>
              </a:rPr>
              <a:t>症例2画像</a:t>
            </a:r>
            <a:endParaRPr lang="en-US" sz="4000" b="0" strike="noStrike" spc="-1" dirty="0">
              <a:solidFill>
                <a:schemeClr val="bg1"/>
              </a:solidFill>
              <a:latin typeface="Arial"/>
            </a:endParaRPr>
          </a:p>
        </p:txBody>
      </p:sp>
      <p:sp>
        <p:nvSpPr>
          <p:cNvPr id="14" name="テキスト ボックス 13">
            <a:extLst>
              <a:ext uri="{FF2B5EF4-FFF2-40B4-BE49-F238E27FC236}">
                <a16:creationId xmlns:a16="http://schemas.microsoft.com/office/drawing/2014/main" id="{A4824A78-11F3-5F71-D5A1-3A38541ADFF2}"/>
              </a:ext>
            </a:extLst>
          </p:cNvPr>
          <p:cNvSpPr txBox="1"/>
          <p:nvPr/>
        </p:nvSpPr>
        <p:spPr>
          <a:xfrm>
            <a:off x="149544" y="17568576"/>
            <a:ext cx="12950496" cy="861120"/>
          </a:xfrm>
          <a:prstGeom prst="rect">
            <a:avLst/>
          </a:prstGeom>
          <a:noFill/>
          <a:ln w="0">
            <a:noFill/>
          </a:ln>
        </p:spPr>
        <p:txBody>
          <a:bodyPr lIns="90000" tIns="45000" rIns="90000" bIns="45000" anchor="t">
            <a:noAutofit/>
          </a:bodyPr>
          <a:lstStyle/>
          <a:p>
            <a:r>
              <a:rPr lang="ja-JP" sz="2400" strike="noStrike" spc="-1">
                <a:solidFill>
                  <a:srgbClr val="000000"/>
                </a:solidFill>
                <a:latin typeface="Arial"/>
              </a:rPr>
              <a:t>ここにテキスト文字が入ります</a:t>
            </a:r>
            <a:r>
              <a:rPr lang="ja-JP" altLang="ja-JP" sz="2400" strike="noStrike" spc="-1">
                <a:solidFill>
                  <a:srgbClr val="000000"/>
                </a:solidFill>
                <a:latin typeface="Arial"/>
              </a:rPr>
              <a:t>ここにテキスト文字が入りますここにテキスト文字が入りますここにテキスト文字が入りますここにテキスト文字が入りますここにテキスト文字が入り</a:t>
            </a:r>
            <a:endParaRPr lang="en-US" altLang="ja-JP" sz="2400" strike="noStrike" spc="-1" dirty="0">
              <a:solidFill>
                <a:srgbClr val="000000"/>
              </a:solidFill>
              <a:latin typeface="Arial"/>
            </a:endParaRPr>
          </a:p>
        </p:txBody>
      </p:sp>
      <p:sp>
        <p:nvSpPr>
          <p:cNvPr id="15" name="テキスト ボックス 14">
            <a:extLst>
              <a:ext uri="{FF2B5EF4-FFF2-40B4-BE49-F238E27FC236}">
                <a16:creationId xmlns:a16="http://schemas.microsoft.com/office/drawing/2014/main" id="{378D0717-8997-CA3F-5F52-9309E59423E6}"/>
              </a:ext>
            </a:extLst>
          </p:cNvPr>
          <p:cNvSpPr txBox="1"/>
          <p:nvPr/>
        </p:nvSpPr>
        <p:spPr>
          <a:xfrm>
            <a:off x="13243752" y="17568576"/>
            <a:ext cx="12950496" cy="861120"/>
          </a:xfrm>
          <a:prstGeom prst="rect">
            <a:avLst/>
          </a:prstGeom>
          <a:noFill/>
          <a:ln w="0">
            <a:noFill/>
          </a:ln>
        </p:spPr>
        <p:txBody>
          <a:bodyPr lIns="90000" tIns="45000" rIns="90000" bIns="45000" anchor="t">
            <a:noAutofit/>
          </a:bodyPr>
          <a:lstStyle/>
          <a:p>
            <a:r>
              <a:rPr lang="ja-JP" sz="2400" strike="noStrike" spc="-1">
                <a:solidFill>
                  <a:srgbClr val="000000"/>
                </a:solidFill>
                <a:latin typeface="Arial"/>
              </a:rPr>
              <a:t>ここにテキスト文字が入ります</a:t>
            </a:r>
            <a:r>
              <a:rPr lang="ja-JP" altLang="ja-JP" sz="2400" strike="noStrike" spc="-1">
                <a:solidFill>
                  <a:srgbClr val="000000"/>
                </a:solidFill>
                <a:latin typeface="Arial"/>
              </a:rPr>
              <a:t>ここにテキスト文字が入りますここにテキスト文字が入りますここにテキスト文字が入りますここにテキスト文字が入りますここにテキスト文字が入り</a:t>
            </a:r>
            <a:endParaRPr lang="en-US" altLang="ja-JP" sz="2400" strike="noStrike" spc="-1" dirty="0">
              <a:solidFill>
                <a:srgbClr val="000000"/>
              </a:solidFill>
              <a:latin typeface="Arial"/>
            </a:endParaRPr>
          </a:p>
        </p:txBody>
      </p:sp>
      <p:sp>
        <p:nvSpPr>
          <p:cNvPr id="16" name="テキスト ボックス 15">
            <a:extLst>
              <a:ext uri="{FF2B5EF4-FFF2-40B4-BE49-F238E27FC236}">
                <a16:creationId xmlns:a16="http://schemas.microsoft.com/office/drawing/2014/main" id="{70B1AE5C-659B-0910-F3B3-60C996E40333}"/>
              </a:ext>
            </a:extLst>
          </p:cNvPr>
          <p:cNvSpPr txBox="1"/>
          <p:nvPr/>
        </p:nvSpPr>
        <p:spPr>
          <a:xfrm>
            <a:off x="6096240" y="19543680"/>
            <a:ext cx="19877760" cy="7745976"/>
          </a:xfrm>
          <a:prstGeom prst="rect">
            <a:avLst/>
          </a:prstGeom>
          <a:noFill/>
          <a:ln w="0">
            <a:noFill/>
          </a:ln>
        </p:spPr>
        <p:txBody>
          <a:bodyPr lIns="90000" tIns="45000" rIns="90000" bIns="45000" anchor="t">
            <a:noAutofit/>
          </a:bodyPr>
          <a:lstStyle/>
          <a:p>
            <a:r>
              <a:rPr lang="ja-JP" sz="2400" strike="noStrike" spc="-1">
                <a:solidFill>
                  <a:srgbClr val="000000"/>
                </a:solidFill>
                <a:latin typeface="Arial"/>
              </a:rPr>
              <a:t>ここにテキスト文字が入ります</a:t>
            </a:r>
            <a:r>
              <a:rPr lang="ja-JP" altLang="ja-JP" sz="2400" strike="noStrike" spc="-1">
                <a:solidFill>
                  <a:srgbClr val="000000"/>
                </a:solidFill>
                <a:latin typeface="Arial"/>
              </a:rPr>
              <a:t>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a:t>
            </a:r>
            <a:endParaRPr lang="en-US" altLang="ja-JP" sz="2400" strike="noStrike" spc="-1" dirty="0">
              <a:solidFill>
                <a:srgbClr val="000000"/>
              </a:solidFill>
              <a:latin typeface="Arial"/>
            </a:endParaRPr>
          </a:p>
        </p:txBody>
      </p:sp>
      <p:sp>
        <p:nvSpPr>
          <p:cNvPr id="29" name="テキスト ボックス 28">
            <a:extLst>
              <a:ext uri="{FF2B5EF4-FFF2-40B4-BE49-F238E27FC236}">
                <a16:creationId xmlns:a16="http://schemas.microsoft.com/office/drawing/2014/main" id="{830F8CA0-4779-9140-77ED-23F16728B23C}"/>
              </a:ext>
            </a:extLst>
          </p:cNvPr>
          <p:cNvSpPr txBox="1"/>
          <p:nvPr/>
        </p:nvSpPr>
        <p:spPr>
          <a:xfrm>
            <a:off x="149544" y="28577952"/>
            <a:ext cx="5454576" cy="3869208"/>
          </a:xfrm>
          <a:prstGeom prst="rect">
            <a:avLst/>
          </a:prstGeom>
          <a:noFill/>
          <a:ln w="0">
            <a:noFill/>
          </a:ln>
        </p:spPr>
        <p:txBody>
          <a:bodyPr lIns="90000" tIns="45000" rIns="90000" bIns="45000" anchor="t">
            <a:noAutofit/>
          </a:bodyPr>
          <a:lstStyle/>
          <a:p>
            <a:r>
              <a:rPr lang="ja-JP" sz="2400" strike="noStrike" spc="-1">
                <a:solidFill>
                  <a:srgbClr val="000000"/>
                </a:solidFill>
                <a:latin typeface="Arial"/>
              </a:rPr>
              <a:t>ここにテキスト文字が入ります</a:t>
            </a:r>
            <a:r>
              <a:rPr lang="ja-JP" altLang="ja-JP" sz="2400" strike="noStrike" spc="-1">
                <a:solidFill>
                  <a:srgbClr val="000000"/>
                </a:solidFill>
                <a:latin typeface="Arial"/>
              </a:rPr>
              <a:t>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a:t>
            </a:r>
            <a:endParaRPr lang="en-US" altLang="ja-JP" sz="2400" strike="noStrike" spc="-1" dirty="0">
              <a:solidFill>
                <a:srgbClr val="000000"/>
              </a:solidFill>
              <a:latin typeface="Arial"/>
            </a:endParaRPr>
          </a:p>
        </p:txBody>
      </p:sp>
      <p:sp>
        <p:nvSpPr>
          <p:cNvPr id="30" name="テキスト ボックス 29">
            <a:extLst>
              <a:ext uri="{FF2B5EF4-FFF2-40B4-BE49-F238E27FC236}">
                <a16:creationId xmlns:a16="http://schemas.microsoft.com/office/drawing/2014/main" id="{3B6C3B25-D446-9F50-79A3-FDB2329C7E20}"/>
              </a:ext>
            </a:extLst>
          </p:cNvPr>
          <p:cNvSpPr txBox="1"/>
          <p:nvPr/>
        </p:nvSpPr>
        <p:spPr>
          <a:xfrm>
            <a:off x="149544" y="32601312"/>
            <a:ext cx="12948336" cy="1163808"/>
          </a:xfrm>
          <a:prstGeom prst="rect">
            <a:avLst/>
          </a:prstGeom>
          <a:noFill/>
          <a:ln w="0">
            <a:noFill/>
          </a:ln>
        </p:spPr>
        <p:txBody>
          <a:bodyPr lIns="90000" tIns="45000" rIns="90000" bIns="45000" anchor="t">
            <a:noAutofit/>
          </a:bodyPr>
          <a:lstStyle/>
          <a:p>
            <a:r>
              <a:rPr lang="ja-JP" sz="2400" strike="noStrike" spc="-1">
                <a:solidFill>
                  <a:srgbClr val="000000"/>
                </a:solidFill>
                <a:latin typeface="Arial"/>
              </a:rPr>
              <a:t>ここにテキスト文字が入ります</a:t>
            </a:r>
            <a:r>
              <a:rPr lang="ja-JP" altLang="ja-JP" sz="2400" strike="noStrike" spc="-1">
                <a:solidFill>
                  <a:srgbClr val="000000"/>
                </a:solidFill>
                <a:latin typeface="Arial"/>
              </a:rPr>
              <a:t>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a:t>
            </a:r>
            <a:endParaRPr lang="en-US" altLang="ja-JP" sz="2400" strike="noStrike" spc="-1" dirty="0">
              <a:solidFill>
                <a:srgbClr val="000000"/>
              </a:solidFill>
              <a:latin typeface="Arial"/>
            </a:endParaRPr>
          </a:p>
        </p:txBody>
      </p:sp>
      <p:sp>
        <p:nvSpPr>
          <p:cNvPr id="31" name="テキスト ボックス 30">
            <a:extLst>
              <a:ext uri="{FF2B5EF4-FFF2-40B4-BE49-F238E27FC236}">
                <a16:creationId xmlns:a16="http://schemas.microsoft.com/office/drawing/2014/main" id="{96755B1A-EFE7-1326-DAB9-32704812B1CA}"/>
              </a:ext>
            </a:extLst>
          </p:cNvPr>
          <p:cNvSpPr txBox="1"/>
          <p:nvPr/>
        </p:nvSpPr>
        <p:spPr>
          <a:xfrm>
            <a:off x="13243752" y="28577952"/>
            <a:ext cx="5454576" cy="3869208"/>
          </a:xfrm>
          <a:prstGeom prst="rect">
            <a:avLst/>
          </a:prstGeom>
          <a:noFill/>
          <a:ln w="0">
            <a:noFill/>
          </a:ln>
        </p:spPr>
        <p:txBody>
          <a:bodyPr lIns="90000" tIns="45000" rIns="90000" bIns="45000" anchor="t">
            <a:noAutofit/>
          </a:bodyPr>
          <a:lstStyle/>
          <a:p>
            <a:r>
              <a:rPr lang="ja-JP" sz="2400" strike="noStrike" spc="-1">
                <a:solidFill>
                  <a:srgbClr val="000000"/>
                </a:solidFill>
                <a:latin typeface="Arial"/>
              </a:rPr>
              <a:t>ここにテキスト文字が入ります</a:t>
            </a:r>
            <a:r>
              <a:rPr lang="ja-JP" altLang="ja-JP" sz="2400" strike="noStrike" spc="-1">
                <a:solidFill>
                  <a:srgbClr val="000000"/>
                </a:solidFill>
                <a:latin typeface="Arial"/>
              </a:rPr>
              <a:t>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a:t>
            </a:r>
            <a:endParaRPr lang="en-US" altLang="ja-JP" sz="2400" strike="noStrike" spc="-1" dirty="0">
              <a:solidFill>
                <a:srgbClr val="000000"/>
              </a:solidFill>
              <a:latin typeface="Arial"/>
            </a:endParaRPr>
          </a:p>
        </p:txBody>
      </p:sp>
      <p:sp>
        <p:nvSpPr>
          <p:cNvPr id="32" name="テキスト ボックス 31">
            <a:extLst>
              <a:ext uri="{FF2B5EF4-FFF2-40B4-BE49-F238E27FC236}">
                <a16:creationId xmlns:a16="http://schemas.microsoft.com/office/drawing/2014/main" id="{CE009A03-B0F6-B130-D67F-9EC97C9C6E99}"/>
              </a:ext>
            </a:extLst>
          </p:cNvPr>
          <p:cNvSpPr txBox="1"/>
          <p:nvPr/>
        </p:nvSpPr>
        <p:spPr>
          <a:xfrm>
            <a:off x="13243752" y="32601312"/>
            <a:ext cx="12948336" cy="1163808"/>
          </a:xfrm>
          <a:prstGeom prst="rect">
            <a:avLst/>
          </a:prstGeom>
          <a:noFill/>
          <a:ln w="0">
            <a:noFill/>
          </a:ln>
        </p:spPr>
        <p:txBody>
          <a:bodyPr lIns="90000" tIns="45000" rIns="90000" bIns="45000" anchor="t">
            <a:noAutofit/>
          </a:bodyPr>
          <a:lstStyle/>
          <a:p>
            <a:r>
              <a:rPr lang="ja-JP" sz="2400" strike="noStrike" spc="-1">
                <a:solidFill>
                  <a:srgbClr val="000000"/>
                </a:solidFill>
                <a:latin typeface="Arial"/>
              </a:rPr>
              <a:t>ここにテキスト文字が入ります</a:t>
            </a:r>
            <a:r>
              <a:rPr lang="ja-JP" altLang="ja-JP" sz="2400" strike="noStrike" spc="-1">
                <a:solidFill>
                  <a:srgbClr val="000000"/>
                </a:solidFill>
                <a:latin typeface="Arial"/>
              </a:rPr>
              <a:t>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a:t>
            </a:r>
            <a:endParaRPr lang="en-US" altLang="ja-JP" sz="2400" strike="noStrike" spc="-1" dirty="0">
              <a:solidFill>
                <a:srgbClr val="000000"/>
              </a:solidFill>
              <a:latin typeface="Arial"/>
            </a:endParaRPr>
          </a:p>
        </p:txBody>
      </p:sp>
      <p:sp>
        <p:nvSpPr>
          <p:cNvPr id="33" name="テキスト ボックス 32">
            <a:extLst>
              <a:ext uri="{FF2B5EF4-FFF2-40B4-BE49-F238E27FC236}">
                <a16:creationId xmlns:a16="http://schemas.microsoft.com/office/drawing/2014/main" id="{6661ADF0-0CEA-45D6-68F3-9BABF3FB8B48}"/>
              </a:ext>
            </a:extLst>
          </p:cNvPr>
          <p:cNvSpPr txBox="1"/>
          <p:nvPr/>
        </p:nvSpPr>
        <p:spPr>
          <a:xfrm>
            <a:off x="218080" y="34686144"/>
            <a:ext cx="25771878" cy="2233656"/>
          </a:xfrm>
          <a:prstGeom prst="rect">
            <a:avLst/>
          </a:prstGeom>
          <a:noFill/>
          <a:ln w="0">
            <a:noFill/>
          </a:ln>
        </p:spPr>
        <p:txBody>
          <a:bodyPr lIns="90000" tIns="45000" rIns="90000" bIns="45000" anchor="t">
            <a:noAutofit/>
          </a:bodyPr>
          <a:lstStyle/>
          <a:p>
            <a:r>
              <a:rPr lang="ja-JP" sz="2400" strike="noStrike" spc="-1">
                <a:solidFill>
                  <a:srgbClr val="000000"/>
                </a:solidFill>
                <a:latin typeface="Arial"/>
              </a:rPr>
              <a:t>ここにテキスト文字が入ります</a:t>
            </a:r>
            <a:r>
              <a:rPr lang="ja-JP" altLang="ja-JP" sz="2400" strike="noStrike" spc="-1">
                <a:solidFill>
                  <a:srgbClr val="000000"/>
                </a:solidFill>
                <a:latin typeface="Arial"/>
              </a:rPr>
              <a:t>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字が入りますここにテキスト文</a:t>
            </a:r>
            <a:endParaRPr lang="en-US" altLang="ja-JP" sz="2400" strike="noStrike" spc="-1" dirty="0">
              <a:solidFill>
                <a:srgbClr val="000000"/>
              </a:solidFill>
              <a:latin typeface="Arial"/>
            </a:endParaRPr>
          </a:p>
        </p:txBody>
      </p:sp>
      <p:grpSp>
        <p:nvGrpSpPr>
          <p:cNvPr id="17" name="グループ化 16">
            <a:extLst>
              <a:ext uri="{FF2B5EF4-FFF2-40B4-BE49-F238E27FC236}">
                <a16:creationId xmlns:a16="http://schemas.microsoft.com/office/drawing/2014/main" id="{F5668A32-7F3A-1C0F-FD20-1EFF6DC54A3B}"/>
              </a:ext>
            </a:extLst>
          </p:cNvPr>
          <p:cNvGrpSpPr/>
          <p:nvPr/>
        </p:nvGrpSpPr>
        <p:grpSpPr>
          <a:xfrm>
            <a:off x="27507206" y="15013608"/>
            <a:ext cx="14113568" cy="9768556"/>
            <a:chOff x="27507206" y="15013608"/>
            <a:chExt cx="14113568" cy="9768556"/>
          </a:xfrm>
        </p:grpSpPr>
        <p:sp>
          <p:nvSpPr>
            <p:cNvPr id="18" name="テキスト ボックス 17">
              <a:extLst>
                <a:ext uri="{FF2B5EF4-FFF2-40B4-BE49-F238E27FC236}">
                  <a16:creationId xmlns:a16="http://schemas.microsoft.com/office/drawing/2014/main" id="{454A81A0-6BC7-F735-B153-1658D5892676}"/>
                </a:ext>
              </a:extLst>
            </p:cNvPr>
            <p:cNvSpPr txBox="1"/>
            <p:nvPr/>
          </p:nvSpPr>
          <p:spPr>
            <a:xfrm>
              <a:off x="27507206" y="15013608"/>
              <a:ext cx="11520000" cy="1077218"/>
            </a:xfrm>
            <a:prstGeom prst="rect">
              <a:avLst/>
            </a:prstGeom>
            <a:noFill/>
          </p:spPr>
          <p:txBody>
            <a:bodyPr wrap="square" lIns="0" tIns="0" rIns="0" bIns="0" rtlCol="0">
              <a:spAutoFit/>
            </a:bodyPr>
            <a:lstStyle/>
            <a:p>
              <a:pPr algn="ctr"/>
              <a:r>
                <a:rPr lang="en-US" altLang="ja-JP" sz="7000" b="1" dirty="0">
                  <a:latin typeface="ＭＳ ゴシック" pitchFamily="49" charset="-128"/>
                  <a:ea typeface="ＭＳ ゴシック" pitchFamily="49" charset="-128"/>
                </a:rPr>
                <a:t>B1</a:t>
              </a:r>
            </a:p>
          </p:txBody>
        </p:sp>
        <p:sp>
          <p:nvSpPr>
            <p:cNvPr id="19" name="テキスト ボックス 18">
              <a:extLst>
                <a:ext uri="{FF2B5EF4-FFF2-40B4-BE49-F238E27FC236}">
                  <a16:creationId xmlns:a16="http://schemas.microsoft.com/office/drawing/2014/main" id="{E44066F0-F9E3-EB6F-BFBC-942A7B66A984}"/>
                </a:ext>
              </a:extLst>
            </p:cNvPr>
            <p:cNvSpPr txBox="1"/>
            <p:nvPr/>
          </p:nvSpPr>
          <p:spPr>
            <a:xfrm>
              <a:off x="27507206" y="16470950"/>
              <a:ext cx="11520000" cy="4320000"/>
            </a:xfrm>
            <a:prstGeom prst="rect">
              <a:avLst/>
            </a:prstGeom>
            <a:noFill/>
            <a:ln>
              <a:solidFill>
                <a:srgbClr val="FF0000"/>
              </a:solidFill>
            </a:ln>
          </p:spPr>
          <p:txBody>
            <a:bodyPr wrap="square" lIns="0" tIns="540000" rIns="0" bIns="540000" rtlCol="0">
              <a:spAutoFit/>
            </a:bodyPr>
            <a:lstStyle/>
            <a:p>
              <a:pPr algn="ctr"/>
              <a:r>
                <a:rPr lang="ja-JP" altLang="en-US" sz="7000">
                  <a:latin typeface="ＭＳ ゴシック" pitchFamily="49" charset="-128"/>
                  <a:ea typeface="ＭＳ ゴシック" pitchFamily="49" charset="-128"/>
                </a:rPr>
                <a:t>ページ設定</a:t>
              </a:r>
              <a:r>
                <a:rPr lang="en-US" altLang="ja-JP" sz="7000" b="1" baseline="40000">
                  <a:latin typeface="ＭＳ ゴシック" pitchFamily="49" charset="-128"/>
                  <a:ea typeface="ＭＳ ゴシック" pitchFamily="49" charset="-128"/>
                </a:rPr>
                <a:t>※</a:t>
              </a:r>
              <a:endParaRPr lang="en-US" altLang="ja-JP" sz="7000">
                <a:latin typeface="ＭＳ ゴシック" pitchFamily="49" charset="-128"/>
                <a:ea typeface="ＭＳ ゴシック" pitchFamily="49" charset="-128"/>
              </a:endParaRPr>
            </a:p>
            <a:p>
              <a:pPr algn="ctr"/>
              <a:r>
                <a:rPr lang="ja-JP" altLang="en-US" sz="7000">
                  <a:latin typeface="ＭＳ ゴシック" pitchFamily="49" charset="-128"/>
                  <a:ea typeface="ＭＳ ゴシック" pitchFamily="49" charset="-128"/>
                </a:rPr>
                <a:t>幅　 </a:t>
              </a:r>
              <a:r>
                <a:rPr lang="en-US" altLang="ja-JP" sz="7000">
                  <a:latin typeface="ＭＳ ゴシック" pitchFamily="49" charset="-128"/>
                  <a:ea typeface="ＭＳ ゴシック" pitchFamily="49" charset="-128"/>
                </a:rPr>
                <a:t>72.8cm</a:t>
              </a:r>
            </a:p>
            <a:p>
              <a:pPr algn="ctr"/>
              <a:r>
                <a:rPr lang="ja-JP" altLang="en-US" sz="7000">
                  <a:latin typeface="ＭＳ ゴシック" pitchFamily="49" charset="-128"/>
                  <a:ea typeface="ＭＳ ゴシック" pitchFamily="49" charset="-128"/>
                </a:rPr>
                <a:t>高さ  </a:t>
              </a:r>
              <a:r>
                <a:rPr lang="en-US" altLang="ja-JP" sz="7000">
                  <a:latin typeface="ＭＳ ゴシック" pitchFamily="49" charset="-128"/>
                  <a:ea typeface="ＭＳ ゴシック" pitchFamily="49" charset="-128"/>
                </a:rPr>
                <a:t>103cm</a:t>
              </a:r>
            </a:p>
          </p:txBody>
        </p:sp>
        <p:sp>
          <p:nvSpPr>
            <p:cNvPr id="20" name="テキスト ボックス 19">
              <a:extLst>
                <a:ext uri="{FF2B5EF4-FFF2-40B4-BE49-F238E27FC236}">
                  <a16:creationId xmlns:a16="http://schemas.microsoft.com/office/drawing/2014/main" id="{04B7C86E-C37A-661B-D869-09C15EB1B913}"/>
                </a:ext>
              </a:extLst>
            </p:cNvPr>
            <p:cNvSpPr txBox="1"/>
            <p:nvPr/>
          </p:nvSpPr>
          <p:spPr>
            <a:xfrm>
              <a:off x="27507206" y="21319678"/>
              <a:ext cx="14113568" cy="3462486"/>
            </a:xfrm>
            <a:prstGeom prst="rect">
              <a:avLst/>
            </a:prstGeom>
            <a:noFill/>
          </p:spPr>
          <p:txBody>
            <a:bodyPr wrap="square" lIns="0" tIns="0" rIns="0" bIns="0" rtlCol="0">
              <a:spAutoFit/>
            </a:bodyPr>
            <a:lstStyle/>
            <a:p>
              <a:r>
                <a:rPr lang="en-US" altLang="ja-JP" sz="4500" b="1" dirty="0">
                  <a:latin typeface="ＭＳ ゴシック" pitchFamily="49" charset="-128"/>
                  <a:ea typeface="ＭＳ ゴシック" pitchFamily="49" charset="-128"/>
                </a:rPr>
                <a:t>※</a:t>
              </a:r>
              <a:r>
                <a:rPr lang="en-US" altLang="ja-JP" sz="4500" dirty="0">
                  <a:latin typeface="ＭＳ ゴシック" pitchFamily="49" charset="-128"/>
                  <a:ea typeface="ＭＳ ゴシック" pitchFamily="49" charset="-128"/>
                </a:rPr>
                <a:t>PowerPoint</a:t>
              </a:r>
              <a:r>
                <a:rPr lang="ja-JP" altLang="en-US" sz="4500" dirty="0">
                  <a:latin typeface="ＭＳ ゴシック" pitchFamily="49" charset="-128"/>
                  <a:ea typeface="ＭＳ ゴシック" pitchFamily="49" charset="-128"/>
                </a:rPr>
                <a:t>のバージョンによっては数値に</a:t>
              </a:r>
              <a:endParaRPr lang="en-US" altLang="ja-JP" sz="4500" dirty="0">
                <a:latin typeface="ＭＳ ゴシック" pitchFamily="49" charset="-128"/>
                <a:ea typeface="ＭＳ ゴシック" pitchFamily="49" charset="-128"/>
              </a:endParaRPr>
            </a:p>
            <a:p>
              <a:r>
                <a:rPr lang="ja-JP" altLang="en-US" sz="4500" dirty="0">
                  <a:latin typeface="ＭＳ ゴシック" pitchFamily="49" charset="-128"/>
                  <a:ea typeface="ＭＳ ゴシック" pitchFamily="49" charset="-128"/>
                </a:rPr>
                <a:t>　若干誤差が生じている場合がありますが、</a:t>
              </a:r>
              <a:endParaRPr lang="en-US" altLang="ja-JP" sz="4500" dirty="0">
                <a:latin typeface="ＭＳ ゴシック" pitchFamily="49" charset="-128"/>
                <a:ea typeface="ＭＳ ゴシック" pitchFamily="49" charset="-128"/>
              </a:endParaRPr>
            </a:p>
            <a:p>
              <a:r>
                <a:rPr lang="ja-JP" altLang="en-US" sz="4500" dirty="0">
                  <a:latin typeface="ＭＳ ゴシック" pitchFamily="49" charset="-128"/>
                  <a:ea typeface="ＭＳ ゴシック" pitchFamily="49" charset="-128"/>
                </a:rPr>
                <a:t>　そのまま作成いただいて問題ございません。</a:t>
              </a:r>
              <a:endParaRPr lang="en-US" altLang="ja-JP" sz="4500" dirty="0">
                <a:latin typeface="ＭＳ ゴシック" pitchFamily="49" charset="-128"/>
                <a:ea typeface="ＭＳ ゴシック" pitchFamily="49" charset="-128"/>
              </a:endParaRPr>
            </a:p>
            <a:p>
              <a:endParaRPr lang="en-US" altLang="ja-JP" sz="4500" dirty="0">
                <a:latin typeface="ＭＳ ゴシック" pitchFamily="49" charset="-128"/>
                <a:ea typeface="ＭＳ ゴシック" pitchFamily="49" charset="-128"/>
              </a:endParaRPr>
            </a:p>
            <a:p>
              <a:endParaRPr lang="en-US" altLang="ja-JP" sz="4500" dirty="0">
                <a:latin typeface="ＭＳ ゴシック" pitchFamily="49" charset="-128"/>
                <a:ea typeface="ＭＳ ゴシック" pitchFamily="49" charset="-128"/>
              </a:endParaRPr>
            </a:p>
          </p:txBody>
        </p:sp>
      </p:grpSp>
      <p:sp>
        <p:nvSpPr>
          <p:cNvPr id="21" name="正方形/長方形 20">
            <a:extLst>
              <a:ext uri="{FF2B5EF4-FFF2-40B4-BE49-F238E27FC236}">
                <a16:creationId xmlns:a16="http://schemas.microsoft.com/office/drawing/2014/main" id="{5C270C2B-91E1-1839-5A68-CD67E64E4F83}"/>
              </a:ext>
            </a:extLst>
          </p:cNvPr>
          <p:cNvSpPr/>
          <p:nvPr/>
        </p:nvSpPr>
        <p:spPr>
          <a:xfrm>
            <a:off x="27507206" y="24782164"/>
            <a:ext cx="20738304" cy="4093428"/>
          </a:xfrm>
          <a:prstGeom prst="rect">
            <a:avLst/>
          </a:prstGeom>
        </p:spPr>
        <p:txBody>
          <a:bodyPr wrap="square">
            <a:spAutoFit/>
          </a:bodyPr>
          <a:lstStyle/>
          <a:p>
            <a:r>
              <a:rPr lang="en-US" altLang="ja-JP" sz="6500" u="sng" dirty="0">
                <a:latin typeface="ＭＳ ゴシック" pitchFamily="49" charset="-128"/>
                <a:ea typeface="ＭＳ ゴシック" pitchFamily="49" charset="-128"/>
              </a:rPr>
              <a:t>※</a:t>
            </a:r>
            <a:r>
              <a:rPr lang="ja-JP" altLang="en-US" sz="6500" u="sng">
                <a:latin typeface="ＭＳ ゴシック" pitchFamily="49" charset="-128"/>
                <a:ea typeface="ＭＳ ゴシック" pitchFamily="49" charset="-128"/>
              </a:rPr>
              <a:t>ご入稿時は、必ず</a:t>
            </a:r>
            <a:r>
              <a:rPr lang="en-US" altLang="ja-JP" sz="6500" u="sng" dirty="0">
                <a:solidFill>
                  <a:srgbClr val="FF0000"/>
                </a:solidFill>
                <a:latin typeface="ＭＳ ゴシック" pitchFamily="49" charset="-128"/>
                <a:ea typeface="ＭＳ ゴシック" pitchFamily="49" charset="-128"/>
              </a:rPr>
              <a:t>PDF</a:t>
            </a:r>
            <a:r>
              <a:rPr lang="ja-JP" altLang="en-US" sz="6500" u="sng">
                <a:latin typeface="ＭＳ ゴシック" pitchFamily="49" charset="-128"/>
                <a:ea typeface="ＭＳ ゴシック" pitchFamily="49" charset="-128"/>
              </a:rPr>
              <a:t>ファイルにてご入稿ください。</a:t>
            </a:r>
            <a:endParaRPr lang="en-US" altLang="ja-JP" sz="6500" u="sng" dirty="0">
              <a:latin typeface="ＭＳ ゴシック" pitchFamily="49" charset="-128"/>
              <a:ea typeface="ＭＳ ゴシック" pitchFamily="49" charset="-128"/>
            </a:endParaRPr>
          </a:p>
          <a:p>
            <a:r>
              <a:rPr lang="ja-JP" altLang="en-US" sz="6500" u="sng">
                <a:latin typeface="ＭＳ ゴシック" pitchFamily="49" charset="-128"/>
                <a:ea typeface="ＭＳ ゴシック" pitchFamily="49" charset="-128"/>
              </a:rPr>
              <a:t>（</a:t>
            </a:r>
            <a:r>
              <a:rPr lang="en-US" altLang="ja-JP" sz="6500" u="sng" dirty="0">
                <a:solidFill>
                  <a:srgbClr val="FF0000"/>
                </a:solidFill>
                <a:latin typeface="ＭＳ ゴシック" pitchFamily="49" charset="-128"/>
                <a:ea typeface="ＭＳ ゴシック" pitchFamily="49" charset="-128"/>
              </a:rPr>
              <a:t>PDF</a:t>
            </a:r>
            <a:r>
              <a:rPr lang="ja-JP" altLang="en-US" sz="6500" u="sng">
                <a:latin typeface="ＭＳ ゴシック" pitchFamily="49" charset="-128"/>
                <a:ea typeface="ＭＳ ゴシック" pitchFamily="49" charset="-128"/>
              </a:rPr>
              <a:t>が印刷データになります）</a:t>
            </a:r>
            <a:endParaRPr lang="en-US" altLang="ja-JP" sz="6500" u="sng" dirty="0">
              <a:latin typeface="ＭＳ ゴシック" pitchFamily="49" charset="-128"/>
              <a:ea typeface="ＭＳ ゴシック" pitchFamily="49" charset="-128"/>
            </a:endParaRPr>
          </a:p>
          <a:p>
            <a:r>
              <a:rPr lang="en-US" altLang="ja-JP" sz="6500" u="sng" dirty="0">
                <a:latin typeface="ＭＳ ゴシック" pitchFamily="49" charset="-128"/>
                <a:ea typeface="ＭＳ ゴシック" pitchFamily="49" charset="-128"/>
              </a:rPr>
              <a:t>※</a:t>
            </a:r>
            <a:r>
              <a:rPr lang="en-US" altLang="ja-JP" sz="6500" u="sng" dirty="0">
                <a:solidFill>
                  <a:srgbClr val="FF0000"/>
                </a:solidFill>
                <a:latin typeface="ＭＳ ゴシック" pitchFamily="49" charset="-128"/>
                <a:ea typeface="ＭＳ ゴシック" pitchFamily="49" charset="-128"/>
              </a:rPr>
              <a:t>PDF</a:t>
            </a:r>
            <a:r>
              <a:rPr lang="ja-JP" altLang="en-US" sz="6500" u="sng">
                <a:latin typeface="ＭＳ ゴシック" pitchFamily="49" charset="-128"/>
                <a:ea typeface="ＭＳ ゴシック" pitchFamily="49" charset="-128"/>
              </a:rPr>
              <a:t>入稿の際、変換時に文字化け等がないか必ずお客様でご確認いただき、ご入稿ください。</a:t>
            </a:r>
            <a:endParaRPr lang="ja-JP" altLang="en-US" sz="6500" u="sng" dirty="0">
              <a:latin typeface="ＭＳ ゴシック" pitchFamily="49" charset="-128"/>
              <a:ea typeface="ＭＳ ゴシック" pitchFamily="49" charset="-128"/>
            </a:endParaRPr>
          </a:p>
        </p:txBody>
      </p:sp>
    </p:spTree>
  </p:cSld>
  <p:clrMapOvr>
    <a:masterClrMapping/>
  </p:clrMapOvr>
</p:sld>
</file>

<file path=ppt/theme/theme1.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majorFont>
      <a:minorFont>
        <a:latin typeface="Calibri"/>
        <a:ea typeface=""/>
        <a:cs typeface=""/>
      </a:minorFont>
    </a:fontScheme>
    <a:fmtScheme>
      <a:fillStyleLst>
        <a:solidFill>
          <a:schemeClr val="phClr"/>
        </a:solidFill>
        <a:gradFill>
          <a:gsLst>
            <a:gs pos="0">
              <a:schemeClr val="phClr">
                <a:tint val="50000"/>
              </a:schemeClr>
            </a:gs>
            <a:gs pos="35000">
              <a:schemeClr val="phClr">
                <a:tint val="37000"/>
              </a:schemeClr>
            </a:gs>
            <a:gs pos="100000">
              <a:schemeClr val="phClr">
                <a:tint val="15000"/>
              </a:schemeClr>
            </a:gs>
          </a:gsLst>
          <a:lin ang="16200000" scaled="1"/>
          <a:tileRect/>
        </a:gradFill>
        <a:gradFill>
          <a:gsLst>
            <a:gs pos="0">
              <a:schemeClr val="phClr">
                <a:shade val="51000"/>
              </a:schemeClr>
            </a:gs>
            <a:gs pos="80000">
              <a:schemeClr val="phClr">
                <a:shade val="93000"/>
              </a:schemeClr>
            </a:gs>
            <a:gs pos="100000">
              <a:schemeClr val="phClr">
                <a:shade val="94000"/>
              </a:schemeClr>
            </a:gs>
          </a:gsLst>
          <a:lin ang="16200000" scaled="0"/>
          <a:tileRect/>
        </a:gradFill>
      </a:fillStyleLst>
      <a:lnStyleLst>
        <a:ln w="9525" cap="flat" cmpd="sng" algn="ctr">
          <a:prstDash val="solid"/>
        </a:ln>
        <a:ln w="25400" cap="flat" cmpd="sng" algn="ctr">
          <a:prstDash val="solid"/>
        </a:ln>
        <a:ln w="38100" cap="flat" cmpd="sng" algn="ctr">
          <a:prstDash val="solid"/>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a:gradFill>
        <a:gradFill>
          <a:gsLst>
            <a:gs pos="0">
              <a:schemeClr val="phClr">
                <a:tint val="80000"/>
              </a:schemeClr>
            </a:gs>
            <a:gs pos="100000">
              <a:schemeClr val="phClr">
                <a:shade val="30000"/>
              </a:schemeClr>
            </a:gs>
          </a:gsLst>
          <a:path path="circle">
            <a:fillToRect l="50000" t="50000" r="50000" b="50000"/>
          </a:path>
          <a:tileRect/>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majorFont>
      <a:minorFont>
        <a:latin typeface="Calibri"/>
        <a:ea typeface=""/>
        <a:cs typeface=""/>
      </a:minorFont>
    </a:fontScheme>
    <a:fmtScheme>
      <a:fillStyleLst>
        <a:solidFill>
          <a:schemeClr val="phClr"/>
        </a:solidFill>
        <a:gradFill>
          <a:gsLst>
            <a:gs pos="0">
              <a:schemeClr val="phClr">
                <a:tint val="50000"/>
              </a:schemeClr>
            </a:gs>
            <a:gs pos="35000">
              <a:schemeClr val="phClr">
                <a:tint val="37000"/>
              </a:schemeClr>
            </a:gs>
            <a:gs pos="100000">
              <a:schemeClr val="phClr">
                <a:tint val="15000"/>
              </a:schemeClr>
            </a:gs>
          </a:gsLst>
          <a:lin ang="16200000" scaled="1"/>
          <a:tileRect/>
        </a:gradFill>
        <a:gradFill>
          <a:gsLst>
            <a:gs pos="0">
              <a:schemeClr val="phClr">
                <a:shade val="51000"/>
              </a:schemeClr>
            </a:gs>
            <a:gs pos="80000">
              <a:schemeClr val="phClr">
                <a:shade val="93000"/>
              </a:schemeClr>
            </a:gs>
            <a:gs pos="100000">
              <a:schemeClr val="phClr">
                <a:shade val="94000"/>
              </a:schemeClr>
            </a:gs>
          </a:gsLst>
          <a:lin ang="16200000" scaled="0"/>
          <a:tileRect/>
        </a:gradFill>
      </a:fillStyleLst>
      <a:lnStyleLst>
        <a:ln w="9525" cap="flat" cmpd="sng" algn="ctr">
          <a:prstDash val="solid"/>
        </a:ln>
        <a:ln w="25400" cap="flat" cmpd="sng" algn="ctr">
          <a:prstDash val="solid"/>
        </a:ln>
        <a:ln w="38100" cap="flat" cmpd="sng" algn="ctr">
          <a:prstDash val="solid"/>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a:gradFill>
        <a:gradFill>
          <a:gsLst>
            <a:gs pos="0">
              <a:schemeClr val="phClr">
                <a:tint val="80000"/>
              </a:schemeClr>
            </a:gs>
            <a:gs pos="100000">
              <a:schemeClr val="phClr">
                <a:shade val="30000"/>
              </a:schemeClr>
            </a:gs>
          </a:gsLst>
          <a:path path="circle">
            <a:fillToRect l="50000" t="50000" r="50000" b="50000"/>
          </a:path>
          <a:tileRect/>
        </a:gradFill>
      </a:bgFillStyleLst>
    </a:fmtScheme>
  </a:themeElements>
  <a:objectDefaults/>
  <a:extraClrSchemeLst/>
</a:theme>
</file>

<file path=ppt/theme/theme3.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majorFont>
      <a:minorFont>
        <a:latin typeface="Calibri"/>
        <a:ea typeface=""/>
        <a:cs typeface=""/>
      </a:minorFont>
    </a:fontScheme>
    <a:fmtScheme>
      <a:fillStyleLst>
        <a:solidFill>
          <a:schemeClr val="phClr"/>
        </a:solidFill>
        <a:gradFill>
          <a:gsLst>
            <a:gs pos="0">
              <a:schemeClr val="phClr">
                <a:tint val="50000"/>
              </a:schemeClr>
            </a:gs>
            <a:gs pos="35000">
              <a:schemeClr val="phClr">
                <a:tint val="37000"/>
              </a:schemeClr>
            </a:gs>
            <a:gs pos="100000">
              <a:schemeClr val="phClr">
                <a:tint val="15000"/>
              </a:schemeClr>
            </a:gs>
          </a:gsLst>
          <a:lin ang="16200000" scaled="1"/>
          <a:tileRect/>
        </a:gradFill>
        <a:gradFill>
          <a:gsLst>
            <a:gs pos="0">
              <a:schemeClr val="phClr">
                <a:shade val="51000"/>
              </a:schemeClr>
            </a:gs>
            <a:gs pos="80000">
              <a:schemeClr val="phClr">
                <a:shade val="93000"/>
              </a:schemeClr>
            </a:gs>
            <a:gs pos="100000">
              <a:schemeClr val="phClr">
                <a:shade val="94000"/>
              </a:schemeClr>
            </a:gs>
          </a:gsLst>
          <a:lin ang="16200000" scaled="0"/>
          <a:tileRect/>
        </a:gradFill>
      </a:fillStyleLst>
      <a:lnStyleLst>
        <a:ln w="9525" cap="flat" cmpd="sng" algn="ctr">
          <a:prstDash val="solid"/>
        </a:ln>
        <a:ln w="25400" cap="flat" cmpd="sng" algn="ctr">
          <a:prstDash val="solid"/>
        </a:ln>
        <a:ln w="38100" cap="flat" cmpd="sng" algn="ctr">
          <a:prstDash val="solid"/>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a:gradFill>
        <a:gradFill>
          <a:gsLst>
            <a:gs pos="0">
              <a:schemeClr val="phClr">
                <a:tint val="80000"/>
              </a:schemeClr>
            </a:gs>
            <a:gs pos="100000">
              <a:schemeClr val="phClr">
                <a:shade val="30000"/>
              </a:schemeClr>
            </a:gs>
          </a:gsLst>
          <a:path path="circle">
            <a:fillToRect l="50000" t="50000" r="50000" b="50000"/>
          </a:path>
          <a:tileRect/>
        </a:gradFill>
      </a:bgFillStyleLst>
    </a:fmtScheme>
  </a:themeElements>
  <a:objectDefaults/>
  <a:extraClrSchemeLst/>
</a:theme>
</file>

<file path=ppt/theme/theme4.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majorFont>
      <a:minorFont>
        <a:latin typeface="Calibri"/>
        <a:ea typeface=""/>
        <a:cs typeface=""/>
      </a:minorFont>
    </a:fontScheme>
    <a:fmtScheme>
      <a:fillStyleLst>
        <a:solidFill>
          <a:schemeClr val="phClr"/>
        </a:solidFill>
        <a:gradFill>
          <a:gsLst>
            <a:gs pos="0">
              <a:schemeClr val="phClr">
                <a:tint val="50000"/>
              </a:schemeClr>
            </a:gs>
            <a:gs pos="35000">
              <a:schemeClr val="phClr">
                <a:tint val="37000"/>
              </a:schemeClr>
            </a:gs>
            <a:gs pos="100000">
              <a:schemeClr val="phClr">
                <a:tint val="15000"/>
              </a:schemeClr>
            </a:gs>
          </a:gsLst>
          <a:lin ang="16200000" scaled="1"/>
          <a:tileRect/>
        </a:gradFill>
        <a:gradFill>
          <a:gsLst>
            <a:gs pos="0">
              <a:schemeClr val="phClr">
                <a:shade val="51000"/>
              </a:schemeClr>
            </a:gs>
            <a:gs pos="80000">
              <a:schemeClr val="phClr">
                <a:shade val="93000"/>
              </a:schemeClr>
            </a:gs>
            <a:gs pos="100000">
              <a:schemeClr val="phClr">
                <a:shade val="94000"/>
              </a:schemeClr>
            </a:gs>
          </a:gsLst>
          <a:lin ang="16200000" scaled="0"/>
          <a:tileRect/>
        </a:gradFill>
      </a:fillStyleLst>
      <a:lnStyleLst>
        <a:ln w="9525" cap="flat" cmpd="sng" algn="ctr">
          <a:prstDash val="solid"/>
        </a:ln>
        <a:ln w="25400" cap="flat" cmpd="sng" algn="ctr">
          <a:prstDash val="solid"/>
        </a:ln>
        <a:ln w="38100" cap="flat" cmpd="sng" algn="ctr">
          <a:prstDash val="solid"/>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a:gradFill>
        <a:gradFill>
          <a:gsLst>
            <a:gs pos="0">
              <a:schemeClr val="phClr">
                <a:tint val="80000"/>
              </a:schemeClr>
            </a:gs>
            <a:gs pos="100000">
              <a:schemeClr val="phClr">
                <a:shade val="30000"/>
              </a:schemeClr>
            </a:gs>
          </a:gsLst>
          <a:path path="circle">
            <a:fillToRect l="50000" t="50000" r="50000" b="50000"/>
          </a:path>
          <a:tileRect/>
        </a:gradFill>
      </a:bgFillStyleLst>
    </a:fmtScheme>
  </a:themeElements>
  <a:objectDefaults/>
  <a:extraClrSchemeLst/>
</a:theme>
</file>

<file path=ppt/theme/theme5.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majorFont>
      <a:minorFont>
        <a:latin typeface="Calibri"/>
        <a:ea typeface=""/>
        <a:cs typeface=""/>
      </a:minorFont>
    </a:fontScheme>
    <a:fmtScheme>
      <a:fillStyleLst>
        <a:solidFill>
          <a:schemeClr val="phClr"/>
        </a:solidFill>
        <a:gradFill>
          <a:gsLst>
            <a:gs pos="0">
              <a:schemeClr val="phClr">
                <a:tint val="50000"/>
              </a:schemeClr>
            </a:gs>
            <a:gs pos="35000">
              <a:schemeClr val="phClr">
                <a:tint val="37000"/>
              </a:schemeClr>
            </a:gs>
            <a:gs pos="100000">
              <a:schemeClr val="phClr">
                <a:tint val="15000"/>
              </a:schemeClr>
            </a:gs>
          </a:gsLst>
          <a:lin ang="16200000" scaled="1"/>
          <a:tileRect/>
        </a:gradFill>
        <a:gradFill>
          <a:gsLst>
            <a:gs pos="0">
              <a:schemeClr val="phClr">
                <a:shade val="51000"/>
              </a:schemeClr>
            </a:gs>
            <a:gs pos="80000">
              <a:schemeClr val="phClr">
                <a:shade val="93000"/>
              </a:schemeClr>
            </a:gs>
            <a:gs pos="100000">
              <a:schemeClr val="phClr">
                <a:shade val="94000"/>
              </a:schemeClr>
            </a:gs>
          </a:gsLst>
          <a:lin ang="16200000" scaled="0"/>
          <a:tileRect/>
        </a:gradFill>
      </a:fillStyleLst>
      <a:lnStyleLst>
        <a:ln w="9525" cap="flat" cmpd="sng" algn="ctr">
          <a:prstDash val="solid"/>
        </a:ln>
        <a:ln w="25400" cap="flat" cmpd="sng" algn="ctr">
          <a:prstDash val="solid"/>
        </a:ln>
        <a:ln w="38100" cap="flat" cmpd="sng" algn="ctr">
          <a:prstDash val="solid"/>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a:gradFill>
        <a:gradFill>
          <a:gsLst>
            <a:gs pos="0">
              <a:schemeClr val="phClr">
                <a:tint val="80000"/>
              </a:schemeClr>
            </a:gs>
            <a:gs pos="100000">
              <a:schemeClr val="phClr">
                <a:shade val="30000"/>
              </a:schemeClr>
            </a:gs>
          </a:gsLst>
          <a:path path="circle">
            <a:fillToRect l="50000" t="50000" r="50000" b="50000"/>
          </a:path>
          <a:tileRect/>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4</TotalTime>
  <Words>1739</Words>
  <Application>Microsoft Macintosh PowerPoint</Application>
  <PresentationFormat>ユーザー設定</PresentationFormat>
  <Paragraphs>32</Paragraphs>
  <Slides>1</Slides>
  <Notes>0</Notes>
  <HiddenSlides>0</HiddenSlides>
  <MMClips>0</MMClips>
  <ScaleCrop>false</ScaleCrop>
  <HeadingPairs>
    <vt:vector size="6" baseType="variant">
      <vt:variant>
        <vt:lpstr>使用されているフォント</vt:lpstr>
      </vt:variant>
      <vt:variant>
        <vt:i4>7</vt:i4>
      </vt:variant>
      <vt:variant>
        <vt:lpstr>テーマ</vt:lpstr>
      </vt:variant>
      <vt:variant>
        <vt:i4>5</vt:i4>
      </vt:variant>
      <vt:variant>
        <vt:lpstr>スライド タイトル</vt:lpstr>
      </vt:variant>
      <vt:variant>
        <vt:i4>1</vt:i4>
      </vt:variant>
    </vt:vector>
  </HeadingPairs>
  <TitlesOfParts>
    <vt:vector size="13" baseType="lpstr">
      <vt:lpstr>A P-OTF Maru Today+ ProN R</vt:lpstr>
      <vt:lpstr>ＭＳ ゴシック</vt:lpstr>
      <vt:lpstr>Noto Serif JP</vt:lpstr>
      <vt:lpstr>Arial</vt:lpstr>
      <vt:lpstr>Calibri</vt:lpstr>
      <vt:lpstr>Symbol</vt:lpstr>
      <vt:lpstr>Wingdings</vt:lpstr>
      <vt:lpstr>Office Theme</vt:lpstr>
      <vt:lpstr>Office Theme</vt:lpstr>
      <vt:lpstr>Office Theme</vt:lpstr>
      <vt:lpstr>Office Theme</vt:lpstr>
      <vt:lpstr>Office Theme</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B1_ver3</dc:title>
  <dc:subject/>
  <dc:creator/>
  <dc:description/>
  <cp:lastModifiedBy>tokyo</cp:lastModifiedBy>
  <cp:revision>3</cp:revision>
  <dcterms:created xsi:type="dcterms:W3CDTF">2024-08-29T09:24:44Z</dcterms:created>
  <dcterms:modified xsi:type="dcterms:W3CDTF">2024-09-06T02:48:41Z</dcterms:modified>
  <dc:language>ja-JP</dc:language>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2024-08-29T00:00:00Z</vt:filetime>
  </property>
  <property fmtid="{D5CDD505-2E9C-101B-9397-08002B2CF9AE}" pid="3" name="Creator">
    <vt:lpwstr>Adobe Illustrator 28.1 (Macintosh)</vt:lpwstr>
  </property>
  <property fmtid="{D5CDD505-2E9C-101B-9397-08002B2CF9AE}" pid="4" name="CreatorVersion">
    <vt:lpwstr>21.0.0</vt:lpwstr>
  </property>
  <property fmtid="{D5CDD505-2E9C-101B-9397-08002B2CF9AE}" pid="5" name="LastSaved">
    <vt:filetime>2024-08-29T00:00:00Z</vt:filetime>
  </property>
  <property fmtid="{D5CDD505-2E9C-101B-9397-08002B2CF9AE}" pid="6" name="PresentationFormat">
    <vt:lpwstr>On-screen Show (4:3)</vt:lpwstr>
  </property>
  <property fmtid="{D5CDD505-2E9C-101B-9397-08002B2CF9AE}" pid="7" name="Producer">
    <vt:lpwstr>Adobe PDF library 17.00</vt:lpwstr>
  </property>
</Properties>
</file>